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3" r:id="rId4"/>
    <p:sldMasterId id="2147484045" r:id="rId5"/>
    <p:sldMasterId id="2147484075" r:id="rId6"/>
    <p:sldMasterId id="2147484082" r:id="rId7"/>
    <p:sldMasterId id="2147484094" r:id="rId8"/>
  </p:sldMasterIdLst>
  <p:notesMasterIdLst>
    <p:notesMasterId r:id="rId18"/>
  </p:notesMasterIdLst>
  <p:handoutMasterIdLst>
    <p:handoutMasterId r:id="rId19"/>
  </p:handoutMasterIdLst>
  <p:sldIdLst>
    <p:sldId id="322" r:id="rId9"/>
    <p:sldId id="2147327244" r:id="rId10"/>
    <p:sldId id="2147327245" r:id="rId11"/>
    <p:sldId id="2147327246" r:id="rId12"/>
    <p:sldId id="2147327252" r:id="rId13"/>
    <p:sldId id="2147327247" r:id="rId14"/>
    <p:sldId id="2147327248" r:id="rId15"/>
    <p:sldId id="2147327249" r:id="rId16"/>
    <p:sldId id="2147327251" r:id="rId17"/>
  </p:sldIdLst>
  <p:sldSz cx="12188825" cy="6858000"/>
  <p:notesSz cx="6858000" cy="9144000"/>
  <p:defaultTextStyle>
    <a:defPPr>
      <a:defRPr lang="en-US"/>
    </a:defPPr>
    <a:lvl1pPr marL="0" algn="l" defTabSz="609493" rtl="0" eaLnBrk="1" latinLnBrk="0" hangingPunct="1">
      <a:defRPr sz="2400" kern="1200">
        <a:solidFill>
          <a:schemeClr val="tx1"/>
        </a:solidFill>
        <a:latin typeface="+mn-lt"/>
        <a:ea typeface="+mn-ea"/>
        <a:cs typeface="+mn-cs"/>
      </a:defRPr>
    </a:lvl1pPr>
    <a:lvl2pPr marL="609493" algn="l" defTabSz="609493" rtl="0" eaLnBrk="1" latinLnBrk="0" hangingPunct="1">
      <a:defRPr sz="2400" kern="1200">
        <a:solidFill>
          <a:schemeClr val="tx1"/>
        </a:solidFill>
        <a:latin typeface="+mn-lt"/>
        <a:ea typeface="+mn-ea"/>
        <a:cs typeface="+mn-cs"/>
      </a:defRPr>
    </a:lvl2pPr>
    <a:lvl3pPr marL="1218987" algn="l" defTabSz="609493" rtl="0" eaLnBrk="1" latinLnBrk="0" hangingPunct="1">
      <a:defRPr sz="2400" kern="1200">
        <a:solidFill>
          <a:schemeClr val="tx1"/>
        </a:solidFill>
        <a:latin typeface="+mn-lt"/>
        <a:ea typeface="+mn-ea"/>
        <a:cs typeface="+mn-cs"/>
      </a:defRPr>
    </a:lvl3pPr>
    <a:lvl4pPr marL="1828480" algn="l" defTabSz="609493" rtl="0" eaLnBrk="1" latinLnBrk="0" hangingPunct="1">
      <a:defRPr sz="2400" kern="1200">
        <a:solidFill>
          <a:schemeClr val="tx1"/>
        </a:solidFill>
        <a:latin typeface="+mn-lt"/>
        <a:ea typeface="+mn-ea"/>
        <a:cs typeface="+mn-cs"/>
      </a:defRPr>
    </a:lvl4pPr>
    <a:lvl5pPr marL="2437973" algn="l" defTabSz="609493" rtl="0" eaLnBrk="1" latinLnBrk="0" hangingPunct="1">
      <a:defRPr sz="2400" kern="1200">
        <a:solidFill>
          <a:schemeClr val="tx1"/>
        </a:solidFill>
        <a:latin typeface="+mn-lt"/>
        <a:ea typeface="+mn-ea"/>
        <a:cs typeface="+mn-cs"/>
      </a:defRPr>
    </a:lvl5pPr>
    <a:lvl6pPr marL="3047467" algn="l" defTabSz="609493" rtl="0" eaLnBrk="1" latinLnBrk="0" hangingPunct="1">
      <a:defRPr sz="2400" kern="1200">
        <a:solidFill>
          <a:schemeClr val="tx1"/>
        </a:solidFill>
        <a:latin typeface="+mn-lt"/>
        <a:ea typeface="+mn-ea"/>
        <a:cs typeface="+mn-cs"/>
      </a:defRPr>
    </a:lvl6pPr>
    <a:lvl7pPr marL="3656960" algn="l" defTabSz="609493" rtl="0" eaLnBrk="1" latinLnBrk="0" hangingPunct="1">
      <a:defRPr sz="2400" kern="1200">
        <a:solidFill>
          <a:schemeClr val="tx1"/>
        </a:solidFill>
        <a:latin typeface="+mn-lt"/>
        <a:ea typeface="+mn-ea"/>
        <a:cs typeface="+mn-cs"/>
      </a:defRPr>
    </a:lvl7pPr>
    <a:lvl8pPr marL="4266453" algn="l" defTabSz="609493" rtl="0" eaLnBrk="1" latinLnBrk="0" hangingPunct="1">
      <a:defRPr sz="2400" kern="1200">
        <a:solidFill>
          <a:schemeClr val="tx1"/>
        </a:solidFill>
        <a:latin typeface="+mn-lt"/>
        <a:ea typeface="+mn-ea"/>
        <a:cs typeface="+mn-cs"/>
      </a:defRPr>
    </a:lvl8pPr>
    <a:lvl9pPr marL="4875947" algn="l" defTabSz="609493"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3" pos="143" userDrawn="1">
          <p15:clr>
            <a:srgbClr val="A4A3A4"/>
          </p15:clr>
        </p15:guide>
        <p15:guide id="4" pos="75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FFFFCC"/>
    <a:srgbClr val="1F4E79"/>
    <a:srgbClr val="2EA4FF"/>
    <a:srgbClr val="F2F2F2"/>
    <a:srgbClr val="7F7F7F"/>
    <a:srgbClr val="003399"/>
    <a:srgbClr val="002060"/>
    <a:srgbClr val="0070C0"/>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4660"/>
  </p:normalViewPr>
  <p:slideViewPr>
    <p:cSldViewPr snapToGrid="0">
      <p:cViewPr varScale="1">
        <p:scale>
          <a:sx n="86" d="100"/>
          <a:sy n="86" d="100"/>
        </p:scale>
        <p:origin x="542" y="48"/>
      </p:cViewPr>
      <p:guideLst>
        <p:guide orient="horz" pos="528"/>
        <p:guide pos="143"/>
        <p:guide pos="7535"/>
      </p:guideLst>
    </p:cSldViewPr>
  </p:slideViewPr>
  <p:notesTextViewPr>
    <p:cViewPr>
      <p:scale>
        <a:sx n="1" d="1"/>
        <a:sy n="1" d="1"/>
      </p:scale>
      <p:origin x="0" y="0"/>
    </p:cViewPr>
  </p:notesTextViewPr>
  <p:sorterViewPr>
    <p:cViewPr varScale="1">
      <p:scale>
        <a:sx n="100" d="100"/>
        <a:sy n="100" d="100"/>
      </p:scale>
      <p:origin x="0" y="-1445"/>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t>2/3/2025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t>‹#›</a:t>
            </a:fld>
            <a:endParaRPr lang="en-US"/>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t>2/3/2025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t>‹#›</a:t>
            </a:fld>
            <a:endParaRPr lang="en-US"/>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93" rtl="0" eaLnBrk="1" latinLnBrk="0" hangingPunct="1">
      <a:defRPr sz="1600" kern="1200">
        <a:solidFill>
          <a:schemeClr val="tx1"/>
        </a:solidFill>
        <a:latin typeface="+mn-lt"/>
        <a:ea typeface="+mn-ea"/>
        <a:cs typeface="+mn-cs"/>
      </a:defRPr>
    </a:lvl1pPr>
    <a:lvl2pPr marL="609493" algn="l" defTabSz="609493" rtl="0" eaLnBrk="1" latinLnBrk="0" hangingPunct="1">
      <a:defRPr sz="1600" kern="1200">
        <a:solidFill>
          <a:schemeClr val="tx1"/>
        </a:solidFill>
        <a:latin typeface="+mn-lt"/>
        <a:ea typeface="+mn-ea"/>
        <a:cs typeface="+mn-cs"/>
      </a:defRPr>
    </a:lvl2pPr>
    <a:lvl3pPr marL="1218987" algn="l" defTabSz="609493" rtl="0" eaLnBrk="1" latinLnBrk="0" hangingPunct="1">
      <a:defRPr sz="1600" kern="1200">
        <a:solidFill>
          <a:schemeClr val="tx1"/>
        </a:solidFill>
        <a:latin typeface="+mn-lt"/>
        <a:ea typeface="+mn-ea"/>
        <a:cs typeface="+mn-cs"/>
      </a:defRPr>
    </a:lvl3pPr>
    <a:lvl4pPr marL="1828480" algn="l" defTabSz="609493" rtl="0" eaLnBrk="1" latinLnBrk="0" hangingPunct="1">
      <a:defRPr sz="1600" kern="1200">
        <a:solidFill>
          <a:schemeClr val="tx1"/>
        </a:solidFill>
        <a:latin typeface="+mn-lt"/>
        <a:ea typeface="+mn-ea"/>
        <a:cs typeface="+mn-cs"/>
      </a:defRPr>
    </a:lvl4pPr>
    <a:lvl5pPr marL="2437973" algn="l" defTabSz="609493" rtl="0" eaLnBrk="1" latinLnBrk="0" hangingPunct="1">
      <a:defRPr sz="1600" kern="1200">
        <a:solidFill>
          <a:schemeClr val="tx1"/>
        </a:solidFill>
        <a:latin typeface="+mn-lt"/>
        <a:ea typeface="+mn-ea"/>
        <a:cs typeface="+mn-cs"/>
      </a:defRPr>
    </a:lvl5pPr>
    <a:lvl6pPr marL="3047467" algn="l" defTabSz="609493" rtl="0" eaLnBrk="1" latinLnBrk="0" hangingPunct="1">
      <a:defRPr sz="1600" kern="1200">
        <a:solidFill>
          <a:schemeClr val="tx1"/>
        </a:solidFill>
        <a:latin typeface="+mn-lt"/>
        <a:ea typeface="+mn-ea"/>
        <a:cs typeface="+mn-cs"/>
      </a:defRPr>
    </a:lvl6pPr>
    <a:lvl7pPr marL="3656960" algn="l" defTabSz="609493" rtl="0" eaLnBrk="1" latinLnBrk="0" hangingPunct="1">
      <a:defRPr sz="1600" kern="1200">
        <a:solidFill>
          <a:schemeClr val="tx1"/>
        </a:solidFill>
        <a:latin typeface="+mn-lt"/>
        <a:ea typeface="+mn-ea"/>
        <a:cs typeface="+mn-cs"/>
      </a:defRPr>
    </a:lvl7pPr>
    <a:lvl8pPr marL="4266453" algn="l" defTabSz="609493" rtl="0" eaLnBrk="1" latinLnBrk="0" hangingPunct="1">
      <a:defRPr sz="1600" kern="1200">
        <a:solidFill>
          <a:schemeClr val="tx1"/>
        </a:solidFill>
        <a:latin typeface="+mn-lt"/>
        <a:ea typeface="+mn-ea"/>
        <a:cs typeface="+mn-cs"/>
      </a:defRPr>
    </a:lvl8pPr>
    <a:lvl9pPr marL="4875947" algn="l" defTabSz="609493"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4.xml"/><Relationship Id="rId4" Type="http://schemas.openxmlformats.org/officeDocument/2006/relationships/image" Target="../media/image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4.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4.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CFF1E48-94C8-A076-C261-A3AC6462DAEC}"/>
              </a:ext>
            </a:extLst>
          </p:cNvPr>
          <p:cNvSpPr>
            <a:spLocks noGrp="1"/>
          </p:cNvSpPr>
          <p:nvPr>
            <p:ph type="title"/>
          </p:nvPr>
        </p:nvSpPr>
        <p:spPr>
          <a:xfrm>
            <a:off x="113753" y="2766218"/>
            <a:ext cx="7498955" cy="1325563"/>
          </a:xfrm>
          <a:prstGeom prst="rect">
            <a:avLst/>
          </a:prstGeom>
        </p:spPr>
        <p:txBody>
          <a:bodyPr vert="horz" lIns="91440" tIns="45720" rIns="91440" bIns="45720" rtlCol="0" anchor="t">
            <a:normAutofit/>
          </a:bodyPr>
          <a:lstStyle/>
          <a:p>
            <a:r>
              <a:rPr lang="en-US"/>
              <a:t>Click to edit Master title style</a:t>
            </a:r>
          </a:p>
        </p:txBody>
      </p:sp>
    </p:spTree>
    <p:extLst>
      <p:ext uri="{BB962C8B-B14F-4D97-AF65-F5344CB8AC3E}">
        <p14:creationId xmlns:p14="http://schemas.microsoft.com/office/powerpoint/2010/main" val="225973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Bas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727B4-B0DA-4A94-954D-4A2DA9D508B8}"/>
              </a:ext>
            </a:extLst>
          </p:cNvPr>
          <p:cNvPicPr>
            <a:picLocks noChangeAspect="1"/>
          </p:cNvPicPr>
          <p:nvPr userDrawn="1"/>
        </p:nvPicPr>
        <p:blipFill>
          <a:blip r:embed="rId2"/>
          <a:srcRect/>
          <a:stretch/>
        </p:blipFill>
        <p:spPr>
          <a:xfrm>
            <a:off x="0" y="893"/>
            <a:ext cx="12188824" cy="6856214"/>
          </a:xfrm>
          <a:prstGeom prst="rect">
            <a:avLst/>
          </a:prstGeom>
        </p:spPr>
      </p:pic>
      <p:sp>
        <p:nvSpPr>
          <p:cNvPr id="3" name="Rectangle 2">
            <a:extLst>
              <a:ext uri="{FF2B5EF4-FFF2-40B4-BE49-F238E27FC236}">
                <a16:creationId xmlns:a16="http://schemas.microsoft.com/office/drawing/2014/main" id="{E538C8B3-E720-41B0-B8B7-D05BB5D09A27}"/>
              </a:ext>
            </a:extLst>
          </p:cNvPr>
          <p:cNvSpPr/>
          <p:nvPr userDrawn="1"/>
        </p:nvSpPr>
        <p:spPr>
          <a:xfrm>
            <a:off x="0" y="1"/>
            <a:ext cx="12196398" cy="646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cxnSp>
        <p:nvCxnSpPr>
          <p:cNvPr id="90" name="Straight Connector 89">
            <a:extLst>
              <a:ext uri="{FF2B5EF4-FFF2-40B4-BE49-F238E27FC236}">
                <a16:creationId xmlns:a16="http://schemas.microsoft.com/office/drawing/2014/main" id="{17E218BA-1DCA-48E9-AEF9-78471D9F9E6D}"/>
              </a:ext>
            </a:extLst>
          </p:cNvPr>
          <p:cNvCxnSpPr>
            <a:cxnSpLocks/>
          </p:cNvCxnSpPr>
          <p:nvPr userDrawn="1"/>
        </p:nvCxnSpPr>
        <p:spPr>
          <a:xfrm>
            <a:off x="1" y="646204"/>
            <a:ext cx="12196398" cy="0"/>
          </a:xfrm>
          <a:prstGeom prst="line">
            <a:avLst/>
          </a:prstGeom>
          <a:ln>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sp>
        <p:nvSpPr>
          <p:cNvPr id="9" name="Title 1">
            <a:extLst>
              <a:ext uri="{FF2B5EF4-FFF2-40B4-BE49-F238E27FC236}">
                <a16:creationId xmlns:a16="http://schemas.microsoft.com/office/drawing/2014/main" id="{CAEA6FDC-E44B-4476-955D-163C41CE85BA}"/>
              </a:ext>
            </a:extLst>
          </p:cNvPr>
          <p:cNvSpPr>
            <a:spLocks noGrp="1"/>
          </p:cNvSpPr>
          <p:nvPr>
            <p:ph type="title"/>
          </p:nvPr>
        </p:nvSpPr>
        <p:spPr>
          <a:xfrm>
            <a:off x="170" y="60062"/>
            <a:ext cx="11308667" cy="516932"/>
          </a:xfrm>
        </p:spPr>
        <p:txBody>
          <a:bodyPr/>
          <a:lstStyle>
            <a:lvl1pPr algn="l">
              <a:defRPr>
                <a:solidFill>
                  <a:schemeClr val="tx1">
                    <a:lumMod val="95000"/>
                    <a:lumOff val="5000"/>
                  </a:schemeClr>
                </a:solidFill>
              </a:defRPr>
            </a:lvl1pPr>
          </a:lstStyle>
          <a:p>
            <a:r>
              <a:rPr lang="en-US"/>
              <a:t>Click to edit Master title style</a:t>
            </a:r>
          </a:p>
        </p:txBody>
      </p:sp>
      <p:sp>
        <p:nvSpPr>
          <p:cNvPr id="14" name="Rectangle 13">
            <a:extLst>
              <a:ext uri="{FF2B5EF4-FFF2-40B4-BE49-F238E27FC236}">
                <a16:creationId xmlns:a16="http://schemas.microsoft.com/office/drawing/2014/main" id="{F1C359D1-4E5B-4A4D-AC0A-875DB0EEF395}"/>
              </a:ext>
            </a:extLst>
          </p:cNvPr>
          <p:cNvSpPr/>
          <p:nvPr userDrawn="1"/>
        </p:nvSpPr>
        <p:spPr>
          <a:xfrm>
            <a:off x="-1" y="646203"/>
            <a:ext cx="8521701" cy="6211797"/>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E25D83-ABBB-4E26-9E81-4DB097743237}"/>
              </a:ext>
            </a:extLst>
          </p:cNvPr>
          <p:cNvSpPr/>
          <p:nvPr userDrawn="1"/>
        </p:nvSpPr>
        <p:spPr>
          <a:xfrm>
            <a:off x="0" y="6596390"/>
            <a:ext cx="12185651" cy="261610"/>
          </a:xfrm>
          <a:prstGeom prst="rect">
            <a:avLst/>
          </a:prstGeom>
          <a:solidFill>
            <a:srgbClr val="0039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a:solidFill>
                  <a:schemeClr val="bg1"/>
                </a:solidFill>
              </a:rPr>
              <a:t>2023 YASH Technologies | www.yash.com | Confidential</a:t>
            </a:r>
          </a:p>
        </p:txBody>
      </p:sp>
      <p:pic>
        <p:nvPicPr>
          <p:cNvPr id="13" name="Graphic 12">
            <a:extLst>
              <a:ext uri="{FF2B5EF4-FFF2-40B4-BE49-F238E27FC236}">
                <a16:creationId xmlns:a16="http://schemas.microsoft.com/office/drawing/2014/main" id="{48467A41-4887-4168-8897-FC334E66768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20733" y="123009"/>
            <a:ext cx="656196" cy="391038"/>
          </a:xfrm>
          <a:prstGeom prst="rect">
            <a:avLst/>
          </a:prstGeom>
        </p:spPr>
      </p:pic>
    </p:spTree>
    <p:extLst>
      <p:ext uri="{BB962C8B-B14F-4D97-AF65-F5344CB8AC3E}">
        <p14:creationId xmlns:p14="http://schemas.microsoft.com/office/powerpoint/2010/main" val="15265592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Basic">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6EA1961-86C2-4801-B2C6-7A58520A16BE}"/>
              </a:ext>
            </a:extLst>
          </p:cNvPr>
          <p:cNvSpPr/>
          <p:nvPr/>
        </p:nvSpPr>
        <p:spPr>
          <a:xfrm>
            <a:off x="7808450" y="1054446"/>
            <a:ext cx="1030514" cy="765754"/>
          </a:xfrm>
          <a:prstGeom prst="rect">
            <a:avLst/>
          </a:prstGeom>
          <a:solidFill>
            <a:srgbClr val="EB4615"/>
          </a:solidFill>
          <a:ln w="12700" cap="flat" cmpd="sng" algn="ctr">
            <a:noFill/>
            <a:prstDash val="solid"/>
            <a:miter lim="800000"/>
          </a:ln>
          <a:effectLst/>
        </p:spPr>
        <p:txBody>
          <a:bodyPr rtlCol="0" anchor="ctr"/>
          <a:lstStyle/>
          <a:p>
            <a:pPr algn="ctr" defTabSz="609410"/>
            <a:r>
              <a:rPr lang="en-US" sz="1200" kern="0">
                <a:solidFill>
                  <a:schemeClr val="bg1"/>
                </a:solidFill>
              </a:rPr>
              <a:t>Text</a:t>
            </a:r>
          </a:p>
        </p:txBody>
      </p:sp>
      <p:sp>
        <p:nvSpPr>
          <p:cNvPr id="36" name="Rectangle 35">
            <a:extLst>
              <a:ext uri="{FF2B5EF4-FFF2-40B4-BE49-F238E27FC236}">
                <a16:creationId xmlns:a16="http://schemas.microsoft.com/office/drawing/2014/main" id="{8DE5B4DE-A752-4568-9F9A-9D6F701F655E}"/>
              </a:ext>
            </a:extLst>
          </p:cNvPr>
          <p:cNvSpPr/>
          <p:nvPr/>
        </p:nvSpPr>
        <p:spPr>
          <a:xfrm>
            <a:off x="8919281" y="175841"/>
            <a:ext cx="1067697" cy="765754"/>
          </a:xfrm>
          <a:prstGeom prst="rect">
            <a:avLst/>
          </a:prstGeom>
          <a:gradFill>
            <a:gsLst>
              <a:gs pos="100000">
                <a:srgbClr val="00A5D0">
                  <a:alpha val="5000"/>
                </a:srgbClr>
              </a:gs>
              <a:gs pos="15000">
                <a:schemeClr val="bg1">
                  <a:lumMod val="95000"/>
                  <a:alpha val="50000"/>
                </a:schemeClr>
              </a:gs>
            </a:gsLst>
            <a:lin ang="5400000" scaled="0"/>
          </a:gra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r>
              <a:rPr lang="en-US" sz="1200">
                <a:solidFill>
                  <a:schemeClr val="tx1">
                    <a:lumMod val="95000"/>
                    <a:lumOff val="5000"/>
                  </a:schemeClr>
                </a:solidFill>
              </a:rPr>
              <a:t>Text</a:t>
            </a:r>
          </a:p>
        </p:txBody>
      </p:sp>
      <p:sp>
        <p:nvSpPr>
          <p:cNvPr id="37" name="Rectangle 36">
            <a:extLst>
              <a:ext uri="{FF2B5EF4-FFF2-40B4-BE49-F238E27FC236}">
                <a16:creationId xmlns:a16="http://schemas.microsoft.com/office/drawing/2014/main" id="{90664384-E99E-4547-B889-326B88DED956}"/>
              </a:ext>
            </a:extLst>
          </p:cNvPr>
          <p:cNvSpPr/>
          <p:nvPr/>
        </p:nvSpPr>
        <p:spPr>
          <a:xfrm>
            <a:off x="8919281" y="1036324"/>
            <a:ext cx="1067697" cy="795724"/>
          </a:xfrm>
          <a:prstGeom prst="rect">
            <a:avLst/>
          </a:prstGeom>
          <a:gradFill>
            <a:gsLst>
              <a:gs pos="100000">
                <a:srgbClr val="09518D">
                  <a:alpha val="5000"/>
                </a:srgbClr>
              </a:gs>
              <a:gs pos="15000">
                <a:schemeClr val="bg1">
                  <a:lumMod val="95000"/>
                  <a:alpha val="50000"/>
                </a:schemeClr>
              </a:gs>
            </a:gsLst>
            <a:lin ang="5400000" scaled="0"/>
          </a:gra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493"/>
            <a:r>
              <a:rPr lang="en-US" sz="1200">
                <a:solidFill>
                  <a:schemeClr val="tx1">
                    <a:lumMod val="95000"/>
                    <a:lumOff val="5000"/>
                  </a:schemeClr>
                </a:solidFill>
              </a:rPr>
              <a:t>Text</a:t>
            </a:r>
          </a:p>
        </p:txBody>
      </p:sp>
      <p:sp>
        <p:nvSpPr>
          <p:cNvPr id="38" name="Rectangle 37">
            <a:extLst>
              <a:ext uri="{FF2B5EF4-FFF2-40B4-BE49-F238E27FC236}">
                <a16:creationId xmlns:a16="http://schemas.microsoft.com/office/drawing/2014/main" id="{E995ECED-4C16-4709-B90C-889AA6A5379F}"/>
              </a:ext>
            </a:extLst>
          </p:cNvPr>
          <p:cNvSpPr/>
          <p:nvPr/>
        </p:nvSpPr>
        <p:spPr>
          <a:xfrm>
            <a:off x="7808450" y="1927727"/>
            <a:ext cx="1030514" cy="765754"/>
          </a:xfrm>
          <a:prstGeom prst="rect">
            <a:avLst/>
          </a:prstGeom>
          <a:solidFill>
            <a:srgbClr val="00263A"/>
          </a:solidFill>
          <a:ln w="12700" cap="flat" cmpd="sng" algn="ctr">
            <a:noFill/>
            <a:prstDash val="solid"/>
            <a:miter lim="800000"/>
          </a:ln>
          <a:effectLst/>
        </p:spPr>
        <p:txBody>
          <a:bodyPr rtlCol="0" anchor="ctr"/>
          <a:lstStyle/>
          <a:p>
            <a:pPr algn="ctr" defTabSz="609410"/>
            <a:r>
              <a:rPr lang="en-US" sz="1200" kern="0">
                <a:solidFill>
                  <a:prstClr val="white"/>
                </a:solidFill>
              </a:rPr>
              <a:t>Text</a:t>
            </a:r>
          </a:p>
        </p:txBody>
      </p:sp>
      <p:sp>
        <p:nvSpPr>
          <p:cNvPr id="39" name="Rectangle 38">
            <a:extLst>
              <a:ext uri="{FF2B5EF4-FFF2-40B4-BE49-F238E27FC236}">
                <a16:creationId xmlns:a16="http://schemas.microsoft.com/office/drawing/2014/main" id="{F8709725-3791-4F87-91FC-DD617AE52A30}"/>
              </a:ext>
            </a:extLst>
          </p:cNvPr>
          <p:cNvSpPr/>
          <p:nvPr/>
        </p:nvSpPr>
        <p:spPr>
          <a:xfrm>
            <a:off x="8919281" y="1926777"/>
            <a:ext cx="1067697" cy="765754"/>
          </a:xfrm>
          <a:prstGeom prst="rect">
            <a:avLst/>
          </a:prstGeom>
          <a:gradFill>
            <a:gsLst>
              <a:gs pos="100000">
                <a:schemeClr val="bg1">
                  <a:lumMod val="85000"/>
                </a:schemeClr>
              </a:gs>
              <a:gs pos="0">
                <a:sysClr val="window" lastClr="FFFFFF"/>
              </a:gs>
            </a:gsLst>
            <a:lin ang="16200000" scaled="0"/>
          </a:gradFill>
          <a:ln w="3175" cap="flat" cmpd="sng" algn="ctr">
            <a:solidFill>
              <a:schemeClr val="bg1">
                <a:lumMod val="85000"/>
              </a:schemeClr>
            </a:solidFill>
            <a:prstDash val="solid"/>
          </a:ln>
          <a:effectLst/>
        </p:spPr>
        <p:txBody>
          <a:bodyPr vert="horz" wrap="square" lIns="0" tIns="0" rIns="0" bIns="0" numCol="1" rtlCol="0" anchor="ctr" anchorCtr="0" compatLnSpc="1">
            <a:prstTxWarp prst="textNoShape">
              <a:avLst/>
            </a:prstTxWarp>
            <a:noAutofit/>
          </a:bodyPr>
          <a:lstStyle/>
          <a:p>
            <a:pPr algn="ctr" fontAlgn="base">
              <a:spcBef>
                <a:spcPct val="0"/>
              </a:spcBef>
              <a:spcAft>
                <a:spcPct val="0"/>
              </a:spcAft>
            </a:pPr>
            <a:r>
              <a:rPr lang="en-US" sz="1200">
                <a:solidFill>
                  <a:schemeClr val="tx1">
                    <a:lumMod val="95000"/>
                    <a:lumOff val="5000"/>
                  </a:schemeClr>
                </a:solidFill>
              </a:rPr>
              <a:t>Text</a:t>
            </a:r>
          </a:p>
        </p:txBody>
      </p:sp>
      <p:sp>
        <p:nvSpPr>
          <p:cNvPr id="40" name="Rectangle 39">
            <a:extLst>
              <a:ext uri="{FF2B5EF4-FFF2-40B4-BE49-F238E27FC236}">
                <a16:creationId xmlns:a16="http://schemas.microsoft.com/office/drawing/2014/main" id="{7A8CA404-713C-46D1-BA98-6F20A9EB6BE3}"/>
              </a:ext>
            </a:extLst>
          </p:cNvPr>
          <p:cNvSpPr/>
          <p:nvPr/>
        </p:nvSpPr>
        <p:spPr>
          <a:xfrm>
            <a:off x="7808450" y="2801007"/>
            <a:ext cx="1030514" cy="765754"/>
          </a:xfrm>
          <a:prstGeom prst="rect">
            <a:avLst/>
          </a:prstGeom>
          <a:solidFill>
            <a:srgbClr val="E2E5F6"/>
          </a:solidFill>
          <a:ln w="3175">
            <a:solidFill>
              <a:srgbClr val="384B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95000"/>
                    <a:lumOff val="5000"/>
                  </a:schemeClr>
                </a:solidFill>
              </a:rPr>
              <a:t>Text</a:t>
            </a:r>
          </a:p>
        </p:txBody>
      </p:sp>
      <p:sp>
        <p:nvSpPr>
          <p:cNvPr id="41" name="Rectangle 40">
            <a:extLst>
              <a:ext uri="{FF2B5EF4-FFF2-40B4-BE49-F238E27FC236}">
                <a16:creationId xmlns:a16="http://schemas.microsoft.com/office/drawing/2014/main" id="{535800F8-8D98-4385-9F35-CF62C5C73E28}"/>
              </a:ext>
            </a:extLst>
          </p:cNvPr>
          <p:cNvSpPr/>
          <p:nvPr/>
        </p:nvSpPr>
        <p:spPr>
          <a:xfrm>
            <a:off x="8919281" y="2787259"/>
            <a:ext cx="1067697" cy="779502"/>
          </a:xfrm>
          <a:prstGeom prst="rect">
            <a:avLst/>
          </a:prstGeom>
          <a:gradFill>
            <a:gsLst>
              <a:gs pos="100000">
                <a:srgbClr val="CCD1F0"/>
              </a:gs>
              <a:gs pos="0">
                <a:sysClr val="window" lastClr="FFFFFF"/>
              </a:gs>
            </a:gsLst>
            <a:lin ang="16200000" scaled="0"/>
          </a:gradFill>
          <a:ln w="9525" cap="flat" cmpd="sng" algn="ctr">
            <a:noFill/>
            <a:prstDash val="solid"/>
          </a:ln>
          <a:effectLst/>
        </p:spPr>
        <p:txBody>
          <a:bodyPr vert="horz" wrap="square" lIns="0" tIns="0" rIns="0" bIns="0" numCol="1" rtlCol="0" anchor="ctr" anchorCtr="0" compatLnSpc="1">
            <a:prstTxWarp prst="textNoShape">
              <a:avLst/>
            </a:prstTxWarp>
            <a:noAutofit/>
          </a:bodyPr>
          <a:lstStyle/>
          <a:p>
            <a:pPr algn="ctr" fontAlgn="base">
              <a:spcBef>
                <a:spcPct val="0"/>
              </a:spcBef>
              <a:spcAft>
                <a:spcPct val="0"/>
              </a:spcAft>
            </a:pPr>
            <a:r>
              <a:rPr lang="en-US" sz="1200">
                <a:solidFill>
                  <a:schemeClr val="tx1">
                    <a:lumMod val="95000"/>
                    <a:lumOff val="5000"/>
                  </a:schemeClr>
                </a:solidFill>
              </a:rPr>
              <a:t>Text</a:t>
            </a:r>
          </a:p>
        </p:txBody>
      </p:sp>
      <p:sp>
        <p:nvSpPr>
          <p:cNvPr id="42" name="Rectangle 41">
            <a:extLst>
              <a:ext uri="{FF2B5EF4-FFF2-40B4-BE49-F238E27FC236}">
                <a16:creationId xmlns:a16="http://schemas.microsoft.com/office/drawing/2014/main" id="{23D2A7AC-C9DF-4DF6-AF29-9F5164C41B85}"/>
              </a:ext>
            </a:extLst>
          </p:cNvPr>
          <p:cNvSpPr/>
          <p:nvPr/>
        </p:nvSpPr>
        <p:spPr>
          <a:xfrm>
            <a:off x="9127773" y="4610021"/>
            <a:ext cx="1092903" cy="52555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50000"/>
                  </a:schemeClr>
                </a:solidFill>
              </a:rPr>
              <a:t>Text</a:t>
            </a:r>
          </a:p>
        </p:txBody>
      </p:sp>
      <p:sp>
        <p:nvSpPr>
          <p:cNvPr id="43" name="Rectangle 42">
            <a:extLst>
              <a:ext uri="{FF2B5EF4-FFF2-40B4-BE49-F238E27FC236}">
                <a16:creationId xmlns:a16="http://schemas.microsoft.com/office/drawing/2014/main" id="{FC2F7023-6E16-4878-A882-A1AC25860A45}"/>
              </a:ext>
            </a:extLst>
          </p:cNvPr>
          <p:cNvSpPr/>
          <p:nvPr/>
        </p:nvSpPr>
        <p:spPr>
          <a:xfrm>
            <a:off x="9127773" y="3808149"/>
            <a:ext cx="1054842" cy="614428"/>
          </a:xfrm>
          <a:prstGeom prst="rect">
            <a:avLst/>
          </a:prstGeom>
          <a:solidFill>
            <a:srgbClr val="D1DDEB"/>
          </a:solidFill>
          <a:ln w="12700" cap="flat" cmpd="sng" algn="ctr">
            <a:noFill/>
            <a:prstDash val="solid"/>
            <a:miter lim="800000"/>
          </a:ln>
          <a:effectLst/>
        </p:spPr>
        <p:txBody>
          <a:bodyPr rtlCol="0" anchor="ctr"/>
          <a:lstStyle/>
          <a:p>
            <a:pPr algn="ctr" defTabSz="609410"/>
            <a:r>
              <a:rPr lang="en-US" sz="1200" kern="0">
                <a:solidFill>
                  <a:schemeClr val="tx1">
                    <a:lumMod val="50000"/>
                  </a:schemeClr>
                </a:solidFill>
              </a:rPr>
              <a:t>Text</a:t>
            </a:r>
          </a:p>
        </p:txBody>
      </p:sp>
      <p:sp>
        <p:nvSpPr>
          <p:cNvPr id="44" name="Rectangle 43">
            <a:extLst>
              <a:ext uri="{FF2B5EF4-FFF2-40B4-BE49-F238E27FC236}">
                <a16:creationId xmlns:a16="http://schemas.microsoft.com/office/drawing/2014/main" id="{2230F6D3-36DC-41DF-81F6-D45EFD405DD5}"/>
              </a:ext>
            </a:extLst>
          </p:cNvPr>
          <p:cNvSpPr/>
          <p:nvPr/>
        </p:nvSpPr>
        <p:spPr>
          <a:xfrm>
            <a:off x="9127773" y="5295821"/>
            <a:ext cx="1092903" cy="525554"/>
          </a:xfrm>
          <a:prstGeom prst="rect">
            <a:avLst/>
          </a:prstGeom>
          <a:solidFill>
            <a:srgbClr val="E5E8EB"/>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50000"/>
                  </a:schemeClr>
                </a:solidFill>
              </a:rPr>
              <a:t>Text</a:t>
            </a:r>
          </a:p>
        </p:txBody>
      </p:sp>
      <p:sp>
        <p:nvSpPr>
          <p:cNvPr id="45" name="Rectangle 44">
            <a:extLst>
              <a:ext uri="{FF2B5EF4-FFF2-40B4-BE49-F238E27FC236}">
                <a16:creationId xmlns:a16="http://schemas.microsoft.com/office/drawing/2014/main" id="{93012D10-E2E1-425C-8D62-1D503AA2A1A1}"/>
              </a:ext>
            </a:extLst>
          </p:cNvPr>
          <p:cNvSpPr/>
          <p:nvPr/>
        </p:nvSpPr>
        <p:spPr>
          <a:xfrm>
            <a:off x="9127773" y="6021536"/>
            <a:ext cx="1092903" cy="525554"/>
          </a:xfrm>
          <a:prstGeom prst="rect">
            <a:avLst/>
          </a:prstGeom>
          <a:solidFill>
            <a:srgbClr val="E5E8EB"/>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50000"/>
                  </a:schemeClr>
                </a:solidFill>
              </a:rPr>
              <a:t>Text</a:t>
            </a:r>
          </a:p>
        </p:txBody>
      </p:sp>
      <p:sp>
        <p:nvSpPr>
          <p:cNvPr id="46" name="Rectangle 45">
            <a:extLst>
              <a:ext uri="{FF2B5EF4-FFF2-40B4-BE49-F238E27FC236}">
                <a16:creationId xmlns:a16="http://schemas.microsoft.com/office/drawing/2014/main" id="{E600A6D9-1D80-430D-95D7-F7C93F5F208C}"/>
              </a:ext>
            </a:extLst>
          </p:cNvPr>
          <p:cNvSpPr/>
          <p:nvPr/>
        </p:nvSpPr>
        <p:spPr>
          <a:xfrm>
            <a:off x="10423173" y="4610021"/>
            <a:ext cx="1092903" cy="525554"/>
          </a:xfrm>
          <a:prstGeom prst="rect">
            <a:avLst/>
          </a:prstGeom>
          <a:gradFill>
            <a:gsLst>
              <a:gs pos="100000">
                <a:srgbClr val="F2F2F2"/>
              </a:gs>
              <a:gs pos="15000">
                <a:schemeClr val="bg1">
                  <a:lumMod val="95000"/>
                  <a:alpha val="50000"/>
                </a:schemeClr>
              </a:gs>
            </a:gsLst>
            <a:lin ang="5400000" scaled="0"/>
          </a:gra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US" sz="1200">
                <a:solidFill>
                  <a:schemeClr val="tx1">
                    <a:lumMod val="50000"/>
                  </a:schemeClr>
                </a:solidFill>
                <a:cs typeface="Calibri" panose="020F0502020204030204" pitchFamily="34" charset="0"/>
              </a:rPr>
              <a:t>Text</a:t>
            </a:r>
          </a:p>
        </p:txBody>
      </p:sp>
      <p:sp>
        <p:nvSpPr>
          <p:cNvPr id="47" name="Rectangle 46">
            <a:extLst>
              <a:ext uri="{FF2B5EF4-FFF2-40B4-BE49-F238E27FC236}">
                <a16:creationId xmlns:a16="http://schemas.microsoft.com/office/drawing/2014/main" id="{E8FA1513-229D-4880-80D3-36A3D04D1940}"/>
              </a:ext>
            </a:extLst>
          </p:cNvPr>
          <p:cNvSpPr/>
          <p:nvPr/>
        </p:nvSpPr>
        <p:spPr>
          <a:xfrm>
            <a:off x="10423173" y="3808149"/>
            <a:ext cx="1054842" cy="614428"/>
          </a:xfrm>
          <a:prstGeom prst="rect">
            <a:avLst/>
          </a:prstGeom>
          <a:gradFill>
            <a:gsLst>
              <a:gs pos="100000">
                <a:srgbClr val="D1DDEB"/>
              </a:gs>
              <a:gs pos="15000">
                <a:schemeClr val="bg1">
                  <a:lumMod val="95000"/>
                  <a:alpha val="50000"/>
                </a:schemeClr>
              </a:gs>
            </a:gsLst>
            <a:lin ang="5400000" scaled="0"/>
          </a:gra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US" sz="1200">
                <a:solidFill>
                  <a:schemeClr val="tx1">
                    <a:lumMod val="50000"/>
                  </a:schemeClr>
                </a:solidFill>
                <a:cs typeface="Calibri" panose="020F0502020204030204" pitchFamily="34" charset="0"/>
              </a:rPr>
              <a:t>Text</a:t>
            </a:r>
          </a:p>
        </p:txBody>
      </p:sp>
      <p:sp>
        <p:nvSpPr>
          <p:cNvPr id="48" name="Rectangle 47">
            <a:extLst>
              <a:ext uri="{FF2B5EF4-FFF2-40B4-BE49-F238E27FC236}">
                <a16:creationId xmlns:a16="http://schemas.microsoft.com/office/drawing/2014/main" id="{4DF34632-7AA5-4721-BC48-E95D0A640209}"/>
              </a:ext>
            </a:extLst>
          </p:cNvPr>
          <p:cNvSpPr/>
          <p:nvPr/>
        </p:nvSpPr>
        <p:spPr>
          <a:xfrm>
            <a:off x="10423173" y="5295821"/>
            <a:ext cx="1092903" cy="525554"/>
          </a:xfrm>
          <a:prstGeom prst="rect">
            <a:avLst/>
          </a:prstGeom>
          <a:gradFill>
            <a:gsLst>
              <a:gs pos="100000">
                <a:srgbClr val="E5E8EB"/>
              </a:gs>
              <a:gs pos="15000">
                <a:schemeClr val="bg1">
                  <a:lumMod val="95000"/>
                  <a:alpha val="50000"/>
                </a:schemeClr>
              </a:gs>
            </a:gsLst>
            <a:lin ang="5400000" scaled="0"/>
          </a:gra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US" sz="1200">
                <a:solidFill>
                  <a:schemeClr val="tx1">
                    <a:lumMod val="50000"/>
                  </a:schemeClr>
                </a:solidFill>
                <a:cs typeface="Calibri" panose="020F0502020204030204" pitchFamily="34" charset="0"/>
              </a:rPr>
              <a:t>Text</a:t>
            </a:r>
          </a:p>
        </p:txBody>
      </p:sp>
      <p:sp>
        <p:nvSpPr>
          <p:cNvPr id="49" name="Rectangle 48">
            <a:extLst>
              <a:ext uri="{FF2B5EF4-FFF2-40B4-BE49-F238E27FC236}">
                <a16:creationId xmlns:a16="http://schemas.microsoft.com/office/drawing/2014/main" id="{CC4D4C11-E6C4-4DFE-A205-D4F46BD3EAD8}"/>
              </a:ext>
            </a:extLst>
          </p:cNvPr>
          <p:cNvSpPr/>
          <p:nvPr/>
        </p:nvSpPr>
        <p:spPr>
          <a:xfrm>
            <a:off x="10423173" y="6021536"/>
            <a:ext cx="1092903" cy="525554"/>
          </a:xfrm>
          <a:prstGeom prst="rect">
            <a:avLst/>
          </a:prstGeom>
          <a:gradFill>
            <a:gsLst>
              <a:gs pos="100000">
                <a:srgbClr val="E5E8EB"/>
              </a:gs>
              <a:gs pos="15000">
                <a:schemeClr val="bg1">
                  <a:lumMod val="95000"/>
                  <a:alpha val="50000"/>
                </a:schemeClr>
              </a:gs>
            </a:gsLst>
            <a:lin ang="5400000" scaled="0"/>
          </a:gra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spcAft>
                <a:spcPts val="600"/>
              </a:spcAft>
            </a:pPr>
            <a:r>
              <a:rPr lang="en-US" sz="1200">
                <a:solidFill>
                  <a:schemeClr val="tx1">
                    <a:lumMod val="50000"/>
                  </a:schemeClr>
                </a:solidFill>
                <a:cs typeface="Calibri" panose="020F0502020204030204" pitchFamily="34" charset="0"/>
              </a:rPr>
              <a:t>Text</a:t>
            </a:r>
          </a:p>
        </p:txBody>
      </p:sp>
      <p:sp>
        <p:nvSpPr>
          <p:cNvPr id="50" name="Rectangle 49">
            <a:extLst>
              <a:ext uri="{FF2B5EF4-FFF2-40B4-BE49-F238E27FC236}">
                <a16:creationId xmlns:a16="http://schemas.microsoft.com/office/drawing/2014/main" id="{C092429A-421F-4CA3-ABAD-1F2E6146742E}"/>
              </a:ext>
            </a:extLst>
          </p:cNvPr>
          <p:cNvSpPr/>
          <p:nvPr/>
        </p:nvSpPr>
        <p:spPr>
          <a:xfrm>
            <a:off x="7804811" y="4610021"/>
            <a:ext cx="1092903" cy="52555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Text</a:t>
            </a:r>
          </a:p>
        </p:txBody>
      </p:sp>
      <p:sp>
        <p:nvSpPr>
          <p:cNvPr id="51" name="Rectangle 50">
            <a:extLst>
              <a:ext uri="{FF2B5EF4-FFF2-40B4-BE49-F238E27FC236}">
                <a16:creationId xmlns:a16="http://schemas.microsoft.com/office/drawing/2014/main" id="{7B331DE1-6B20-4F31-B966-87E797226879}"/>
              </a:ext>
            </a:extLst>
          </p:cNvPr>
          <p:cNvSpPr/>
          <p:nvPr/>
        </p:nvSpPr>
        <p:spPr>
          <a:xfrm>
            <a:off x="7804811" y="3808149"/>
            <a:ext cx="1054842" cy="614428"/>
          </a:xfrm>
          <a:prstGeom prst="rect">
            <a:avLst/>
          </a:prstGeom>
          <a:solidFill>
            <a:srgbClr val="0094CA"/>
          </a:solidFill>
          <a:ln w="12700" cap="flat" cmpd="sng" algn="ctr">
            <a:noFill/>
            <a:prstDash val="solid"/>
            <a:miter lim="800000"/>
          </a:ln>
          <a:effectLst/>
        </p:spPr>
        <p:txBody>
          <a:bodyPr rtlCol="0" anchor="ctr"/>
          <a:lstStyle/>
          <a:p>
            <a:pPr algn="ctr" defTabSz="609410"/>
            <a:r>
              <a:rPr lang="en-US" sz="1200" kern="0">
                <a:solidFill>
                  <a:prstClr val="white"/>
                </a:solidFill>
              </a:rPr>
              <a:t>Text</a:t>
            </a:r>
          </a:p>
        </p:txBody>
      </p:sp>
      <p:sp>
        <p:nvSpPr>
          <p:cNvPr id="52" name="Rectangle 51">
            <a:extLst>
              <a:ext uri="{FF2B5EF4-FFF2-40B4-BE49-F238E27FC236}">
                <a16:creationId xmlns:a16="http://schemas.microsoft.com/office/drawing/2014/main" id="{6DA4000C-8F8F-4EC0-9C51-0DA1EFEB3465}"/>
              </a:ext>
            </a:extLst>
          </p:cNvPr>
          <p:cNvSpPr/>
          <p:nvPr/>
        </p:nvSpPr>
        <p:spPr>
          <a:xfrm>
            <a:off x="7804811" y="5295821"/>
            <a:ext cx="1092903" cy="525554"/>
          </a:xfrm>
          <a:prstGeom prst="rect">
            <a:avLst/>
          </a:prstGeom>
          <a:solidFill>
            <a:srgbClr val="8E9A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Text</a:t>
            </a:r>
          </a:p>
        </p:txBody>
      </p:sp>
      <p:sp>
        <p:nvSpPr>
          <p:cNvPr id="53" name="Rectangle 52">
            <a:extLst>
              <a:ext uri="{FF2B5EF4-FFF2-40B4-BE49-F238E27FC236}">
                <a16:creationId xmlns:a16="http://schemas.microsoft.com/office/drawing/2014/main" id="{FF73B131-4983-4D05-8403-39E1A53214C0}"/>
              </a:ext>
            </a:extLst>
          </p:cNvPr>
          <p:cNvSpPr/>
          <p:nvPr/>
        </p:nvSpPr>
        <p:spPr>
          <a:xfrm>
            <a:off x="7804811" y="6021536"/>
            <a:ext cx="1092903" cy="525554"/>
          </a:xfrm>
          <a:prstGeom prst="rect">
            <a:avLst/>
          </a:prstGeom>
          <a:solidFill>
            <a:srgbClr val="2A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Text</a:t>
            </a:r>
          </a:p>
        </p:txBody>
      </p:sp>
      <p:sp>
        <p:nvSpPr>
          <p:cNvPr id="54" name="Rectangle 53">
            <a:extLst>
              <a:ext uri="{FF2B5EF4-FFF2-40B4-BE49-F238E27FC236}">
                <a16:creationId xmlns:a16="http://schemas.microsoft.com/office/drawing/2014/main" id="{D5F79B59-E904-4A06-B1D0-6E0FCC45D613}"/>
              </a:ext>
            </a:extLst>
          </p:cNvPr>
          <p:cNvSpPr/>
          <p:nvPr/>
        </p:nvSpPr>
        <p:spPr>
          <a:xfrm>
            <a:off x="10392149" y="2993655"/>
            <a:ext cx="1054842" cy="614428"/>
          </a:xfrm>
          <a:prstGeom prst="rect">
            <a:avLst/>
          </a:prstGeom>
          <a:solidFill>
            <a:srgbClr val="5A7E94"/>
          </a:solidFill>
          <a:ln w="12700" cap="flat" cmpd="sng" algn="ctr">
            <a:noFill/>
            <a:prstDash val="solid"/>
            <a:miter lim="800000"/>
          </a:ln>
          <a:effectLst/>
        </p:spPr>
        <p:txBody>
          <a:bodyPr rtlCol="0" anchor="ctr"/>
          <a:lstStyle/>
          <a:p>
            <a:pPr algn="ctr" defTabSz="609410"/>
            <a:r>
              <a:rPr lang="en-US" sz="1200" kern="0">
                <a:solidFill>
                  <a:prstClr val="white"/>
                </a:solidFill>
              </a:rPr>
              <a:t>Text</a:t>
            </a:r>
          </a:p>
        </p:txBody>
      </p:sp>
      <p:sp>
        <p:nvSpPr>
          <p:cNvPr id="55" name="Rectangle 54">
            <a:extLst>
              <a:ext uri="{FF2B5EF4-FFF2-40B4-BE49-F238E27FC236}">
                <a16:creationId xmlns:a16="http://schemas.microsoft.com/office/drawing/2014/main" id="{BC81EF42-744C-49C0-B7F6-0A0077032D10}"/>
              </a:ext>
            </a:extLst>
          </p:cNvPr>
          <p:cNvSpPr/>
          <p:nvPr/>
        </p:nvSpPr>
        <p:spPr>
          <a:xfrm>
            <a:off x="7784122" y="252574"/>
            <a:ext cx="1054842" cy="614428"/>
          </a:xfrm>
          <a:prstGeom prst="rect">
            <a:avLst/>
          </a:prstGeom>
          <a:solidFill>
            <a:srgbClr val="00396E"/>
          </a:solidFill>
          <a:ln w="12700" cap="flat" cmpd="sng" algn="ctr">
            <a:noFill/>
            <a:prstDash val="solid"/>
            <a:miter lim="800000"/>
          </a:ln>
          <a:effectLst/>
        </p:spPr>
        <p:txBody>
          <a:bodyPr rtlCol="0" anchor="ctr"/>
          <a:lstStyle/>
          <a:p>
            <a:pPr algn="ctr" defTabSz="609410"/>
            <a:r>
              <a:rPr lang="en-US" sz="1200" kern="0">
                <a:solidFill>
                  <a:prstClr val="white"/>
                </a:solidFill>
              </a:rPr>
              <a:t>Text</a:t>
            </a:r>
          </a:p>
        </p:txBody>
      </p:sp>
      <p:grpSp>
        <p:nvGrpSpPr>
          <p:cNvPr id="25" name="Group 24">
            <a:extLst>
              <a:ext uri="{FF2B5EF4-FFF2-40B4-BE49-F238E27FC236}">
                <a16:creationId xmlns:a16="http://schemas.microsoft.com/office/drawing/2014/main" id="{48C44D0C-B34D-BAF1-23B1-C17CCE9F65BB}"/>
              </a:ext>
            </a:extLst>
          </p:cNvPr>
          <p:cNvGrpSpPr/>
          <p:nvPr userDrawn="1"/>
        </p:nvGrpSpPr>
        <p:grpSpPr>
          <a:xfrm>
            <a:off x="136980" y="99561"/>
            <a:ext cx="3472995" cy="702468"/>
            <a:chOff x="136980" y="99561"/>
            <a:chExt cx="3472995" cy="702468"/>
          </a:xfrm>
        </p:grpSpPr>
        <p:sp>
          <p:nvSpPr>
            <p:cNvPr id="26" name="Rectangle: Rounded Corners 25">
              <a:extLst>
                <a:ext uri="{FF2B5EF4-FFF2-40B4-BE49-F238E27FC236}">
                  <a16:creationId xmlns:a16="http://schemas.microsoft.com/office/drawing/2014/main" id="{BEEFCDEF-5AFD-2D38-45FF-8C2C1523DEC2}"/>
                </a:ext>
              </a:extLst>
            </p:cNvPr>
            <p:cNvSpPr/>
            <p:nvPr userDrawn="1"/>
          </p:nvSpPr>
          <p:spPr>
            <a:xfrm>
              <a:off x="136980" y="99561"/>
              <a:ext cx="3472995" cy="702468"/>
            </a:xfrm>
            <a:prstGeom prst="roundRect">
              <a:avLst>
                <a:gd name="adj" fmla="val 10226"/>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a:extLst>
                <a:ext uri="{FF2B5EF4-FFF2-40B4-BE49-F238E27FC236}">
                  <a16:creationId xmlns:a16="http://schemas.microsoft.com/office/drawing/2014/main" id="{B33CA32B-1893-BF79-A754-A780AF8250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8216" y="162377"/>
              <a:ext cx="953631" cy="568285"/>
            </a:xfrm>
            <a:prstGeom prst="rect">
              <a:avLst/>
            </a:prstGeom>
          </p:spPr>
        </p:pic>
        <p:pic>
          <p:nvPicPr>
            <p:cNvPr id="29" name="Picture 39">
              <a:extLst>
                <a:ext uri="{FF2B5EF4-FFF2-40B4-BE49-F238E27FC236}">
                  <a16:creationId xmlns:a16="http://schemas.microsoft.com/office/drawing/2014/main" id="{AB83C566-D9DC-AA75-5979-6050362CF0C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648988" y="285885"/>
              <a:ext cx="1760961" cy="321896"/>
            </a:xfrm>
            <a:prstGeom prst="rect">
              <a:avLst/>
            </a:prstGeom>
          </p:spPr>
        </p:pic>
        <p:cxnSp>
          <p:nvCxnSpPr>
            <p:cNvPr id="30" name="Straight Connector 29">
              <a:extLst>
                <a:ext uri="{FF2B5EF4-FFF2-40B4-BE49-F238E27FC236}">
                  <a16:creationId xmlns:a16="http://schemas.microsoft.com/office/drawing/2014/main" id="{EF79DC8D-D2FB-3B23-E4C8-B4CCC237E8DA}"/>
                </a:ext>
              </a:extLst>
            </p:cNvPr>
            <p:cNvCxnSpPr>
              <a:cxnSpLocks/>
            </p:cNvCxnSpPr>
            <p:nvPr userDrawn="1"/>
          </p:nvCxnSpPr>
          <p:spPr>
            <a:xfrm>
              <a:off x="1487978" y="190500"/>
              <a:ext cx="0" cy="5048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149625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BB79-37E9-4AFB-9C2F-6F224AB0BD73}"/>
              </a:ext>
            </a:extLst>
          </p:cNvPr>
          <p:cNvSpPr>
            <a:spLocks noGrp="1"/>
          </p:cNvSpPr>
          <p:nvPr>
            <p:ph type="ctrTitle"/>
          </p:nvPr>
        </p:nvSpPr>
        <p:spPr>
          <a:xfrm>
            <a:off x="1524000" y="1122363"/>
            <a:ext cx="9140825"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FB8A1-F53C-4E54-B1F8-4145632EE09A}"/>
              </a:ext>
            </a:extLst>
          </p:cNvPr>
          <p:cNvSpPr>
            <a:spLocks noGrp="1"/>
          </p:cNvSpPr>
          <p:nvPr>
            <p:ph type="subTitle" idx="1"/>
          </p:nvPr>
        </p:nvSpPr>
        <p:spPr>
          <a:xfrm>
            <a:off x="1524000" y="3602038"/>
            <a:ext cx="9140825"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0C16BE-8DCE-4A20-A6F4-C0BAC2B5F379}"/>
              </a:ext>
            </a:extLst>
          </p:cNvPr>
          <p:cNvSpPr>
            <a:spLocks noGrp="1"/>
          </p:cNvSpPr>
          <p:nvPr>
            <p:ph type="dt" sz="half" idx="10"/>
          </p:nvPr>
        </p:nvSpPr>
        <p:spPr>
          <a:xfrm>
            <a:off x="838200" y="6356350"/>
            <a:ext cx="2741613" cy="365125"/>
          </a:xfrm>
          <a:prstGeom prst="rect">
            <a:avLst/>
          </a:prstGeom>
        </p:spPr>
        <p:txBody>
          <a:bodyPr/>
          <a:lstStyle/>
          <a:p>
            <a:fld id="{B30C23DC-886E-458D-AC31-BACF33EDBBAE}" type="datetimeFigureOut">
              <a:rPr lang="en-US" smtClean="0"/>
              <a:t>2/3/2025</a:t>
            </a:fld>
            <a:endParaRPr lang="en-US"/>
          </a:p>
        </p:txBody>
      </p:sp>
      <p:sp>
        <p:nvSpPr>
          <p:cNvPr id="5" name="Footer Placeholder 4">
            <a:extLst>
              <a:ext uri="{FF2B5EF4-FFF2-40B4-BE49-F238E27FC236}">
                <a16:creationId xmlns:a16="http://schemas.microsoft.com/office/drawing/2014/main" id="{84BDFFC5-4CCD-40D7-8132-5CB302467218}"/>
              </a:ext>
            </a:extLst>
          </p:cNvPr>
          <p:cNvSpPr>
            <a:spLocks noGrp="1"/>
          </p:cNvSpPr>
          <p:nvPr>
            <p:ph type="ftr" sz="quarter" idx="11"/>
          </p:nvPr>
        </p:nvSpPr>
        <p:spPr>
          <a:xfrm>
            <a:off x="4037013"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5539FBC-BF1C-4035-830E-6C9A077D3F6D}"/>
              </a:ext>
            </a:extLst>
          </p:cNvPr>
          <p:cNvSpPr>
            <a:spLocks noGrp="1"/>
          </p:cNvSpPr>
          <p:nvPr>
            <p:ph type="sldNum" sz="quarter" idx="12"/>
          </p:nvPr>
        </p:nvSpPr>
        <p:spPr>
          <a:xfrm>
            <a:off x="8609013" y="6356350"/>
            <a:ext cx="2741612" cy="365125"/>
          </a:xfrm>
          <a:prstGeom prst="rect">
            <a:avLst/>
          </a:prstGeom>
        </p:spPr>
        <p:txBody>
          <a:bodyPr/>
          <a:lstStyle/>
          <a:p>
            <a:fld id="{B546E25C-FD8D-48E8-AED6-34FE3CB575E7}" type="slidenum">
              <a:rPr lang="en-US" smtClean="0"/>
              <a:t>‹#›</a:t>
            </a:fld>
            <a:endParaRPr lang="en-US"/>
          </a:p>
        </p:txBody>
      </p:sp>
    </p:spTree>
    <p:extLst>
      <p:ext uri="{BB962C8B-B14F-4D97-AF65-F5344CB8AC3E}">
        <p14:creationId xmlns:p14="http://schemas.microsoft.com/office/powerpoint/2010/main" val="42235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843A5-8217-46F9-B2B4-922226DF170B}"/>
              </a:ext>
            </a:extLst>
          </p:cNvPr>
          <p:cNvSpPr>
            <a:spLocks noGrp="1"/>
          </p:cNvSpPr>
          <p:nvPr>
            <p:ph type="dt" sz="half" idx="10"/>
          </p:nvPr>
        </p:nvSpPr>
        <p:spPr>
          <a:xfrm>
            <a:off x="838200" y="6356350"/>
            <a:ext cx="2741613" cy="365125"/>
          </a:xfrm>
          <a:prstGeom prst="rect">
            <a:avLst/>
          </a:prstGeom>
        </p:spPr>
        <p:txBody>
          <a:bodyPr/>
          <a:lstStyle/>
          <a:p>
            <a:fld id="{B30C23DC-886E-458D-AC31-BACF33EDBBAE}" type="datetimeFigureOut">
              <a:rPr lang="en-US" smtClean="0"/>
              <a:t>2/3/2025</a:t>
            </a:fld>
            <a:endParaRPr lang="en-US"/>
          </a:p>
        </p:txBody>
      </p:sp>
      <p:sp>
        <p:nvSpPr>
          <p:cNvPr id="3" name="Footer Placeholder 2">
            <a:extLst>
              <a:ext uri="{FF2B5EF4-FFF2-40B4-BE49-F238E27FC236}">
                <a16:creationId xmlns:a16="http://schemas.microsoft.com/office/drawing/2014/main" id="{0BC43E8B-F262-4935-B0F2-A4ECB650E2B8}"/>
              </a:ext>
            </a:extLst>
          </p:cNvPr>
          <p:cNvSpPr>
            <a:spLocks noGrp="1"/>
          </p:cNvSpPr>
          <p:nvPr>
            <p:ph type="ftr" sz="quarter" idx="11"/>
          </p:nvPr>
        </p:nvSpPr>
        <p:spPr>
          <a:xfrm>
            <a:off x="4037013"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630287E-6571-4EE9-BD8A-307C937E6055}"/>
              </a:ext>
            </a:extLst>
          </p:cNvPr>
          <p:cNvSpPr>
            <a:spLocks noGrp="1"/>
          </p:cNvSpPr>
          <p:nvPr>
            <p:ph type="sldNum" sz="quarter" idx="12"/>
          </p:nvPr>
        </p:nvSpPr>
        <p:spPr>
          <a:xfrm>
            <a:off x="8609013" y="6356350"/>
            <a:ext cx="2741612" cy="365125"/>
          </a:xfrm>
          <a:prstGeom prst="rect">
            <a:avLst/>
          </a:prstGeom>
        </p:spPr>
        <p:txBody>
          <a:bodyPr/>
          <a:lstStyle/>
          <a:p>
            <a:fld id="{B546E25C-FD8D-48E8-AED6-34FE3CB575E7}" type="slidenum">
              <a:rPr lang="en-US" smtClean="0"/>
              <a:t>‹#›</a:t>
            </a:fld>
            <a:endParaRPr lang="en-US"/>
          </a:p>
        </p:txBody>
      </p:sp>
      <p:sp>
        <p:nvSpPr>
          <p:cNvPr id="6" name="Title 5">
            <a:extLst>
              <a:ext uri="{FF2B5EF4-FFF2-40B4-BE49-F238E27FC236}">
                <a16:creationId xmlns:a16="http://schemas.microsoft.com/office/drawing/2014/main" id="{62A6F763-7EB3-4DCB-AB3F-3AC41F9F68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896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0D15-6150-4B40-841D-357AC7B1623B}"/>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92309-721F-4381-8B7B-A66DCA2D81F5}"/>
              </a:ext>
            </a:extLst>
          </p:cNvPr>
          <p:cNvSpPr>
            <a:spLocks noGrp="1"/>
          </p:cNvSpPr>
          <p:nvPr>
            <p:ph idx="1"/>
          </p:nvPr>
        </p:nvSpPr>
        <p:spPr>
          <a:xfrm>
            <a:off x="5181600" y="987425"/>
            <a:ext cx="6170613"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1D8AFC-1989-4CB3-977D-A53AC32CB422}"/>
              </a:ext>
            </a:extLst>
          </p:cNvPr>
          <p:cNvSpPr>
            <a:spLocks noGrp="1"/>
          </p:cNvSpPr>
          <p:nvPr>
            <p:ph type="body" sz="half" idx="2"/>
          </p:nvPr>
        </p:nvSpPr>
        <p:spPr>
          <a:xfrm>
            <a:off x="839788" y="2057400"/>
            <a:ext cx="39306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2E780F-1887-4D21-8F9C-7BF37D960BD6}"/>
              </a:ext>
            </a:extLst>
          </p:cNvPr>
          <p:cNvSpPr>
            <a:spLocks noGrp="1"/>
          </p:cNvSpPr>
          <p:nvPr>
            <p:ph type="dt" sz="half" idx="10"/>
          </p:nvPr>
        </p:nvSpPr>
        <p:spPr>
          <a:xfrm>
            <a:off x="838200" y="6356350"/>
            <a:ext cx="2741613" cy="365125"/>
          </a:xfrm>
          <a:prstGeom prst="rect">
            <a:avLst/>
          </a:prstGeom>
        </p:spPr>
        <p:txBody>
          <a:bodyPr/>
          <a:lstStyle/>
          <a:p>
            <a:fld id="{B30C23DC-886E-458D-AC31-BACF33EDBBAE}" type="datetimeFigureOut">
              <a:rPr lang="en-US" smtClean="0"/>
              <a:t>2/3/2025</a:t>
            </a:fld>
            <a:endParaRPr lang="en-US"/>
          </a:p>
        </p:txBody>
      </p:sp>
      <p:sp>
        <p:nvSpPr>
          <p:cNvPr id="6" name="Footer Placeholder 5">
            <a:extLst>
              <a:ext uri="{FF2B5EF4-FFF2-40B4-BE49-F238E27FC236}">
                <a16:creationId xmlns:a16="http://schemas.microsoft.com/office/drawing/2014/main" id="{B7F43763-090C-4052-BCB6-ADD5066282B2}"/>
              </a:ext>
            </a:extLst>
          </p:cNvPr>
          <p:cNvSpPr>
            <a:spLocks noGrp="1"/>
          </p:cNvSpPr>
          <p:nvPr>
            <p:ph type="ftr" sz="quarter" idx="11"/>
          </p:nvPr>
        </p:nvSpPr>
        <p:spPr>
          <a:xfrm>
            <a:off x="4037013"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6F4F05E-3A44-48B3-A1B6-2C9C1CF8C461}"/>
              </a:ext>
            </a:extLst>
          </p:cNvPr>
          <p:cNvSpPr>
            <a:spLocks noGrp="1"/>
          </p:cNvSpPr>
          <p:nvPr>
            <p:ph type="sldNum" sz="quarter" idx="12"/>
          </p:nvPr>
        </p:nvSpPr>
        <p:spPr>
          <a:xfrm>
            <a:off x="8609013" y="6356350"/>
            <a:ext cx="2741612" cy="365125"/>
          </a:xfrm>
          <a:prstGeom prst="rect">
            <a:avLst/>
          </a:prstGeom>
        </p:spPr>
        <p:txBody>
          <a:bodyPr/>
          <a:lstStyle/>
          <a:p>
            <a:fld id="{B546E25C-FD8D-48E8-AED6-34FE3CB575E7}" type="slidenum">
              <a:rPr lang="en-US" smtClean="0"/>
              <a:t>‹#›</a:t>
            </a:fld>
            <a:endParaRPr lang="en-US"/>
          </a:p>
        </p:txBody>
      </p:sp>
    </p:spTree>
    <p:extLst>
      <p:ext uri="{BB962C8B-B14F-4D97-AF65-F5344CB8AC3E}">
        <p14:creationId xmlns:p14="http://schemas.microsoft.com/office/powerpoint/2010/main" val="1928478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9546-52DE-4417-B920-0326D39C552F}"/>
              </a:ext>
            </a:extLst>
          </p:cNvPr>
          <p:cNvSpPr>
            <a:spLocks noGrp="1"/>
          </p:cNvSpPr>
          <p:nvPr>
            <p:ph type="title"/>
          </p:nvPr>
        </p:nvSpPr>
        <p:spPr>
          <a:xfrm>
            <a:off x="839788" y="457200"/>
            <a:ext cx="3930650"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563617-004E-49DB-8032-4B21BBCCDD37}"/>
              </a:ext>
            </a:extLst>
          </p:cNvPr>
          <p:cNvSpPr>
            <a:spLocks noGrp="1"/>
          </p:cNvSpPr>
          <p:nvPr>
            <p:ph type="pic" idx="1"/>
          </p:nvPr>
        </p:nvSpPr>
        <p:spPr>
          <a:xfrm>
            <a:off x="5181600" y="987425"/>
            <a:ext cx="617061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78B41-5607-4FFC-93B1-A3B2B028E95A}"/>
              </a:ext>
            </a:extLst>
          </p:cNvPr>
          <p:cNvSpPr>
            <a:spLocks noGrp="1"/>
          </p:cNvSpPr>
          <p:nvPr>
            <p:ph type="body" sz="half" idx="2"/>
          </p:nvPr>
        </p:nvSpPr>
        <p:spPr>
          <a:xfrm>
            <a:off x="839788" y="2057400"/>
            <a:ext cx="39306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B8B1B8-7C4F-4901-B37A-391F4CE1B085}"/>
              </a:ext>
            </a:extLst>
          </p:cNvPr>
          <p:cNvSpPr>
            <a:spLocks noGrp="1"/>
          </p:cNvSpPr>
          <p:nvPr>
            <p:ph type="dt" sz="half" idx="10"/>
          </p:nvPr>
        </p:nvSpPr>
        <p:spPr>
          <a:xfrm>
            <a:off x="838200" y="6356350"/>
            <a:ext cx="2741613" cy="365125"/>
          </a:xfrm>
          <a:prstGeom prst="rect">
            <a:avLst/>
          </a:prstGeom>
        </p:spPr>
        <p:txBody>
          <a:bodyPr/>
          <a:lstStyle/>
          <a:p>
            <a:fld id="{B30C23DC-886E-458D-AC31-BACF33EDBBAE}" type="datetimeFigureOut">
              <a:rPr lang="en-US" smtClean="0"/>
              <a:t>2/3/2025</a:t>
            </a:fld>
            <a:endParaRPr lang="en-US"/>
          </a:p>
        </p:txBody>
      </p:sp>
      <p:sp>
        <p:nvSpPr>
          <p:cNvPr id="6" name="Footer Placeholder 5">
            <a:extLst>
              <a:ext uri="{FF2B5EF4-FFF2-40B4-BE49-F238E27FC236}">
                <a16:creationId xmlns:a16="http://schemas.microsoft.com/office/drawing/2014/main" id="{9A4F2261-603F-486F-BADD-AAD07F6708AF}"/>
              </a:ext>
            </a:extLst>
          </p:cNvPr>
          <p:cNvSpPr>
            <a:spLocks noGrp="1"/>
          </p:cNvSpPr>
          <p:nvPr>
            <p:ph type="ftr" sz="quarter" idx="11"/>
          </p:nvPr>
        </p:nvSpPr>
        <p:spPr>
          <a:xfrm>
            <a:off x="4037013"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A5D44D5-27AA-4C06-97A6-FCE802BA0B2B}"/>
              </a:ext>
            </a:extLst>
          </p:cNvPr>
          <p:cNvSpPr>
            <a:spLocks noGrp="1"/>
          </p:cNvSpPr>
          <p:nvPr>
            <p:ph type="sldNum" sz="quarter" idx="12"/>
          </p:nvPr>
        </p:nvSpPr>
        <p:spPr>
          <a:xfrm>
            <a:off x="8609013" y="6356350"/>
            <a:ext cx="2741612" cy="365125"/>
          </a:xfrm>
          <a:prstGeom prst="rect">
            <a:avLst/>
          </a:prstGeom>
        </p:spPr>
        <p:txBody>
          <a:bodyPr/>
          <a:lstStyle/>
          <a:p>
            <a:fld id="{B546E25C-FD8D-48E8-AED6-34FE3CB575E7}" type="slidenum">
              <a:rPr lang="en-US" smtClean="0"/>
              <a:t>‹#›</a:t>
            </a:fld>
            <a:endParaRPr lang="en-US"/>
          </a:p>
        </p:txBody>
      </p:sp>
    </p:spTree>
    <p:extLst>
      <p:ext uri="{BB962C8B-B14F-4D97-AF65-F5344CB8AC3E}">
        <p14:creationId xmlns:p14="http://schemas.microsoft.com/office/powerpoint/2010/main" val="3718702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6CFB-B50A-46A8-AE32-2AC47BE86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602D6-6D51-4C28-A014-01AFDA3645CB}"/>
              </a:ext>
            </a:extLst>
          </p:cNvPr>
          <p:cNvSpPr>
            <a:spLocks noGrp="1"/>
          </p:cNvSpPr>
          <p:nvPr>
            <p:ph type="body" orient="vert" idx="1"/>
          </p:nvPr>
        </p:nvSpPr>
        <p:spPr>
          <a:xfrm>
            <a:off x="838200" y="1825625"/>
            <a:ext cx="10512425"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7DEC2-67FD-478C-926E-893323C31B1C}"/>
              </a:ext>
            </a:extLst>
          </p:cNvPr>
          <p:cNvSpPr>
            <a:spLocks noGrp="1"/>
          </p:cNvSpPr>
          <p:nvPr>
            <p:ph type="dt" sz="half" idx="10"/>
          </p:nvPr>
        </p:nvSpPr>
        <p:spPr>
          <a:xfrm>
            <a:off x="838200" y="6356350"/>
            <a:ext cx="2741613" cy="365125"/>
          </a:xfrm>
          <a:prstGeom prst="rect">
            <a:avLst/>
          </a:prstGeom>
        </p:spPr>
        <p:txBody>
          <a:bodyPr/>
          <a:lstStyle/>
          <a:p>
            <a:fld id="{B30C23DC-886E-458D-AC31-BACF33EDBBAE}" type="datetimeFigureOut">
              <a:rPr lang="en-US" smtClean="0"/>
              <a:t>2/3/2025</a:t>
            </a:fld>
            <a:endParaRPr lang="en-US"/>
          </a:p>
        </p:txBody>
      </p:sp>
      <p:sp>
        <p:nvSpPr>
          <p:cNvPr id="5" name="Footer Placeholder 4">
            <a:extLst>
              <a:ext uri="{FF2B5EF4-FFF2-40B4-BE49-F238E27FC236}">
                <a16:creationId xmlns:a16="http://schemas.microsoft.com/office/drawing/2014/main" id="{D7C7B9AB-A57E-49AB-A1A5-615990C38A85}"/>
              </a:ext>
            </a:extLst>
          </p:cNvPr>
          <p:cNvSpPr>
            <a:spLocks noGrp="1"/>
          </p:cNvSpPr>
          <p:nvPr>
            <p:ph type="ftr" sz="quarter" idx="11"/>
          </p:nvPr>
        </p:nvSpPr>
        <p:spPr>
          <a:xfrm>
            <a:off x="4037013"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CC9170D-BE8D-4B91-938A-3CD65678C45B}"/>
              </a:ext>
            </a:extLst>
          </p:cNvPr>
          <p:cNvSpPr>
            <a:spLocks noGrp="1"/>
          </p:cNvSpPr>
          <p:nvPr>
            <p:ph type="sldNum" sz="quarter" idx="12"/>
          </p:nvPr>
        </p:nvSpPr>
        <p:spPr>
          <a:xfrm>
            <a:off x="8609013" y="6356350"/>
            <a:ext cx="2741612" cy="365125"/>
          </a:xfrm>
          <a:prstGeom prst="rect">
            <a:avLst/>
          </a:prstGeom>
        </p:spPr>
        <p:txBody>
          <a:bodyPr/>
          <a:lstStyle/>
          <a:p>
            <a:fld id="{B546E25C-FD8D-48E8-AED6-34FE3CB575E7}" type="slidenum">
              <a:rPr lang="en-US" smtClean="0"/>
              <a:t>‹#›</a:t>
            </a:fld>
            <a:endParaRPr lang="en-US"/>
          </a:p>
        </p:txBody>
      </p:sp>
    </p:spTree>
    <p:extLst>
      <p:ext uri="{BB962C8B-B14F-4D97-AF65-F5344CB8AC3E}">
        <p14:creationId xmlns:p14="http://schemas.microsoft.com/office/powerpoint/2010/main" val="208823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6A4702-2FD4-4B26-8A6A-F8316BF300F4}"/>
              </a:ext>
            </a:extLst>
          </p:cNvPr>
          <p:cNvSpPr>
            <a:spLocks noGrp="1"/>
          </p:cNvSpPr>
          <p:nvPr>
            <p:ph type="title" orient="vert"/>
          </p:nvPr>
        </p:nvSpPr>
        <p:spPr>
          <a:xfrm>
            <a:off x="8723313" y="365125"/>
            <a:ext cx="2627312"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D95A97-4304-4A43-972F-CB6FB87D1ED8}"/>
              </a:ext>
            </a:extLst>
          </p:cNvPr>
          <p:cNvSpPr>
            <a:spLocks noGrp="1"/>
          </p:cNvSpPr>
          <p:nvPr>
            <p:ph type="body" orient="vert" idx="1"/>
          </p:nvPr>
        </p:nvSpPr>
        <p:spPr>
          <a:xfrm>
            <a:off x="838200" y="365125"/>
            <a:ext cx="7732713"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458E4-617E-4FBD-8263-B2A835E78062}"/>
              </a:ext>
            </a:extLst>
          </p:cNvPr>
          <p:cNvSpPr>
            <a:spLocks noGrp="1"/>
          </p:cNvSpPr>
          <p:nvPr>
            <p:ph type="dt" sz="half" idx="10"/>
          </p:nvPr>
        </p:nvSpPr>
        <p:spPr>
          <a:xfrm>
            <a:off x="838200" y="6356350"/>
            <a:ext cx="2741613" cy="365125"/>
          </a:xfrm>
          <a:prstGeom prst="rect">
            <a:avLst/>
          </a:prstGeom>
        </p:spPr>
        <p:txBody>
          <a:bodyPr/>
          <a:lstStyle/>
          <a:p>
            <a:fld id="{B30C23DC-886E-458D-AC31-BACF33EDBBAE}" type="datetimeFigureOut">
              <a:rPr lang="en-US" smtClean="0"/>
              <a:t>2/3/2025</a:t>
            </a:fld>
            <a:endParaRPr lang="en-US"/>
          </a:p>
        </p:txBody>
      </p:sp>
      <p:sp>
        <p:nvSpPr>
          <p:cNvPr id="5" name="Footer Placeholder 4">
            <a:extLst>
              <a:ext uri="{FF2B5EF4-FFF2-40B4-BE49-F238E27FC236}">
                <a16:creationId xmlns:a16="http://schemas.microsoft.com/office/drawing/2014/main" id="{04E2F2F2-6FF1-404B-B97C-20944640C763}"/>
              </a:ext>
            </a:extLst>
          </p:cNvPr>
          <p:cNvSpPr>
            <a:spLocks noGrp="1"/>
          </p:cNvSpPr>
          <p:nvPr>
            <p:ph type="ftr" sz="quarter" idx="11"/>
          </p:nvPr>
        </p:nvSpPr>
        <p:spPr>
          <a:xfrm>
            <a:off x="4037013"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C13C9B-BCE9-49E6-837E-4ACDADC91103}"/>
              </a:ext>
            </a:extLst>
          </p:cNvPr>
          <p:cNvSpPr>
            <a:spLocks noGrp="1"/>
          </p:cNvSpPr>
          <p:nvPr>
            <p:ph type="sldNum" sz="quarter" idx="12"/>
          </p:nvPr>
        </p:nvSpPr>
        <p:spPr>
          <a:xfrm>
            <a:off x="8609013" y="6356350"/>
            <a:ext cx="2741612" cy="365125"/>
          </a:xfrm>
          <a:prstGeom prst="rect">
            <a:avLst/>
          </a:prstGeom>
        </p:spPr>
        <p:txBody>
          <a:bodyPr/>
          <a:lstStyle/>
          <a:p>
            <a:fld id="{B546E25C-FD8D-48E8-AED6-34FE3CB575E7}" type="slidenum">
              <a:rPr lang="en-US" smtClean="0"/>
              <a:t>‹#›</a:t>
            </a:fld>
            <a:endParaRPr lang="en-US"/>
          </a:p>
        </p:txBody>
      </p:sp>
    </p:spTree>
    <p:extLst>
      <p:ext uri="{BB962C8B-B14F-4D97-AF65-F5344CB8AC3E}">
        <p14:creationId xmlns:p14="http://schemas.microsoft.com/office/powerpoint/2010/main" val="750888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_Title Slide">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80E7F6B5-F682-4FD3-9DEE-7E963CD20EFB}"/>
              </a:ext>
            </a:extLst>
          </p:cNvPr>
          <p:cNvSpPr/>
          <p:nvPr/>
        </p:nvSpPr>
        <p:spPr>
          <a:xfrm>
            <a:off x="0" y="0"/>
            <a:ext cx="12188825" cy="452284"/>
          </a:xfrm>
          <a:prstGeom prst="rect">
            <a:avLst/>
          </a:prstGeom>
          <a:gradFill>
            <a:gsLst>
              <a:gs pos="100000">
                <a:schemeClr val="bg1">
                  <a:lumMod val="85000"/>
                </a:schemeClr>
              </a:gs>
              <a:gs pos="0">
                <a:sysClr val="window" lastClr="FFFFFF"/>
              </a:gs>
            </a:gsLst>
            <a:lin ang="5400000" scaled="0"/>
          </a:gradFill>
          <a:ln w="9525" cap="flat" cmpd="sng" algn="ctr">
            <a:noFill/>
            <a:prstDash val="solid"/>
          </a:ln>
          <a:effectLst/>
        </p:spPr>
        <p:txBody>
          <a:bodyPr vert="horz" wrap="square" lIns="91416" tIns="0" rIns="91416" bIns="0" numCol="1" rtlCol="0" anchor="ctr" anchorCtr="0" compatLnSpc="1">
            <a:prstTxWarp prst="textNoShape">
              <a:avLst/>
            </a:prstTxWarp>
            <a:noAutofit/>
          </a:bodyPr>
          <a:lstStyle/>
          <a:p>
            <a:pPr lvl="0" algn="ctr" fontAlgn="base">
              <a:spcBef>
                <a:spcPct val="0"/>
              </a:spcBef>
              <a:spcAft>
                <a:spcPct val="0"/>
              </a:spcAft>
            </a:pPr>
            <a:endParaRPr lang="en-US" sz="1200">
              <a:solidFill>
                <a:schemeClr val="tx1"/>
              </a:solidFill>
            </a:endParaRPr>
          </a:p>
        </p:txBody>
      </p:sp>
      <p:sp>
        <p:nvSpPr>
          <p:cNvPr id="3" name="Text Placeholder 2">
            <a:extLst>
              <a:ext uri="{FF2B5EF4-FFF2-40B4-BE49-F238E27FC236}">
                <a16:creationId xmlns:a16="http://schemas.microsoft.com/office/drawing/2014/main" id="{929268CF-F15E-4871-AD8F-E5069B66BA13}"/>
              </a:ext>
            </a:extLst>
          </p:cNvPr>
          <p:cNvSpPr>
            <a:spLocks noGrp="1"/>
          </p:cNvSpPr>
          <p:nvPr>
            <p:ph type="body" sz="quarter" idx="13" hasCustomPrompt="1"/>
          </p:nvPr>
        </p:nvSpPr>
        <p:spPr>
          <a:xfrm>
            <a:off x="206424" y="10618"/>
            <a:ext cx="10493215" cy="441667"/>
          </a:xfrm>
          <a:prstGeom prst="rect">
            <a:avLst/>
          </a:prstGeom>
        </p:spPr>
        <p:txBody>
          <a:bodyPr tIns="0" bIns="0" anchor="ctr" anchorCtr="0"/>
          <a:lstStyle>
            <a:lvl1pPr marL="0" indent="0">
              <a:lnSpc>
                <a:spcPct val="100000"/>
              </a:lnSpc>
              <a:spcBef>
                <a:spcPts val="0"/>
              </a:spcBef>
              <a:buNone/>
              <a:defRPr sz="1999" b="1">
                <a:solidFill>
                  <a:srgbClr val="333333"/>
                </a:solidFill>
              </a:defRPr>
            </a:lvl1pPr>
            <a:lvl2pPr marL="457063" indent="0">
              <a:buNone/>
              <a:defRPr/>
            </a:lvl2pPr>
            <a:lvl3pPr marL="914126" indent="0">
              <a:buNone/>
              <a:defRPr/>
            </a:lvl3pPr>
            <a:lvl4pPr marL="1371189" indent="0">
              <a:buNone/>
              <a:defRPr/>
            </a:lvl4pPr>
            <a:lvl5pPr marL="1828251" indent="0">
              <a:buNone/>
              <a:defRPr/>
            </a:lvl5pPr>
          </a:lstStyle>
          <a:p>
            <a:pPr lvl="0"/>
            <a:r>
              <a:rPr lang="en-US"/>
              <a:t>Agenda</a:t>
            </a:r>
          </a:p>
        </p:txBody>
      </p:sp>
      <p:sp>
        <p:nvSpPr>
          <p:cNvPr id="24" name="Rectangle 23">
            <a:extLst>
              <a:ext uri="{FF2B5EF4-FFF2-40B4-BE49-F238E27FC236}">
                <a16:creationId xmlns:a16="http://schemas.microsoft.com/office/drawing/2014/main" id="{C9779374-09C0-467D-B3D4-246B8F24081C}"/>
              </a:ext>
            </a:extLst>
          </p:cNvPr>
          <p:cNvSpPr/>
          <p:nvPr userDrawn="1"/>
        </p:nvSpPr>
        <p:spPr>
          <a:xfrm>
            <a:off x="1" y="6615850"/>
            <a:ext cx="12188824" cy="242151"/>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100">
                <a:solidFill>
                  <a:srgbClr val="333333"/>
                </a:solidFill>
              </a:rPr>
              <a:t>© 2023  YASH Technologies | www.yash.com | Confidential</a:t>
            </a:r>
          </a:p>
        </p:txBody>
      </p:sp>
      <p:sp>
        <p:nvSpPr>
          <p:cNvPr id="6" name="TextBox 5">
            <a:extLst>
              <a:ext uri="{FF2B5EF4-FFF2-40B4-BE49-F238E27FC236}">
                <a16:creationId xmlns:a16="http://schemas.microsoft.com/office/drawing/2014/main" id="{CD88CA3D-C10C-4E7A-997B-DED7705336BF}"/>
              </a:ext>
            </a:extLst>
          </p:cNvPr>
          <p:cNvSpPr txBox="1"/>
          <p:nvPr userDrawn="1"/>
        </p:nvSpPr>
        <p:spPr>
          <a:xfrm>
            <a:off x="11694214" y="6586781"/>
            <a:ext cx="481913" cy="261610"/>
          </a:xfrm>
          <a:prstGeom prst="rect">
            <a:avLst/>
          </a:prstGeom>
          <a:noFill/>
        </p:spPr>
        <p:txBody>
          <a:bodyPr wrap="square" rtlCol="0">
            <a:spAutoFit/>
          </a:bodyPr>
          <a:lstStyle/>
          <a:p>
            <a:pPr marL="0" marR="0" lvl="0" indent="0" algn="ctr" defTabSz="457063" rtl="0" eaLnBrk="1" fontAlgn="auto" latinLnBrk="0" hangingPunct="1">
              <a:lnSpc>
                <a:spcPct val="100000"/>
              </a:lnSpc>
              <a:spcBef>
                <a:spcPts val="0"/>
              </a:spcBef>
              <a:spcAft>
                <a:spcPts val="0"/>
              </a:spcAft>
              <a:buClrTx/>
              <a:buSzTx/>
              <a:buFontTx/>
              <a:buNone/>
              <a:tabLst/>
              <a:defRPr/>
            </a:pPr>
            <a:fld id="{7E332CFB-E7D8-45AB-A517-DF4658A4B924}" type="slidenum">
              <a:rPr lang="en-US" sz="1100" b="1" smtClean="0">
                <a:solidFill>
                  <a:schemeClr val="tx1"/>
                </a:solidFill>
              </a:rPr>
              <a:pPr marL="0" marR="0" lvl="0" indent="0" algn="ctr" defTabSz="457063" rtl="0" eaLnBrk="1" fontAlgn="auto" latinLnBrk="0" hangingPunct="1">
                <a:lnSpc>
                  <a:spcPct val="100000"/>
                </a:lnSpc>
                <a:spcBef>
                  <a:spcPts val="0"/>
                </a:spcBef>
                <a:spcAft>
                  <a:spcPts val="0"/>
                </a:spcAft>
                <a:buClrTx/>
                <a:buSzTx/>
                <a:buFontTx/>
                <a:buNone/>
                <a:tabLst/>
                <a:defRPr/>
              </a:pPr>
              <a:t>‹#›</a:t>
            </a:fld>
            <a:endParaRPr lang="en-US" sz="1000" b="1">
              <a:solidFill>
                <a:schemeClr val="tx1"/>
              </a:solidFill>
            </a:endParaRPr>
          </a:p>
        </p:txBody>
      </p:sp>
      <p:sp>
        <p:nvSpPr>
          <p:cNvPr id="2" name="Rectangle 1">
            <a:extLst>
              <a:ext uri="{FF2B5EF4-FFF2-40B4-BE49-F238E27FC236}">
                <a16:creationId xmlns:a16="http://schemas.microsoft.com/office/drawing/2014/main" id="{1A169547-6273-49E1-A259-BC9739FFBBEA}"/>
              </a:ext>
            </a:extLst>
          </p:cNvPr>
          <p:cNvSpPr/>
          <p:nvPr userDrawn="1"/>
        </p:nvSpPr>
        <p:spPr>
          <a:xfrm>
            <a:off x="0" y="0"/>
            <a:ext cx="81259" cy="45228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Tree>
    <p:extLst>
      <p:ext uri="{BB962C8B-B14F-4D97-AF65-F5344CB8AC3E}">
        <p14:creationId xmlns:p14="http://schemas.microsoft.com/office/powerpoint/2010/main" val="3481229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383726-383C-4B3F-ABAD-7ABA8977927F}"/>
              </a:ext>
            </a:extLst>
          </p:cNvPr>
          <p:cNvSpPr>
            <a:spLocks noGrp="1"/>
          </p:cNvSpPr>
          <p:nvPr>
            <p:ph type="pic" idx="1" hasCustomPrompt="1"/>
          </p:nvPr>
        </p:nvSpPr>
        <p:spPr>
          <a:xfrm>
            <a:off x="0" y="0"/>
            <a:ext cx="12188825" cy="6858000"/>
          </a:xfrm>
          <a:prstGeom prst="rect">
            <a:avLst/>
          </a:prstGeom>
        </p:spPr>
        <p:txBody>
          <a:bodyPr/>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              Click to picture icon to add different image</a:t>
            </a:r>
          </a:p>
        </p:txBody>
      </p:sp>
      <p:sp>
        <p:nvSpPr>
          <p:cNvPr id="8" name="Title 1">
            <a:extLst>
              <a:ext uri="{FF2B5EF4-FFF2-40B4-BE49-F238E27FC236}">
                <a16:creationId xmlns:a16="http://schemas.microsoft.com/office/drawing/2014/main" id="{A0DC5ECA-9436-4559-9F0C-B87EA1DBCF0E}"/>
              </a:ext>
            </a:extLst>
          </p:cNvPr>
          <p:cNvSpPr>
            <a:spLocks noGrp="1"/>
          </p:cNvSpPr>
          <p:nvPr>
            <p:ph type="ctrTitle"/>
          </p:nvPr>
        </p:nvSpPr>
        <p:spPr>
          <a:xfrm>
            <a:off x="437571" y="2722758"/>
            <a:ext cx="4764047" cy="1087243"/>
          </a:xfrm>
          <a:prstGeom prst="rect">
            <a:avLst/>
          </a:prstGeom>
        </p:spPr>
        <p:txBody>
          <a:bodyPr anchor="t"/>
          <a:lstStyle>
            <a:lvl1pPr algn="ctr">
              <a:defRPr sz="3599" b="1">
                <a:solidFill>
                  <a:srgbClr val="002169"/>
                </a:solidFill>
                <a:latin typeface="Verdana" panose="020B0604030504040204" pitchFamily="34" charset="0"/>
                <a:ea typeface="Verdan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181296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96FB-CFDB-D3DE-5721-98E39AF367E6}"/>
              </a:ext>
            </a:extLst>
          </p:cNvPr>
          <p:cNvSpPr>
            <a:spLocks noGrp="1"/>
          </p:cNvSpPr>
          <p:nvPr>
            <p:ph type="ctrTitle"/>
          </p:nvPr>
        </p:nvSpPr>
        <p:spPr>
          <a:xfrm>
            <a:off x="1385788" y="85091"/>
            <a:ext cx="10720167" cy="374967"/>
          </a:xfrm>
          <a:prstGeom prst="rect">
            <a:avLst/>
          </a:prstGeom>
        </p:spPr>
        <p:txBody>
          <a:bodyPr>
            <a:noAutofit/>
          </a:bodyPr>
          <a:lstStyle>
            <a:lvl1pPr>
              <a:defRPr b="1"/>
            </a:lvl1pPr>
          </a:lstStyle>
          <a:p>
            <a:endParaRPr lang="en-US" sz="2199">
              <a:solidFill>
                <a:srgbClr val="002E51"/>
              </a:solidFill>
            </a:endParaRPr>
          </a:p>
        </p:txBody>
      </p:sp>
    </p:spTree>
    <p:extLst>
      <p:ext uri="{BB962C8B-B14F-4D97-AF65-F5344CB8AC3E}">
        <p14:creationId xmlns:p14="http://schemas.microsoft.com/office/powerpoint/2010/main" val="9012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96FB-CFDB-D3DE-5721-98E39AF367E6}"/>
              </a:ext>
            </a:extLst>
          </p:cNvPr>
          <p:cNvSpPr>
            <a:spLocks noGrp="1"/>
          </p:cNvSpPr>
          <p:nvPr>
            <p:ph type="ctrTitle"/>
          </p:nvPr>
        </p:nvSpPr>
        <p:spPr>
          <a:xfrm>
            <a:off x="1385788" y="85091"/>
            <a:ext cx="10720167" cy="374967"/>
          </a:xfrm>
          <a:prstGeom prst="rect">
            <a:avLst/>
          </a:prstGeom>
        </p:spPr>
        <p:txBody>
          <a:bodyPr>
            <a:noAutofit/>
          </a:bodyPr>
          <a:lstStyle>
            <a:lvl1pPr>
              <a:defRPr b="1"/>
            </a:lvl1pPr>
          </a:lstStyle>
          <a:p>
            <a:endParaRPr lang="en-US" sz="2199">
              <a:solidFill>
                <a:srgbClr val="002E51"/>
              </a:solidFill>
            </a:endParaRPr>
          </a:p>
        </p:txBody>
      </p:sp>
    </p:spTree>
    <p:extLst>
      <p:ext uri="{BB962C8B-B14F-4D97-AF65-F5344CB8AC3E}">
        <p14:creationId xmlns:p14="http://schemas.microsoft.com/office/powerpoint/2010/main" val="249536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38C8B3-E720-41B0-B8B7-D05BB5D09A27}"/>
              </a:ext>
            </a:extLst>
          </p:cNvPr>
          <p:cNvSpPr/>
          <p:nvPr userDrawn="1"/>
        </p:nvSpPr>
        <p:spPr>
          <a:xfrm>
            <a:off x="1" y="1"/>
            <a:ext cx="12196398" cy="646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17" name="Picture 16">
            <a:extLst>
              <a:ext uri="{FF2B5EF4-FFF2-40B4-BE49-F238E27FC236}">
                <a16:creationId xmlns:a16="http://schemas.microsoft.com/office/drawing/2014/main" id="{B7F85349-628A-4DBA-9EB9-6C868A567DA1}"/>
              </a:ext>
            </a:extLst>
          </p:cNvPr>
          <p:cNvPicPr>
            <a:picLocks noChangeAspect="1"/>
          </p:cNvPicPr>
          <p:nvPr userDrawn="1"/>
        </p:nvPicPr>
        <p:blipFill>
          <a:blip r:embed="rId2">
            <a:alphaModFix amt="20000"/>
          </a:blip>
          <a:stretch>
            <a:fillRect/>
          </a:stretch>
        </p:blipFill>
        <p:spPr>
          <a:xfrm>
            <a:off x="1" y="655804"/>
            <a:ext cx="12188824" cy="6202195"/>
          </a:xfrm>
          <a:prstGeom prst="rect">
            <a:avLst/>
          </a:prstGeom>
        </p:spPr>
      </p:pic>
      <p:cxnSp>
        <p:nvCxnSpPr>
          <p:cNvPr id="90" name="Straight Connector 89">
            <a:extLst>
              <a:ext uri="{FF2B5EF4-FFF2-40B4-BE49-F238E27FC236}">
                <a16:creationId xmlns:a16="http://schemas.microsoft.com/office/drawing/2014/main" id="{17E218BA-1DCA-48E9-AEF9-78471D9F9E6D}"/>
              </a:ext>
            </a:extLst>
          </p:cNvPr>
          <p:cNvCxnSpPr>
            <a:cxnSpLocks/>
          </p:cNvCxnSpPr>
          <p:nvPr userDrawn="1"/>
        </p:nvCxnSpPr>
        <p:spPr>
          <a:xfrm>
            <a:off x="2" y="633504"/>
            <a:ext cx="12196398" cy="0"/>
          </a:xfrm>
          <a:prstGeom prst="line">
            <a:avLst/>
          </a:prstGeom>
          <a:ln w="38100">
            <a:solidFill>
              <a:srgbClr val="00A3E0"/>
            </a:solidFill>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98256F48-29AC-481B-9D13-0D581F02E4D4}"/>
              </a:ext>
            </a:extLst>
          </p:cNvPr>
          <p:cNvSpPr/>
          <p:nvPr userDrawn="1"/>
        </p:nvSpPr>
        <p:spPr>
          <a:xfrm>
            <a:off x="2" y="6673335"/>
            <a:ext cx="12188825" cy="184666"/>
          </a:xfrm>
          <a:prstGeom prst="rect">
            <a:avLst/>
          </a:prstGeom>
        </p:spPr>
        <p:txBody>
          <a:bodyPr wrap="square" lIns="0" tIns="0" rIns="0" bIns="0" anchor="ctr" anchorCtr="0">
            <a:spAutoFit/>
          </a:bodyPr>
          <a:lstStyle/>
          <a:p>
            <a:pPr algn="ctr" defTabSz="609127"/>
            <a:r>
              <a:rPr lang="en-US" sz="1200">
                <a:solidFill>
                  <a:prstClr val="black">
                    <a:lumMod val="75000"/>
                  </a:prstClr>
                </a:solidFill>
                <a:latin typeface="Calibri" panose="020F0502020204030204" pitchFamily="34" charset="0"/>
                <a:cs typeface="Calibri" panose="020F0502020204030204" pitchFamily="34" charset="0"/>
              </a:rPr>
              <a:t>2023 YASH Technologies | www.yash.com | Confidential</a:t>
            </a:r>
          </a:p>
        </p:txBody>
      </p:sp>
      <p:sp>
        <p:nvSpPr>
          <p:cNvPr id="9" name="Title 1">
            <a:extLst>
              <a:ext uri="{FF2B5EF4-FFF2-40B4-BE49-F238E27FC236}">
                <a16:creationId xmlns:a16="http://schemas.microsoft.com/office/drawing/2014/main" id="{CAEA6FDC-E44B-4476-955D-163C41CE85BA}"/>
              </a:ext>
            </a:extLst>
          </p:cNvPr>
          <p:cNvSpPr>
            <a:spLocks noGrp="1"/>
          </p:cNvSpPr>
          <p:nvPr>
            <p:ph type="title"/>
          </p:nvPr>
        </p:nvSpPr>
        <p:spPr>
          <a:xfrm>
            <a:off x="546260" y="59427"/>
            <a:ext cx="10678581" cy="516932"/>
          </a:xfrm>
        </p:spPr>
        <p:txBody>
          <a:bodyPr>
            <a:noAutofit/>
          </a:bodyPr>
          <a:lstStyle>
            <a:lvl1pPr algn="l">
              <a:defRPr sz="2399" b="1">
                <a:solidFill>
                  <a:schemeClr val="tx1"/>
                </a:solidFill>
                <a:latin typeface="+mn-lt"/>
              </a:defRPr>
            </a:lvl1pPr>
          </a:lstStyle>
          <a:p>
            <a:r>
              <a:rPr lang="en-US"/>
              <a:t>Click to edit Master title style</a:t>
            </a:r>
          </a:p>
        </p:txBody>
      </p:sp>
      <p:pic>
        <p:nvPicPr>
          <p:cNvPr id="13" name="Graphic 12">
            <a:extLst>
              <a:ext uri="{FF2B5EF4-FFF2-40B4-BE49-F238E27FC236}">
                <a16:creationId xmlns:a16="http://schemas.microsoft.com/office/drawing/2014/main" id="{43B86649-F87C-4766-A7D3-883363E3EEE2}"/>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1747" y="98164"/>
            <a:ext cx="743141" cy="442851"/>
          </a:xfrm>
          <a:prstGeom prst="rect">
            <a:avLst/>
          </a:prstGeom>
        </p:spPr>
      </p:pic>
      <p:pic>
        <p:nvPicPr>
          <p:cNvPr id="11" name="Picture 10">
            <a:extLst>
              <a:ext uri="{FF2B5EF4-FFF2-40B4-BE49-F238E27FC236}">
                <a16:creationId xmlns:a16="http://schemas.microsoft.com/office/drawing/2014/main" id="{A7E43512-72EF-4C5F-855E-C0AD1796C555}"/>
              </a:ext>
            </a:extLst>
          </p:cNvPr>
          <p:cNvPicPr>
            <a:picLocks noChangeAspect="1"/>
          </p:cNvPicPr>
          <p:nvPr userDrawn="1"/>
        </p:nvPicPr>
        <p:blipFill rotWithShape="1">
          <a:blip r:embed="rId5" cstate="hqprint">
            <a:extLst>
              <a:ext uri="{28A0092B-C50C-407E-A947-70E740481C1C}">
                <a14:useLocalDpi xmlns:a14="http://schemas.microsoft.com/office/drawing/2010/main" val="0"/>
              </a:ext>
            </a:extLst>
          </a:blip>
          <a:srcRect r="79657" b="4780"/>
          <a:stretch/>
        </p:blipFill>
        <p:spPr>
          <a:xfrm>
            <a:off x="93938" y="46420"/>
            <a:ext cx="425040" cy="494594"/>
          </a:xfrm>
          <a:prstGeom prst="rect">
            <a:avLst/>
          </a:prstGeom>
        </p:spPr>
      </p:pic>
      <p:sp>
        <p:nvSpPr>
          <p:cNvPr id="12" name="Slide Number Placeholder 5">
            <a:extLst>
              <a:ext uri="{FF2B5EF4-FFF2-40B4-BE49-F238E27FC236}">
                <a16:creationId xmlns:a16="http://schemas.microsoft.com/office/drawing/2014/main" id="{E726E4F1-6699-48F3-ACC9-7E5CF562F240}"/>
              </a:ext>
            </a:extLst>
          </p:cNvPr>
          <p:cNvSpPr>
            <a:spLocks noGrp="1"/>
          </p:cNvSpPr>
          <p:nvPr>
            <p:ph type="sldNum" sz="quarter" idx="4"/>
          </p:nvPr>
        </p:nvSpPr>
        <p:spPr>
          <a:xfrm>
            <a:off x="11555920" y="6492875"/>
            <a:ext cx="640478" cy="365125"/>
          </a:xfrm>
          <a:prstGeom prst="rect">
            <a:avLst/>
          </a:prstGeom>
        </p:spPr>
        <p:txBody>
          <a:bodyPr vert="horz" lIns="91440" tIns="45720" rIns="91440" bIns="45720" rtlCol="0" anchor="ctr"/>
          <a:lstStyle>
            <a:lvl1pPr algn="ctr">
              <a:defRPr sz="1100" b="0">
                <a:solidFill>
                  <a:schemeClr val="tx1"/>
                </a:solidFill>
              </a:defRPr>
            </a:lvl1pPr>
          </a:lstStyle>
          <a:p>
            <a:fld id="{93DD144B-069F-4E3E-9699-FCC6F330392F}" type="slidenum">
              <a:rPr lang="en-IN" smtClean="0"/>
              <a:pPr/>
              <a:t>‹#›</a:t>
            </a:fld>
            <a:endParaRPr lang="en-IN"/>
          </a:p>
        </p:txBody>
      </p:sp>
    </p:spTree>
    <p:extLst>
      <p:ext uri="{BB962C8B-B14F-4D97-AF65-F5344CB8AC3E}">
        <p14:creationId xmlns:p14="http://schemas.microsoft.com/office/powerpoint/2010/main" val="195520438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43EDDC83-081A-45B5-A585-7F4B936CB348}"/>
              </a:ext>
            </a:extLst>
          </p:cNvPr>
          <p:cNvSpPr>
            <a:spLocks noGrp="1"/>
          </p:cNvSpPr>
          <p:nvPr>
            <p:ph type="body" sz="quarter" idx="10"/>
          </p:nvPr>
        </p:nvSpPr>
        <p:spPr>
          <a:xfrm>
            <a:off x="930033" y="1129365"/>
            <a:ext cx="10328760" cy="51374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
            <a:extLst>
              <a:ext uri="{FF2B5EF4-FFF2-40B4-BE49-F238E27FC236}">
                <a16:creationId xmlns:a16="http://schemas.microsoft.com/office/drawing/2014/main" id="{FA521028-87F6-4C82-8AB2-015DECD95E5E}"/>
              </a:ext>
            </a:extLst>
          </p:cNvPr>
          <p:cNvSpPr>
            <a:spLocks noGrp="1"/>
          </p:cNvSpPr>
          <p:nvPr>
            <p:ph type="title"/>
          </p:nvPr>
        </p:nvSpPr>
        <p:spPr>
          <a:xfrm>
            <a:off x="1739883" y="39140"/>
            <a:ext cx="10093435" cy="841611"/>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32285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615B30-C697-4170-ACC8-AF760A721976}"/>
              </a:ext>
            </a:extLst>
          </p:cNvPr>
          <p:cNvSpPr>
            <a:spLocks noGrp="1"/>
          </p:cNvSpPr>
          <p:nvPr>
            <p:ph type="dt" sz="half" idx="10"/>
          </p:nvPr>
        </p:nvSpPr>
        <p:spPr>
          <a:xfrm>
            <a:off x="837983" y="6427092"/>
            <a:ext cx="2742486"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20714905-C135-4B6A-8C4C-1320149E77ED}"/>
              </a:ext>
            </a:extLst>
          </p:cNvPr>
          <p:cNvSpPr>
            <a:spLocks noGrp="1"/>
          </p:cNvSpPr>
          <p:nvPr>
            <p:ph type="ftr" sz="quarter" idx="11"/>
          </p:nvPr>
        </p:nvSpPr>
        <p:spPr>
          <a:xfrm>
            <a:off x="4037549" y="6427092"/>
            <a:ext cx="4113728" cy="365125"/>
          </a:xfrm>
          <a:prstGeom prst="rect">
            <a:avLst/>
          </a:prstGeom>
        </p:spPr>
        <p:txBody>
          <a:bodyPr/>
          <a:lstStyle/>
          <a:p>
            <a:r>
              <a:rPr lang="en-US"/>
              <a:t>© 2021  YASH Technologies | www.yash.com | Confidential</a:t>
            </a:r>
          </a:p>
        </p:txBody>
      </p:sp>
      <p:sp>
        <p:nvSpPr>
          <p:cNvPr id="4" name="Slide Number Placeholder 3">
            <a:extLst>
              <a:ext uri="{FF2B5EF4-FFF2-40B4-BE49-F238E27FC236}">
                <a16:creationId xmlns:a16="http://schemas.microsoft.com/office/drawing/2014/main" id="{E47E8BED-DD0B-40C8-91E3-FF1A20C5E66C}"/>
              </a:ext>
            </a:extLst>
          </p:cNvPr>
          <p:cNvSpPr>
            <a:spLocks noGrp="1"/>
          </p:cNvSpPr>
          <p:nvPr>
            <p:ph type="sldNum" sz="quarter" idx="12"/>
          </p:nvPr>
        </p:nvSpPr>
        <p:spPr>
          <a:xfrm>
            <a:off x="8608358" y="6427092"/>
            <a:ext cx="2363794" cy="365125"/>
          </a:xfrm>
          <a:prstGeom prst="rect">
            <a:avLst/>
          </a:prstGeom>
        </p:spPr>
        <p:txBody>
          <a:bodyPr/>
          <a:lstStyle/>
          <a:p>
            <a:fld id="{2BEC9246-F761-4355-82D2-5FA7F6E9773D}" type="slidenum">
              <a:rPr lang="en-US" smtClean="0"/>
              <a:t>‹#›</a:t>
            </a:fld>
            <a:endParaRPr lang="en-US"/>
          </a:p>
        </p:txBody>
      </p:sp>
    </p:spTree>
    <p:extLst>
      <p:ext uri="{BB962C8B-B14F-4D97-AF65-F5344CB8AC3E}">
        <p14:creationId xmlns:p14="http://schemas.microsoft.com/office/powerpoint/2010/main" val="184384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DEC506-8E18-46D4-B889-933135E2CEC3}"/>
              </a:ext>
            </a:extLst>
          </p:cNvPr>
          <p:cNvSpPr/>
          <p:nvPr userDrawn="1"/>
        </p:nvSpPr>
        <p:spPr>
          <a:xfrm>
            <a:off x="1" y="0"/>
            <a:ext cx="12188825" cy="640080"/>
          </a:xfrm>
          <a:prstGeom prst="rect">
            <a:avLst/>
          </a:prstGeom>
          <a:gradFill>
            <a:gsLst>
              <a:gs pos="0">
                <a:srgbClr val="00249C"/>
              </a:gs>
              <a:gs pos="50000">
                <a:srgbClr val="0764B2"/>
              </a:gs>
              <a:gs pos="100000">
                <a:srgbClr val="0AA1E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itle 1">
            <a:extLst>
              <a:ext uri="{FF2B5EF4-FFF2-40B4-BE49-F238E27FC236}">
                <a16:creationId xmlns:a16="http://schemas.microsoft.com/office/drawing/2014/main" id="{2FEB3F49-68DA-4709-80C8-B99F04B08077}"/>
              </a:ext>
            </a:extLst>
          </p:cNvPr>
          <p:cNvSpPr>
            <a:spLocks noGrp="1"/>
          </p:cNvSpPr>
          <p:nvPr>
            <p:ph type="title"/>
          </p:nvPr>
        </p:nvSpPr>
        <p:spPr>
          <a:xfrm>
            <a:off x="1" y="45720"/>
            <a:ext cx="11579192" cy="548640"/>
          </a:xfrm>
        </p:spPr>
        <p:txBody>
          <a:bodyPr lIns="182880" tIns="0" rIns="182880" bIns="0">
            <a:normAutofit/>
          </a:bodyPr>
          <a:lstStyle>
            <a:lvl1pPr>
              <a:defRPr sz="2399" b="1">
                <a:solidFill>
                  <a:schemeClr val="bg1"/>
                </a:solidFill>
                <a:effectLst>
                  <a:outerShdw blurRad="63500" dist="25400" dir="2700000" algn="tl">
                    <a:srgbClr val="000000">
                      <a:alpha val="35000"/>
                    </a:srgbClr>
                  </a:outerShdw>
                </a:effectLst>
              </a:defRPr>
            </a:lvl1pPr>
          </a:lstStyle>
          <a:p>
            <a:r>
              <a:rPr lang="en-US"/>
              <a:t>Click to edit Master title style</a:t>
            </a:r>
          </a:p>
        </p:txBody>
      </p:sp>
      <p:sp>
        <p:nvSpPr>
          <p:cNvPr id="9" name="Trapezoid 8">
            <a:extLst>
              <a:ext uri="{FF2B5EF4-FFF2-40B4-BE49-F238E27FC236}">
                <a16:creationId xmlns:a16="http://schemas.microsoft.com/office/drawing/2014/main" id="{A6F061BF-5933-498B-AE62-597F0157753A}"/>
              </a:ext>
            </a:extLst>
          </p:cNvPr>
          <p:cNvSpPr/>
          <p:nvPr userDrawn="1"/>
        </p:nvSpPr>
        <p:spPr>
          <a:xfrm>
            <a:off x="5" y="6706499"/>
            <a:ext cx="12188816" cy="151503"/>
          </a:xfrm>
          <a:prstGeom prst="trapezoid">
            <a:avLst>
              <a:gd name="adj" fmla="val 90928"/>
            </a:avLst>
          </a:prstGeom>
          <a:gradFill>
            <a:gsLst>
              <a:gs pos="15000">
                <a:srgbClr val="00249C">
                  <a:alpha val="0"/>
                </a:srgbClr>
              </a:gs>
              <a:gs pos="30000">
                <a:srgbClr val="00249C"/>
              </a:gs>
              <a:gs pos="70000">
                <a:srgbClr val="00249C"/>
              </a:gs>
              <a:gs pos="85000">
                <a:srgbClr val="00249C">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227" rtl="0" eaLnBrk="1" fontAlgn="auto" latinLnBrk="0" hangingPunct="1">
              <a:lnSpc>
                <a:spcPct val="100000"/>
              </a:lnSpc>
              <a:spcBef>
                <a:spcPts val="0"/>
              </a:spcBef>
              <a:spcAft>
                <a:spcPts val="0"/>
              </a:spcAft>
              <a:buClrTx/>
              <a:buSzTx/>
              <a:buFontTx/>
              <a:buNone/>
              <a:tabLst/>
              <a:defRPr/>
            </a:pPr>
            <a:endParaRPr lang="en-IN" sz="1050">
              <a:solidFill>
                <a:schemeClr val="bg1"/>
              </a:solidFill>
              <a:latin typeface="+mn-lt"/>
              <a:cs typeface="Arial" panose="020B0604020202020204" pitchFamily="34" charset="0"/>
            </a:endParaRPr>
          </a:p>
        </p:txBody>
      </p:sp>
      <p:sp>
        <p:nvSpPr>
          <p:cNvPr id="10" name="Trapezoid 9">
            <a:extLst>
              <a:ext uri="{FF2B5EF4-FFF2-40B4-BE49-F238E27FC236}">
                <a16:creationId xmlns:a16="http://schemas.microsoft.com/office/drawing/2014/main" id="{F88DFCA2-0302-44BA-ABF3-A852D4074574}"/>
              </a:ext>
            </a:extLst>
          </p:cNvPr>
          <p:cNvSpPr/>
          <p:nvPr userDrawn="1"/>
        </p:nvSpPr>
        <p:spPr>
          <a:xfrm>
            <a:off x="4102100" y="6651626"/>
            <a:ext cx="3984624" cy="205479"/>
          </a:xfrm>
          <a:prstGeom prst="trapezoid">
            <a:avLst>
              <a:gd name="adj" fmla="val 4972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227" rtl="0" eaLnBrk="1" fontAlgn="auto" latinLnBrk="0" hangingPunct="1">
              <a:lnSpc>
                <a:spcPct val="100000"/>
              </a:lnSpc>
              <a:spcBef>
                <a:spcPts val="0"/>
              </a:spcBef>
              <a:spcAft>
                <a:spcPts val="0"/>
              </a:spcAft>
              <a:buClrTx/>
              <a:buSzTx/>
              <a:buFontTx/>
              <a:buNone/>
              <a:tabLst/>
              <a:defRPr/>
            </a:pPr>
            <a:r>
              <a:rPr lang="en-US" sz="1050">
                <a:solidFill>
                  <a:schemeClr val="bg1"/>
                </a:solidFill>
                <a:latin typeface="+mn-lt"/>
                <a:cs typeface="Arial" panose="020B0604020202020204" pitchFamily="34" charset="0"/>
              </a:rPr>
              <a:t>© 2021 YASH Technologies | www.yash.com | Confidential</a:t>
            </a:r>
            <a:endParaRPr lang="en-IN" sz="1050">
              <a:solidFill>
                <a:schemeClr val="bg1"/>
              </a:solidFill>
              <a:latin typeface="+mn-lt"/>
              <a:cs typeface="Arial" panose="020B0604020202020204" pitchFamily="34" charset="0"/>
            </a:endParaRPr>
          </a:p>
        </p:txBody>
      </p:sp>
      <p:sp>
        <p:nvSpPr>
          <p:cNvPr id="11" name="Slide Number Placeholder 4">
            <a:extLst>
              <a:ext uri="{FF2B5EF4-FFF2-40B4-BE49-F238E27FC236}">
                <a16:creationId xmlns:a16="http://schemas.microsoft.com/office/drawing/2014/main" id="{E4ADD33D-8BA0-49DD-9518-5B16BC7BCDDB}"/>
              </a:ext>
            </a:extLst>
          </p:cNvPr>
          <p:cNvSpPr>
            <a:spLocks noGrp="1"/>
          </p:cNvSpPr>
          <p:nvPr>
            <p:ph type="sldNum" sz="quarter" idx="12"/>
          </p:nvPr>
        </p:nvSpPr>
        <p:spPr>
          <a:xfrm>
            <a:off x="11734800" y="6651624"/>
            <a:ext cx="454020" cy="206376"/>
          </a:xfrm>
        </p:spPr>
        <p:txBody>
          <a:bodyPr/>
          <a:lstStyle>
            <a:lvl1pPr>
              <a:defRPr>
                <a:solidFill>
                  <a:srgbClr val="0764B2"/>
                </a:solidFill>
              </a:defRPr>
            </a:lvl1pPr>
          </a:lstStyle>
          <a:p>
            <a:fld id="{3F9C9E8E-4D6D-4FA8-9655-56CC601373B5}" type="slidenum">
              <a:rPr lang="en-US" smtClean="0"/>
              <a:pPr/>
              <a:t>‹#›</a:t>
            </a:fld>
            <a:endParaRPr lang="en-US"/>
          </a:p>
        </p:txBody>
      </p:sp>
    </p:spTree>
    <p:extLst>
      <p:ext uri="{BB962C8B-B14F-4D97-AF65-F5344CB8AC3E}">
        <p14:creationId xmlns:p14="http://schemas.microsoft.com/office/powerpoint/2010/main" val="379124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Number slide #1">
    <p:bg>
      <p:bgPr>
        <a:solidFill>
          <a:srgbClr val="0066A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53EA24-E764-4756-BC8F-FF6A854DC5B7}"/>
              </a:ext>
            </a:extLst>
          </p:cNvPr>
          <p:cNvPicPr>
            <a:picLocks noChangeAspect="1"/>
          </p:cNvPicPr>
          <p:nvPr userDrawn="1"/>
        </p:nvPicPr>
        <p:blipFill>
          <a:blip r:embed="rId2"/>
          <a:srcRect/>
          <a:stretch/>
        </p:blipFill>
        <p:spPr>
          <a:xfrm>
            <a:off x="1" y="1786"/>
            <a:ext cx="12185648" cy="6854427"/>
          </a:xfrm>
          <a:prstGeom prst="rect">
            <a:avLst/>
          </a:prstGeom>
        </p:spPr>
      </p:pic>
      <p:sp>
        <p:nvSpPr>
          <p:cNvPr id="12" name="Rectangle 11">
            <a:extLst>
              <a:ext uri="{FF2B5EF4-FFF2-40B4-BE49-F238E27FC236}">
                <a16:creationId xmlns:a16="http://schemas.microsoft.com/office/drawing/2014/main" id="{1C3748C8-20AD-4E0E-8FEF-96E17E86F7F1}"/>
              </a:ext>
            </a:extLst>
          </p:cNvPr>
          <p:cNvSpPr/>
          <p:nvPr userDrawn="1"/>
        </p:nvSpPr>
        <p:spPr>
          <a:xfrm>
            <a:off x="0" y="6596390"/>
            <a:ext cx="12185651" cy="261610"/>
          </a:xfrm>
          <a:prstGeom prst="rect">
            <a:avLst/>
          </a:prstGeom>
          <a:solidFill>
            <a:srgbClr val="00396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a:solidFill>
                  <a:schemeClr val="bg1"/>
                </a:solidFill>
              </a:rPr>
              <a:t>2023 YASH Technologies | www.yash.com | Confidential</a:t>
            </a:r>
          </a:p>
        </p:txBody>
      </p:sp>
      <p:grpSp>
        <p:nvGrpSpPr>
          <p:cNvPr id="11" name="Group 10">
            <a:extLst>
              <a:ext uri="{FF2B5EF4-FFF2-40B4-BE49-F238E27FC236}">
                <a16:creationId xmlns:a16="http://schemas.microsoft.com/office/drawing/2014/main" id="{108976EC-2391-24DC-9789-5C88BEC25859}"/>
              </a:ext>
            </a:extLst>
          </p:cNvPr>
          <p:cNvGrpSpPr/>
          <p:nvPr userDrawn="1"/>
        </p:nvGrpSpPr>
        <p:grpSpPr>
          <a:xfrm>
            <a:off x="136980" y="99561"/>
            <a:ext cx="3472995" cy="702468"/>
            <a:chOff x="136980" y="99561"/>
            <a:chExt cx="3472995" cy="702468"/>
          </a:xfrm>
        </p:grpSpPr>
        <p:sp>
          <p:nvSpPr>
            <p:cNvPr id="13" name="Rectangle: Rounded Corners 12">
              <a:extLst>
                <a:ext uri="{FF2B5EF4-FFF2-40B4-BE49-F238E27FC236}">
                  <a16:creationId xmlns:a16="http://schemas.microsoft.com/office/drawing/2014/main" id="{E04F25E6-C512-A94B-F5D4-9B20FFFEE5D7}"/>
                </a:ext>
              </a:extLst>
            </p:cNvPr>
            <p:cNvSpPr/>
            <p:nvPr userDrawn="1"/>
          </p:nvSpPr>
          <p:spPr>
            <a:xfrm>
              <a:off x="136980" y="99561"/>
              <a:ext cx="3472995" cy="702468"/>
            </a:xfrm>
            <a:prstGeom prst="roundRect">
              <a:avLst>
                <a:gd name="adj" fmla="val 10226"/>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D9353374-A092-D221-34B8-6BBD8E1EF0D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8216" y="162377"/>
              <a:ext cx="953631" cy="568285"/>
            </a:xfrm>
            <a:prstGeom prst="rect">
              <a:avLst/>
            </a:prstGeom>
          </p:spPr>
        </p:pic>
        <p:pic>
          <p:nvPicPr>
            <p:cNvPr id="15" name="Picture 39">
              <a:extLst>
                <a:ext uri="{FF2B5EF4-FFF2-40B4-BE49-F238E27FC236}">
                  <a16:creationId xmlns:a16="http://schemas.microsoft.com/office/drawing/2014/main" id="{3772CCA0-CBE4-8759-B7C7-4B5776DE2442}"/>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1648988" y="285885"/>
              <a:ext cx="1760961" cy="321896"/>
            </a:xfrm>
            <a:prstGeom prst="rect">
              <a:avLst/>
            </a:prstGeom>
          </p:spPr>
        </p:pic>
        <p:cxnSp>
          <p:nvCxnSpPr>
            <p:cNvPr id="16" name="Straight Connector 15">
              <a:extLst>
                <a:ext uri="{FF2B5EF4-FFF2-40B4-BE49-F238E27FC236}">
                  <a16:creationId xmlns:a16="http://schemas.microsoft.com/office/drawing/2014/main" id="{3E183A7E-BDB5-5D70-4390-BF9803FB88F8}"/>
                </a:ext>
              </a:extLst>
            </p:cNvPr>
            <p:cNvCxnSpPr>
              <a:cxnSpLocks/>
            </p:cNvCxnSpPr>
            <p:nvPr userDrawn="1"/>
          </p:nvCxnSpPr>
          <p:spPr>
            <a:xfrm>
              <a:off x="1487978" y="190500"/>
              <a:ext cx="0" cy="5048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Graphic 4">
            <a:extLst>
              <a:ext uri="{FF2B5EF4-FFF2-40B4-BE49-F238E27FC236}">
                <a16:creationId xmlns:a16="http://schemas.microsoft.com/office/drawing/2014/main" id="{7870851B-105B-4182-8054-1C2DC11FE394}"/>
              </a:ext>
            </a:extLst>
          </p:cNvPr>
          <p:cNvSpPr/>
          <p:nvPr userDrawn="1"/>
        </p:nvSpPr>
        <p:spPr>
          <a:xfrm>
            <a:off x="0" y="5391089"/>
            <a:ext cx="12188825" cy="885825"/>
          </a:xfrm>
          <a:prstGeom prst="rect">
            <a:avLst/>
          </a:prstGeom>
          <a:gradFill>
            <a:gsLst>
              <a:gs pos="100000">
                <a:srgbClr val="5A7E94"/>
              </a:gs>
              <a:gs pos="15000">
                <a:srgbClr val="00396E"/>
              </a:gs>
            </a:gsLst>
            <a:lin ang="0" scaled="0"/>
          </a:gradFill>
          <a:ln w="9525" cap="flat">
            <a:solidFill>
              <a:schemeClr val="bg1">
                <a:lumMod val="95000"/>
              </a:schemeClr>
            </a:solidFill>
            <a:prstDash val="solid"/>
            <a:miter/>
          </a:ln>
        </p:spPr>
        <p:txBody>
          <a:bodyPr rtlCol="0" anchor="ctr"/>
          <a:lstStyle/>
          <a:p>
            <a:pPr algn="ctr"/>
            <a:endParaRPr lang="en-US" sz="3200" b="1">
              <a:solidFill>
                <a:schemeClr val="bg1"/>
              </a:solidFill>
            </a:endParaRPr>
          </a:p>
        </p:txBody>
      </p:sp>
    </p:spTree>
    <p:extLst>
      <p:ext uri="{BB962C8B-B14F-4D97-AF65-F5344CB8AC3E}">
        <p14:creationId xmlns:p14="http://schemas.microsoft.com/office/powerpoint/2010/main" val="69741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38C8B3-E720-41B0-B8B7-D05BB5D09A27}"/>
              </a:ext>
            </a:extLst>
          </p:cNvPr>
          <p:cNvSpPr/>
          <p:nvPr userDrawn="1"/>
        </p:nvSpPr>
        <p:spPr>
          <a:xfrm>
            <a:off x="0" y="1"/>
            <a:ext cx="12196398" cy="646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pic>
        <p:nvPicPr>
          <p:cNvPr id="17" name="Picture 16">
            <a:extLst>
              <a:ext uri="{FF2B5EF4-FFF2-40B4-BE49-F238E27FC236}">
                <a16:creationId xmlns:a16="http://schemas.microsoft.com/office/drawing/2014/main" id="{B7F85349-628A-4DBA-9EB9-6C868A567DA1}"/>
              </a:ext>
            </a:extLst>
          </p:cNvPr>
          <p:cNvPicPr>
            <a:picLocks noChangeAspect="1"/>
          </p:cNvPicPr>
          <p:nvPr userDrawn="1"/>
        </p:nvPicPr>
        <p:blipFill>
          <a:blip r:embed="rId2">
            <a:alphaModFix amt="20000"/>
          </a:blip>
          <a:stretch>
            <a:fillRect/>
          </a:stretch>
        </p:blipFill>
        <p:spPr>
          <a:xfrm>
            <a:off x="0" y="655804"/>
            <a:ext cx="12188824" cy="6202195"/>
          </a:xfrm>
          <a:prstGeom prst="rect">
            <a:avLst/>
          </a:prstGeom>
        </p:spPr>
      </p:pic>
      <p:cxnSp>
        <p:nvCxnSpPr>
          <p:cNvPr id="90" name="Straight Connector 89">
            <a:extLst>
              <a:ext uri="{FF2B5EF4-FFF2-40B4-BE49-F238E27FC236}">
                <a16:creationId xmlns:a16="http://schemas.microsoft.com/office/drawing/2014/main" id="{17E218BA-1DCA-48E9-AEF9-78471D9F9E6D}"/>
              </a:ext>
            </a:extLst>
          </p:cNvPr>
          <p:cNvCxnSpPr>
            <a:cxnSpLocks/>
          </p:cNvCxnSpPr>
          <p:nvPr userDrawn="1"/>
        </p:nvCxnSpPr>
        <p:spPr>
          <a:xfrm>
            <a:off x="1" y="646204"/>
            <a:ext cx="12196398" cy="0"/>
          </a:xfrm>
          <a:prstGeom prst="line">
            <a:avLst/>
          </a:prstGeom>
          <a:ln>
            <a:solidFill>
              <a:schemeClr val="bg1">
                <a:lumMod val="50000"/>
              </a:schemeClr>
            </a:solidFill>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98256F48-29AC-481B-9D13-0D581F02E4D4}"/>
              </a:ext>
            </a:extLst>
          </p:cNvPr>
          <p:cNvSpPr/>
          <p:nvPr userDrawn="1"/>
        </p:nvSpPr>
        <p:spPr>
          <a:xfrm>
            <a:off x="1" y="6617016"/>
            <a:ext cx="12188825" cy="230832"/>
          </a:xfrm>
          <a:prstGeom prst="rect">
            <a:avLst/>
          </a:prstGeom>
        </p:spPr>
        <p:txBody>
          <a:bodyPr wrap="square" lIns="0" tIns="0" rIns="0">
            <a:spAutoFit/>
          </a:bodyPr>
          <a:lstStyle/>
          <a:p>
            <a:pPr algn="ctr" defTabSz="609310"/>
            <a:r>
              <a:rPr lang="en-US" sz="1200" b="0">
                <a:solidFill>
                  <a:prstClr val="black">
                    <a:lumMod val="75000"/>
                  </a:prstClr>
                </a:solidFill>
                <a:latin typeface="Calibri Light" panose="020F0302020204030204"/>
              </a:rPr>
              <a:t>2023 YASH Technologies | www.yash.com | Confidential</a:t>
            </a:r>
          </a:p>
        </p:txBody>
      </p:sp>
      <p:sp>
        <p:nvSpPr>
          <p:cNvPr id="9" name="Title 1">
            <a:extLst>
              <a:ext uri="{FF2B5EF4-FFF2-40B4-BE49-F238E27FC236}">
                <a16:creationId xmlns:a16="http://schemas.microsoft.com/office/drawing/2014/main" id="{CAEA6FDC-E44B-4476-955D-163C41CE85BA}"/>
              </a:ext>
            </a:extLst>
          </p:cNvPr>
          <p:cNvSpPr>
            <a:spLocks noGrp="1"/>
          </p:cNvSpPr>
          <p:nvPr>
            <p:ph type="title"/>
          </p:nvPr>
        </p:nvSpPr>
        <p:spPr>
          <a:xfrm>
            <a:off x="172" y="60062"/>
            <a:ext cx="11301092" cy="516932"/>
          </a:xfrm>
        </p:spPr>
        <p:txBody>
          <a:bodyPr/>
          <a:lstStyle>
            <a:lvl1pPr algn="l">
              <a:defRPr>
                <a:solidFill>
                  <a:schemeClr val="tx1">
                    <a:lumMod val="95000"/>
                    <a:lumOff val="5000"/>
                  </a:schemeClr>
                </a:solidFill>
              </a:defRPr>
            </a:lvl1pPr>
          </a:lstStyle>
          <a:p>
            <a:r>
              <a:rPr lang="en-US"/>
              <a:t>Click to edit Master title style</a:t>
            </a:r>
          </a:p>
        </p:txBody>
      </p:sp>
      <p:pic>
        <p:nvPicPr>
          <p:cNvPr id="12" name="Graphic 11">
            <a:extLst>
              <a:ext uri="{FF2B5EF4-FFF2-40B4-BE49-F238E27FC236}">
                <a16:creationId xmlns:a16="http://schemas.microsoft.com/office/drawing/2014/main" id="{4BAC5952-2F63-4A1E-80F3-B069CC33603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20733" y="123009"/>
            <a:ext cx="656196" cy="391038"/>
          </a:xfrm>
          <a:prstGeom prst="rect">
            <a:avLst/>
          </a:prstGeom>
        </p:spPr>
      </p:pic>
      <p:sp>
        <p:nvSpPr>
          <p:cNvPr id="10" name="TextBox 9">
            <a:extLst>
              <a:ext uri="{FF2B5EF4-FFF2-40B4-BE49-F238E27FC236}">
                <a16:creationId xmlns:a16="http://schemas.microsoft.com/office/drawing/2014/main" id="{ECEC4087-685A-4C71-B608-38D8A19B7889}"/>
              </a:ext>
            </a:extLst>
          </p:cNvPr>
          <p:cNvSpPr txBox="1"/>
          <p:nvPr userDrawn="1"/>
        </p:nvSpPr>
        <p:spPr>
          <a:xfrm>
            <a:off x="11694214" y="6586781"/>
            <a:ext cx="481913" cy="261610"/>
          </a:xfrm>
          <a:prstGeom prst="rect">
            <a:avLst/>
          </a:prstGeom>
          <a:noFill/>
        </p:spPr>
        <p:txBody>
          <a:bodyPr wrap="square" rtlCol="0">
            <a:spAutoFit/>
          </a:bodyPr>
          <a:lstStyle/>
          <a:p>
            <a:pPr marL="0" marR="0" lvl="0" indent="0" algn="ctr" defTabSz="457063" rtl="0" eaLnBrk="1" fontAlgn="auto" latinLnBrk="0" hangingPunct="1">
              <a:lnSpc>
                <a:spcPct val="100000"/>
              </a:lnSpc>
              <a:spcBef>
                <a:spcPts val="0"/>
              </a:spcBef>
              <a:spcAft>
                <a:spcPts val="0"/>
              </a:spcAft>
              <a:buClrTx/>
              <a:buSzTx/>
              <a:buFontTx/>
              <a:buNone/>
              <a:tabLst/>
              <a:defRPr/>
            </a:pPr>
            <a:fld id="{7E332CFB-E7D8-45AB-A517-DF4658A4B924}" type="slidenum">
              <a:rPr lang="en-US" sz="1100" b="1" smtClean="0">
                <a:solidFill>
                  <a:schemeClr val="tx1"/>
                </a:solidFill>
              </a:rPr>
              <a:pPr marL="0" marR="0" lvl="0" indent="0" algn="ctr" defTabSz="457063" rtl="0" eaLnBrk="1" fontAlgn="auto" latinLnBrk="0" hangingPunct="1">
                <a:lnSpc>
                  <a:spcPct val="100000"/>
                </a:lnSpc>
                <a:spcBef>
                  <a:spcPts val="0"/>
                </a:spcBef>
                <a:spcAft>
                  <a:spcPts val="0"/>
                </a:spcAft>
                <a:buClrTx/>
                <a:buSzTx/>
                <a:buFontTx/>
                <a:buNone/>
                <a:tabLst/>
                <a:defRPr/>
              </a:pPr>
              <a:t>‹#›</a:t>
            </a:fld>
            <a:endParaRPr lang="en-US" sz="1000" b="1">
              <a:solidFill>
                <a:schemeClr val="tx1"/>
              </a:solidFill>
            </a:endParaRPr>
          </a:p>
        </p:txBody>
      </p:sp>
    </p:spTree>
    <p:extLst>
      <p:ext uri="{BB962C8B-B14F-4D97-AF65-F5344CB8AC3E}">
        <p14:creationId xmlns:p14="http://schemas.microsoft.com/office/powerpoint/2010/main" val="2294916466"/>
      </p:ext>
    </p:extLst>
  </p:cSld>
  <p:clrMapOvr>
    <a:masterClrMapping/>
  </p:clrMapOvr>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xml"/><Relationship Id="rId7"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6E23148-47FE-4FF0-926A-9FB00145FCF9}"/>
              </a:ext>
            </a:extLst>
          </p:cNvPr>
          <p:cNvSpPr/>
          <p:nvPr userDrawn="1"/>
        </p:nvSpPr>
        <p:spPr>
          <a:xfrm>
            <a:off x="3047" y="-1"/>
            <a:ext cx="12185778" cy="6858000"/>
          </a:xfrm>
          <a:prstGeom prst="rect">
            <a:avLst/>
          </a:prstGeom>
          <a:solidFill>
            <a:srgbClr val="0021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4">
            <a:extLst>
              <a:ext uri="{FF2B5EF4-FFF2-40B4-BE49-F238E27FC236}">
                <a16:creationId xmlns:a16="http://schemas.microsoft.com/office/drawing/2014/main" id="{CE10BB22-E3ED-482C-9D2F-8DB4692A0B6F}"/>
              </a:ext>
            </a:extLst>
          </p:cNvPr>
          <p:cNvSpPr/>
          <p:nvPr userDrawn="1"/>
        </p:nvSpPr>
        <p:spPr>
          <a:xfrm>
            <a:off x="3578874" y="-1"/>
            <a:ext cx="5739460" cy="6858000"/>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0 h 6858000"/>
              <a:gd name="connsiteX0" fmla="*/ 0 w 6324600"/>
              <a:gd name="connsiteY0" fmla="*/ 0 h 6858000"/>
              <a:gd name="connsiteX1" fmla="*/ 6324600 w 6324600"/>
              <a:gd name="connsiteY1" fmla="*/ 0 h 6858000"/>
              <a:gd name="connsiteX2" fmla="*/ 6324600 w 6324600"/>
              <a:gd name="connsiteY2" fmla="*/ 6858000 h 6858000"/>
              <a:gd name="connsiteX3" fmla="*/ 476250 w 6324600"/>
              <a:gd name="connsiteY3" fmla="*/ 6858000 h 6858000"/>
              <a:gd name="connsiteX4" fmla="*/ 0 w 6324600"/>
              <a:gd name="connsiteY4" fmla="*/ 0 h 6858000"/>
              <a:gd name="connsiteX0" fmla="*/ 0 w 6324600"/>
              <a:gd name="connsiteY0" fmla="*/ 0 h 6858000"/>
              <a:gd name="connsiteX1" fmla="*/ 6324600 w 6324600"/>
              <a:gd name="connsiteY1" fmla="*/ 0 h 6858000"/>
              <a:gd name="connsiteX2" fmla="*/ 6324600 w 6324600"/>
              <a:gd name="connsiteY2" fmla="*/ 6858000 h 6858000"/>
              <a:gd name="connsiteX3" fmla="*/ 476250 w 6324600"/>
              <a:gd name="connsiteY3" fmla="*/ 6858000 h 6858000"/>
              <a:gd name="connsiteX4" fmla="*/ 0 w 6324600"/>
              <a:gd name="connsiteY4" fmla="*/ 0 h 6858000"/>
              <a:gd name="connsiteX0" fmla="*/ 1056634 w 7381234"/>
              <a:gd name="connsiteY0" fmla="*/ 0 h 6896100"/>
              <a:gd name="connsiteX1" fmla="*/ 7381234 w 7381234"/>
              <a:gd name="connsiteY1" fmla="*/ 0 h 6896100"/>
              <a:gd name="connsiteX2" fmla="*/ 7381234 w 7381234"/>
              <a:gd name="connsiteY2" fmla="*/ 6858000 h 6896100"/>
              <a:gd name="connsiteX3" fmla="*/ 8884 w 7381234"/>
              <a:gd name="connsiteY3" fmla="*/ 6896100 h 6896100"/>
              <a:gd name="connsiteX4" fmla="*/ 1056634 w 7381234"/>
              <a:gd name="connsiteY4" fmla="*/ 0 h 6896100"/>
              <a:gd name="connsiteX0" fmla="*/ 1047750 w 7372350"/>
              <a:gd name="connsiteY0" fmla="*/ 0 h 6896100"/>
              <a:gd name="connsiteX1" fmla="*/ 7372350 w 7372350"/>
              <a:gd name="connsiteY1" fmla="*/ 0 h 6896100"/>
              <a:gd name="connsiteX2" fmla="*/ 7372350 w 7372350"/>
              <a:gd name="connsiteY2" fmla="*/ 6858000 h 6896100"/>
              <a:gd name="connsiteX3" fmla="*/ 0 w 7372350"/>
              <a:gd name="connsiteY3" fmla="*/ 6896100 h 6896100"/>
              <a:gd name="connsiteX4" fmla="*/ 1047750 w 7372350"/>
              <a:gd name="connsiteY4" fmla="*/ 0 h 6896100"/>
              <a:gd name="connsiteX0" fmla="*/ 577944 w 7372350"/>
              <a:gd name="connsiteY0" fmla="*/ 0 h 6915091"/>
              <a:gd name="connsiteX1" fmla="*/ 7372350 w 7372350"/>
              <a:gd name="connsiteY1" fmla="*/ 18991 h 6915091"/>
              <a:gd name="connsiteX2" fmla="*/ 7372350 w 7372350"/>
              <a:gd name="connsiteY2" fmla="*/ 6876991 h 6915091"/>
              <a:gd name="connsiteX3" fmla="*/ 0 w 7372350"/>
              <a:gd name="connsiteY3" fmla="*/ 6915091 h 6915091"/>
              <a:gd name="connsiteX4" fmla="*/ 577944 w 7372350"/>
              <a:gd name="connsiteY4" fmla="*/ 0 h 6915091"/>
              <a:gd name="connsiteX0" fmla="*/ 577944 w 7372350"/>
              <a:gd name="connsiteY0" fmla="*/ 0 h 6915091"/>
              <a:gd name="connsiteX1" fmla="*/ 7372350 w 7372350"/>
              <a:gd name="connsiteY1" fmla="*/ 18991 h 6915091"/>
              <a:gd name="connsiteX2" fmla="*/ 7372350 w 7372350"/>
              <a:gd name="connsiteY2" fmla="*/ 6876991 h 6915091"/>
              <a:gd name="connsiteX3" fmla="*/ 0 w 7372350"/>
              <a:gd name="connsiteY3" fmla="*/ 6915091 h 6915091"/>
              <a:gd name="connsiteX4" fmla="*/ 577944 w 7372350"/>
              <a:gd name="connsiteY4" fmla="*/ 0 h 6915091"/>
              <a:gd name="connsiteX0" fmla="*/ 577944 w 7372350"/>
              <a:gd name="connsiteY0" fmla="*/ 56478 h 6971569"/>
              <a:gd name="connsiteX1" fmla="*/ 7191655 w 7372350"/>
              <a:gd name="connsiteY1" fmla="*/ 0 h 6971569"/>
              <a:gd name="connsiteX2" fmla="*/ 7372350 w 7372350"/>
              <a:gd name="connsiteY2" fmla="*/ 6933469 h 6971569"/>
              <a:gd name="connsiteX3" fmla="*/ 0 w 7372350"/>
              <a:gd name="connsiteY3" fmla="*/ 6971569 h 6971569"/>
              <a:gd name="connsiteX4" fmla="*/ 577944 w 7372350"/>
              <a:gd name="connsiteY4" fmla="*/ 56478 h 6971569"/>
              <a:gd name="connsiteX0" fmla="*/ 577944 w 7191655"/>
              <a:gd name="connsiteY0" fmla="*/ 56478 h 6971569"/>
              <a:gd name="connsiteX1" fmla="*/ 7191655 w 7191655"/>
              <a:gd name="connsiteY1" fmla="*/ 0 h 6971569"/>
              <a:gd name="connsiteX2" fmla="*/ 7137447 w 7191655"/>
              <a:gd name="connsiteY2" fmla="*/ 6952336 h 6971569"/>
              <a:gd name="connsiteX3" fmla="*/ 0 w 7191655"/>
              <a:gd name="connsiteY3" fmla="*/ 6971569 h 6971569"/>
              <a:gd name="connsiteX4" fmla="*/ 577944 w 7191655"/>
              <a:gd name="connsiteY4" fmla="*/ 56478 h 6971569"/>
              <a:gd name="connsiteX0" fmla="*/ 577944 w 7192096"/>
              <a:gd name="connsiteY0" fmla="*/ 56478 h 6971569"/>
              <a:gd name="connsiteX1" fmla="*/ 7191655 w 7192096"/>
              <a:gd name="connsiteY1" fmla="*/ 0 h 6971569"/>
              <a:gd name="connsiteX2" fmla="*/ 7192096 w 7192096"/>
              <a:gd name="connsiteY2" fmla="*/ 6933315 h 6971569"/>
              <a:gd name="connsiteX3" fmla="*/ 0 w 7192096"/>
              <a:gd name="connsiteY3" fmla="*/ 6971569 h 6971569"/>
              <a:gd name="connsiteX4" fmla="*/ 577944 w 7192096"/>
              <a:gd name="connsiteY4" fmla="*/ 56478 h 6971569"/>
              <a:gd name="connsiteX0" fmla="*/ 596160 w 7192096"/>
              <a:gd name="connsiteY0" fmla="*/ 17883 h 6971569"/>
              <a:gd name="connsiteX1" fmla="*/ 7191655 w 7192096"/>
              <a:gd name="connsiteY1" fmla="*/ 0 h 6971569"/>
              <a:gd name="connsiteX2" fmla="*/ 7192096 w 7192096"/>
              <a:gd name="connsiteY2" fmla="*/ 6933315 h 6971569"/>
              <a:gd name="connsiteX3" fmla="*/ 0 w 7192096"/>
              <a:gd name="connsiteY3" fmla="*/ 6971569 h 6971569"/>
              <a:gd name="connsiteX4" fmla="*/ 596160 w 7192096"/>
              <a:gd name="connsiteY4" fmla="*/ 17883 h 6971569"/>
              <a:gd name="connsiteX0" fmla="*/ 653685 w 7192096"/>
              <a:gd name="connsiteY0" fmla="*/ 0 h 6978062"/>
              <a:gd name="connsiteX1" fmla="*/ 7191655 w 7192096"/>
              <a:gd name="connsiteY1" fmla="*/ 6493 h 6978062"/>
              <a:gd name="connsiteX2" fmla="*/ 7192096 w 7192096"/>
              <a:gd name="connsiteY2" fmla="*/ 6939808 h 6978062"/>
              <a:gd name="connsiteX3" fmla="*/ 0 w 7192096"/>
              <a:gd name="connsiteY3" fmla="*/ 6978062 h 6978062"/>
              <a:gd name="connsiteX4" fmla="*/ 653685 w 7192096"/>
              <a:gd name="connsiteY4" fmla="*/ 0 h 6978062"/>
              <a:gd name="connsiteX0" fmla="*/ 653685 w 7192096"/>
              <a:gd name="connsiteY0" fmla="*/ 0 h 6978062"/>
              <a:gd name="connsiteX1" fmla="*/ 7191655 w 7192096"/>
              <a:gd name="connsiteY1" fmla="*/ 6493 h 6978062"/>
              <a:gd name="connsiteX2" fmla="*/ 7192096 w 7192096"/>
              <a:gd name="connsiteY2" fmla="*/ 6939808 h 6978062"/>
              <a:gd name="connsiteX3" fmla="*/ 0 w 7192096"/>
              <a:gd name="connsiteY3" fmla="*/ 6978062 h 6978062"/>
              <a:gd name="connsiteX4" fmla="*/ 653685 w 7192096"/>
              <a:gd name="connsiteY4" fmla="*/ 0 h 6978062"/>
              <a:gd name="connsiteX0" fmla="*/ 822425 w 7360836"/>
              <a:gd name="connsiteY0" fmla="*/ 0 h 6994313"/>
              <a:gd name="connsiteX1" fmla="*/ 7360395 w 7360836"/>
              <a:gd name="connsiteY1" fmla="*/ 6493 h 6994313"/>
              <a:gd name="connsiteX2" fmla="*/ 7360836 w 7360836"/>
              <a:gd name="connsiteY2" fmla="*/ 6939808 h 6994313"/>
              <a:gd name="connsiteX3" fmla="*/ 0 w 7360836"/>
              <a:gd name="connsiteY3" fmla="*/ 6994313 h 6994313"/>
              <a:gd name="connsiteX4" fmla="*/ 822425 w 7360836"/>
              <a:gd name="connsiteY4" fmla="*/ 0 h 6994313"/>
              <a:gd name="connsiteX0" fmla="*/ 822425 w 7360836"/>
              <a:gd name="connsiteY0" fmla="*/ 0 h 6994313"/>
              <a:gd name="connsiteX1" fmla="*/ 7360395 w 7360836"/>
              <a:gd name="connsiteY1" fmla="*/ 6493 h 6994313"/>
              <a:gd name="connsiteX2" fmla="*/ 7360836 w 7360836"/>
              <a:gd name="connsiteY2" fmla="*/ 6939808 h 6994313"/>
              <a:gd name="connsiteX3" fmla="*/ 0 w 7360836"/>
              <a:gd name="connsiteY3" fmla="*/ 6994313 h 6994313"/>
              <a:gd name="connsiteX4" fmla="*/ 822425 w 7360836"/>
              <a:gd name="connsiteY4" fmla="*/ 0 h 6994313"/>
              <a:gd name="connsiteX0" fmla="*/ 822425 w 7360836"/>
              <a:gd name="connsiteY0" fmla="*/ 9757 h 7004070"/>
              <a:gd name="connsiteX1" fmla="*/ 1715266 w 7360836"/>
              <a:gd name="connsiteY1" fmla="*/ 0 h 7004070"/>
              <a:gd name="connsiteX2" fmla="*/ 7360836 w 7360836"/>
              <a:gd name="connsiteY2" fmla="*/ 6949565 h 7004070"/>
              <a:gd name="connsiteX3" fmla="*/ 0 w 7360836"/>
              <a:gd name="connsiteY3" fmla="*/ 7004070 h 7004070"/>
              <a:gd name="connsiteX4" fmla="*/ 822425 w 7360836"/>
              <a:gd name="connsiteY4" fmla="*/ 9757 h 7004070"/>
              <a:gd name="connsiteX0" fmla="*/ 822425 w 2987386"/>
              <a:gd name="connsiteY0" fmla="*/ 9757 h 7014569"/>
              <a:gd name="connsiteX1" fmla="*/ 1715266 w 2987386"/>
              <a:gd name="connsiteY1" fmla="*/ 0 h 7014569"/>
              <a:gd name="connsiteX2" fmla="*/ 979386 w 2987386"/>
              <a:gd name="connsiteY2" fmla="*/ 7014569 h 7014569"/>
              <a:gd name="connsiteX3" fmla="*/ 0 w 2987386"/>
              <a:gd name="connsiteY3" fmla="*/ 7004070 h 7014569"/>
              <a:gd name="connsiteX4" fmla="*/ 822425 w 2987386"/>
              <a:gd name="connsiteY4" fmla="*/ 9757 h 7014569"/>
              <a:gd name="connsiteX0" fmla="*/ 822425 w 2987386"/>
              <a:gd name="connsiteY0" fmla="*/ 9757 h 7014569"/>
              <a:gd name="connsiteX1" fmla="*/ 1715266 w 2987386"/>
              <a:gd name="connsiteY1" fmla="*/ 0 h 7014569"/>
              <a:gd name="connsiteX2" fmla="*/ 979386 w 2987386"/>
              <a:gd name="connsiteY2" fmla="*/ 7014569 h 7014569"/>
              <a:gd name="connsiteX3" fmla="*/ 0 w 2987386"/>
              <a:gd name="connsiteY3" fmla="*/ 7004070 h 7014569"/>
              <a:gd name="connsiteX4" fmla="*/ 822425 w 2987386"/>
              <a:gd name="connsiteY4" fmla="*/ 9757 h 7014569"/>
              <a:gd name="connsiteX0" fmla="*/ 822425 w 2987386"/>
              <a:gd name="connsiteY0" fmla="*/ 0 h 7004812"/>
              <a:gd name="connsiteX1" fmla="*/ 1730606 w 2987386"/>
              <a:gd name="connsiteY1" fmla="*/ 6494 h 7004812"/>
              <a:gd name="connsiteX2" fmla="*/ 979386 w 2987386"/>
              <a:gd name="connsiteY2" fmla="*/ 7004812 h 7004812"/>
              <a:gd name="connsiteX3" fmla="*/ 0 w 2987386"/>
              <a:gd name="connsiteY3" fmla="*/ 6994313 h 7004812"/>
              <a:gd name="connsiteX4" fmla="*/ 822425 w 2987386"/>
              <a:gd name="connsiteY4" fmla="*/ 0 h 7004812"/>
              <a:gd name="connsiteX0" fmla="*/ 822425 w 3353710"/>
              <a:gd name="connsiteY0" fmla="*/ 0 h 7004812"/>
              <a:gd name="connsiteX1" fmla="*/ 1730606 w 3353710"/>
              <a:gd name="connsiteY1" fmla="*/ 6494 h 7004812"/>
              <a:gd name="connsiteX2" fmla="*/ 979386 w 3353710"/>
              <a:gd name="connsiteY2" fmla="*/ 7004812 h 7004812"/>
              <a:gd name="connsiteX3" fmla="*/ 0 w 3353710"/>
              <a:gd name="connsiteY3" fmla="*/ 6994313 h 7004812"/>
              <a:gd name="connsiteX4" fmla="*/ 822425 w 3353710"/>
              <a:gd name="connsiteY4" fmla="*/ 0 h 7004812"/>
              <a:gd name="connsiteX0" fmla="*/ 822425 w 3132538"/>
              <a:gd name="connsiteY0" fmla="*/ 0 h 6994313"/>
              <a:gd name="connsiteX1" fmla="*/ 1730606 w 3132538"/>
              <a:gd name="connsiteY1" fmla="*/ 6494 h 6994313"/>
              <a:gd name="connsiteX2" fmla="*/ 473164 w 3132538"/>
              <a:gd name="connsiteY2" fmla="*/ 6988561 h 6994313"/>
              <a:gd name="connsiteX3" fmla="*/ 0 w 3132538"/>
              <a:gd name="connsiteY3" fmla="*/ 6994313 h 6994313"/>
              <a:gd name="connsiteX4" fmla="*/ 822425 w 3132538"/>
              <a:gd name="connsiteY4" fmla="*/ 0 h 6994313"/>
              <a:gd name="connsiteX0" fmla="*/ 822425 w 3552939"/>
              <a:gd name="connsiteY0" fmla="*/ 0 h 6994313"/>
              <a:gd name="connsiteX1" fmla="*/ 1730606 w 3552939"/>
              <a:gd name="connsiteY1" fmla="*/ 6494 h 6994313"/>
              <a:gd name="connsiteX2" fmla="*/ 473164 w 3552939"/>
              <a:gd name="connsiteY2" fmla="*/ 6988561 h 6994313"/>
              <a:gd name="connsiteX3" fmla="*/ 0 w 3552939"/>
              <a:gd name="connsiteY3" fmla="*/ 6994313 h 6994313"/>
              <a:gd name="connsiteX4" fmla="*/ 822425 w 3552939"/>
              <a:gd name="connsiteY4" fmla="*/ 0 h 6994313"/>
              <a:gd name="connsiteX0" fmla="*/ 822425 w 3267731"/>
              <a:gd name="connsiteY0" fmla="*/ 9756 h 7004069"/>
              <a:gd name="connsiteX1" fmla="*/ 1132345 w 3267731"/>
              <a:gd name="connsiteY1" fmla="*/ 0 h 7004069"/>
              <a:gd name="connsiteX2" fmla="*/ 473164 w 3267731"/>
              <a:gd name="connsiteY2" fmla="*/ 6998317 h 7004069"/>
              <a:gd name="connsiteX3" fmla="*/ 0 w 3267731"/>
              <a:gd name="connsiteY3" fmla="*/ 7004069 h 7004069"/>
              <a:gd name="connsiteX4" fmla="*/ 822425 w 3267731"/>
              <a:gd name="connsiteY4" fmla="*/ 9756 h 7004069"/>
              <a:gd name="connsiteX0" fmla="*/ 822425 w 3396975"/>
              <a:gd name="connsiteY0" fmla="*/ 9756 h 7004069"/>
              <a:gd name="connsiteX1" fmla="*/ 1132345 w 3396975"/>
              <a:gd name="connsiteY1" fmla="*/ 0 h 7004069"/>
              <a:gd name="connsiteX2" fmla="*/ 473164 w 3396975"/>
              <a:gd name="connsiteY2" fmla="*/ 6998317 h 7004069"/>
              <a:gd name="connsiteX3" fmla="*/ 0 w 3396975"/>
              <a:gd name="connsiteY3" fmla="*/ 7004069 h 7004069"/>
              <a:gd name="connsiteX4" fmla="*/ 822425 w 3396975"/>
              <a:gd name="connsiteY4" fmla="*/ 9756 h 7004069"/>
              <a:gd name="connsiteX0" fmla="*/ 822425 w 3696611"/>
              <a:gd name="connsiteY0" fmla="*/ 9756 h 7004069"/>
              <a:gd name="connsiteX1" fmla="*/ 1132345 w 3696611"/>
              <a:gd name="connsiteY1" fmla="*/ 0 h 7004069"/>
              <a:gd name="connsiteX2" fmla="*/ 473164 w 3696611"/>
              <a:gd name="connsiteY2" fmla="*/ 6998317 h 7004069"/>
              <a:gd name="connsiteX3" fmla="*/ 0 w 3696611"/>
              <a:gd name="connsiteY3" fmla="*/ 7004069 h 7004069"/>
              <a:gd name="connsiteX4" fmla="*/ 822425 w 3696611"/>
              <a:gd name="connsiteY4" fmla="*/ 9756 h 7004069"/>
              <a:gd name="connsiteX0" fmla="*/ 822425 w 3903257"/>
              <a:gd name="connsiteY0" fmla="*/ 9756 h 7004069"/>
              <a:gd name="connsiteX1" fmla="*/ 1132345 w 3903257"/>
              <a:gd name="connsiteY1" fmla="*/ 0 h 7004069"/>
              <a:gd name="connsiteX2" fmla="*/ 473164 w 3903257"/>
              <a:gd name="connsiteY2" fmla="*/ 6998317 h 7004069"/>
              <a:gd name="connsiteX3" fmla="*/ 0 w 3903257"/>
              <a:gd name="connsiteY3" fmla="*/ 7004069 h 7004069"/>
              <a:gd name="connsiteX4" fmla="*/ 822425 w 3903257"/>
              <a:gd name="connsiteY4" fmla="*/ 9756 h 7004069"/>
              <a:gd name="connsiteX0" fmla="*/ 822425 w 4042088"/>
              <a:gd name="connsiteY0" fmla="*/ 9756 h 7004069"/>
              <a:gd name="connsiteX1" fmla="*/ 1132345 w 4042088"/>
              <a:gd name="connsiteY1" fmla="*/ 0 h 7004069"/>
              <a:gd name="connsiteX2" fmla="*/ 473164 w 4042088"/>
              <a:gd name="connsiteY2" fmla="*/ 6998317 h 7004069"/>
              <a:gd name="connsiteX3" fmla="*/ 0 w 4042088"/>
              <a:gd name="connsiteY3" fmla="*/ 7004069 h 7004069"/>
              <a:gd name="connsiteX4" fmla="*/ 822425 w 4042088"/>
              <a:gd name="connsiteY4" fmla="*/ 9756 h 7004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2088" h="7004069">
                <a:moveTo>
                  <a:pt x="822425" y="9756"/>
                </a:moveTo>
                <a:lnTo>
                  <a:pt x="1132345" y="0"/>
                </a:lnTo>
                <a:cubicBezTo>
                  <a:pt x="5304979" y="680616"/>
                  <a:pt x="4906285" y="3538828"/>
                  <a:pt x="473164" y="6998317"/>
                </a:cubicBezTo>
                <a:lnTo>
                  <a:pt x="0" y="7004069"/>
                </a:lnTo>
                <a:cubicBezTo>
                  <a:pt x="2466231" y="5271684"/>
                  <a:pt x="4856311" y="1280535"/>
                  <a:pt x="822425" y="9756"/>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laceholder 1">
            <a:extLst>
              <a:ext uri="{FF2B5EF4-FFF2-40B4-BE49-F238E27FC236}">
                <a16:creationId xmlns:a16="http://schemas.microsoft.com/office/drawing/2014/main" id="{C30917B2-6021-4B3A-8337-DC2C4A7CD0B3}"/>
              </a:ext>
            </a:extLst>
          </p:cNvPr>
          <p:cNvSpPr>
            <a:spLocks noGrp="1"/>
          </p:cNvSpPr>
          <p:nvPr>
            <p:ph type="title"/>
          </p:nvPr>
        </p:nvSpPr>
        <p:spPr>
          <a:xfrm>
            <a:off x="113753" y="2766218"/>
            <a:ext cx="7498955" cy="1325563"/>
          </a:xfrm>
          <a:prstGeom prst="rect">
            <a:avLst/>
          </a:prstGeom>
        </p:spPr>
        <p:txBody>
          <a:bodyPr vert="horz" lIns="91440" tIns="45720" rIns="91440" bIns="45720" rtlCol="0" anchor="t">
            <a:normAutofit/>
          </a:bodyPr>
          <a:lstStyle/>
          <a:p>
            <a:r>
              <a:rPr lang="en-US"/>
              <a:t>Click to edit Master title style</a:t>
            </a:r>
          </a:p>
        </p:txBody>
      </p:sp>
      <p:sp>
        <p:nvSpPr>
          <p:cNvPr id="11" name="Rectangle 10">
            <a:extLst>
              <a:ext uri="{FF2B5EF4-FFF2-40B4-BE49-F238E27FC236}">
                <a16:creationId xmlns:a16="http://schemas.microsoft.com/office/drawing/2014/main" id="{F1FDBBC8-4B96-4EB8-B579-B98CFFC072A3}"/>
              </a:ext>
            </a:extLst>
          </p:cNvPr>
          <p:cNvSpPr/>
          <p:nvPr userDrawn="1"/>
        </p:nvSpPr>
        <p:spPr>
          <a:xfrm>
            <a:off x="6786959" y="6414922"/>
            <a:ext cx="4882004" cy="246221"/>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rPr>
              <a:t>© 2023 YASH Technologies | www.yash.com | Confidential</a:t>
            </a:r>
            <a:endParaRPr kumimoji="0" lang="en-IN" sz="10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420784920"/>
      </p:ext>
    </p:extLst>
  </p:cSld>
  <p:clrMap bg1="lt1" tx1="dk1" bg2="lt2" tx2="dk2" accent1="accent1" accent2="accent2" accent3="accent3" accent4="accent4" accent5="accent5" accent6="accent6" hlink="hlink" folHlink="folHlink"/>
  <p:sldLayoutIdLst>
    <p:sldLayoutId id="2147484044" r:id="rId1"/>
  </p:sldLayoutIdLst>
  <p:txStyles>
    <p:titleStyle>
      <a:lvl1pPr algn="l" defTabSz="914126" rtl="0" eaLnBrk="1" latinLnBrk="0" hangingPunct="1">
        <a:lnSpc>
          <a:spcPct val="90000"/>
        </a:lnSpc>
        <a:spcBef>
          <a:spcPct val="0"/>
        </a:spcBef>
        <a:buNone/>
        <a:defRPr sz="3599" b="1" kern="1200">
          <a:solidFill>
            <a:schemeClr val="bg1"/>
          </a:solidFill>
          <a:latin typeface="Verdana" panose="020B0604030504040204" pitchFamily="34" charset="0"/>
          <a:ea typeface="Verdana" panose="020B0604030504040204" pitchFamily="34" charset="0"/>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A person riding a bicycle on a road&#10;&#10;Description automatically generated with medium confidence">
            <a:extLst>
              <a:ext uri="{FF2B5EF4-FFF2-40B4-BE49-F238E27FC236}">
                <a16:creationId xmlns:a16="http://schemas.microsoft.com/office/drawing/2014/main" id="{7BD059AF-F5A5-4275-82EA-A1948F6F581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93210"/>
          <a:stretch/>
        </p:blipFill>
        <p:spPr>
          <a:xfrm flipH="1">
            <a:off x="10565" y="2310"/>
            <a:ext cx="12178259" cy="649124"/>
          </a:xfrm>
          <a:prstGeom prst="rect">
            <a:avLst/>
          </a:prstGeom>
        </p:spPr>
      </p:pic>
      <p:pic>
        <p:nvPicPr>
          <p:cNvPr id="8" name="Picture 7">
            <a:extLst>
              <a:ext uri="{FF2B5EF4-FFF2-40B4-BE49-F238E27FC236}">
                <a16:creationId xmlns:a16="http://schemas.microsoft.com/office/drawing/2014/main" id="{A6C8714D-5818-48E9-AE96-BAE2683C6AAC}"/>
              </a:ext>
            </a:extLst>
          </p:cNvPr>
          <p:cNvPicPr>
            <a:picLocks noChangeAspect="1"/>
          </p:cNvPicPr>
          <p:nvPr userDrawn="1"/>
        </p:nvPicPr>
        <p:blipFill rotWithShape="1">
          <a:blip r:embed="rId4" cstate="email">
            <a:extLst>
              <a:ext uri="{28A0092B-C50C-407E-A947-70E740481C1C}">
                <a14:useLocalDpi xmlns:a14="http://schemas.microsoft.com/office/drawing/2010/main" val="0"/>
              </a:ext>
            </a:extLst>
          </a:blip>
          <a:srcRect b="25712"/>
          <a:stretch/>
        </p:blipFill>
        <p:spPr>
          <a:xfrm>
            <a:off x="121370" y="61999"/>
            <a:ext cx="1160208" cy="529746"/>
          </a:xfrm>
          <a:prstGeom prst="rect">
            <a:avLst/>
          </a:prstGeom>
        </p:spPr>
      </p:pic>
      <p:sp>
        <p:nvSpPr>
          <p:cNvPr id="2" name="Title Placeholder 1">
            <a:extLst>
              <a:ext uri="{FF2B5EF4-FFF2-40B4-BE49-F238E27FC236}">
                <a16:creationId xmlns:a16="http://schemas.microsoft.com/office/drawing/2014/main" id="{8E9CF443-AA5C-4352-903A-DCD8ED2997B6}"/>
              </a:ext>
            </a:extLst>
          </p:cNvPr>
          <p:cNvSpPr>
            <a:spLocks noGrp="1"/>
          </p:cNvSpPr>
          <p:nvPr>
            <p:ph type="title"/>
          </p:nvPr>
        </p:nvSpPr>
        <p:spPr>
          <a:xfrm>
            <a:off x="1478770" y="126117"/>
            <a:ext cx="10512862" cy="401510"/>
          </a:xfrm>
          <a:prstGeom prst="rect">
            <a:avLst/>
          </a:prstGeom>
        </p:spPr>
        <p:txBody>
          <a:bodyPr vert="horz" lIns="91440" tIns="45720" rIns="91440" bIns="45720" rtlCol="0" anchor="t">
            <a:noAutofit/>
          </a:bodyPr>
          <a:lstStyle/>
          <a:p>
            <a:r>
              <a:rPr lang="en-US"/>
              <a:t>Click to edit Master title style</a:t>
            </a:r>
          </a:p>
        </p:txBody>
      </p:sp>
    </p:spTree>
    <p:extLst>
      <p:ext uri="{BB962C8B-B14F-4D97-AF65-F5344CB8AC3E}">
        <p14:creationId xmlns:p14="http://schemas.microsoft.com/office/powerpoint/2010/main" val="2454650738"/>
      </p:ext>
    </p:extLst>
  </p:cSld>
  <p:clrMap bg1="lt1" tx1="dk1" bg2="lt2" tx2="dk2" accent1="accent1" accent2="accent2" accent3="accent3" accent4="accent4" accent5="accent5" accent6="accent6" hlink="hlink" folHlink="folHlink"/>
  <p:sldLayoutIdLst>
    <p:sldLayoutId id="2147484057" r:id="rId1"/>
  </p:sldLayoutIdLst>
  <p:txStyles>
    <p:titleStyle>
      <a:lvl1pPr algn="l" defTabSz="913852" rtl="0" eaLnBrk="1" latinLnBrk="0" hangingPunct="1">
        <a:lnSpc>
          <a:spcPct val="90000"/>
        </a:lnSpc>
        <a:spcBef>
          <a:spcPct val="0"/>
        </a:spcBef>
        <a:buNone/>
        <a:defRPr sz="2199" b="1" kern="1200">
          <a:solidFill>
            <a:srgbClr val="002060"/>
          </a:solidFill>
          <a:latin typeface="Verdana" panose="020B0604030504040204" pitchFamily="34" charset="0"/>
          <a:ea typeface="Verdana" panose="020B0604030504040204" pitchFamily="34" charset="0"/>
          <a:cs typeface="+mj-cs"/>
        </a:defRPr>
      </a:lvl1pPr>
    </p:titleStyle>
    <p:bodyStyle>
      <a:lvl1pPr marL="228462" indent="-228462" algn="l" defTabSz="913852" rtl="0" eaLnBrk="1" latinLnBrk="0" hangingPunct="1">
        <a:lnSpc>
          <a:spcPct val="90000"/>
        </a:lnSpc>
        <a:spcBef>
          <a:spcPts val="1000"/>
        </a:spcBef>
        <a:buFont typeface="Arial" panose="020B0604020202020204" pitchFamily="34" charset="0"/>
        <a:buChar char="•"/>
        <a:defRPr sz="2798" kern="1200">
          <a:solidFill>
            <a:schemeClr val="tx1"/>
          </a:solidFill>
          <a:latin typeface="+mn-lt"/>
          <a:ea typeface="+mn-ea"/>
          <a:cs typeface="+mn-cs"/>
        </a:defRPr>
      </a:lvl1pPr>
      <a:lvl2pPr marL="685388" indent="-228462" algn="l" defTabSz="913852"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2314" indent="-228462" algn="l" defTabSz="913852"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9240"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6166"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3092"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70017"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6943"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3868"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852" rtl="0" eaLnBrk="1" latinLnBrk="0" hangingPunct="1">
        <a:defRPr sz="1798" kern="1200">
          <a:solidFill>
            <a:schemeClr val="tx1"/>
          </a:solidFill>
          <a:latin typeface="+mn-lt"/>
          <a:ea typeface="+mn-ea"/>
          <a:cs typeface="+mn-cs"/>
        </a:defRPr>
      </a:lvl1pPr>
      <a:lvl2pPr marL="456926" algn="l" defTabSz="913852" rtl="0" eaLnBrk="1" latinLnBrk="0" hangingPunct="1">
        <a:defRPr sz="1798" kern="1200">
          <a:solidFill>
            <a:schemeClr val="tx1"/>
          </a:solidFill>
          <a:latin typeface="+mn-lt"/>
          <a:ea typeface="+mn-ea"/>
          <a:cs typeface="+mn-cs"/>
        </a:defRPr>
      </a:lvl2pPr>
      <a:lvl3pPr marL="913852" algn="l" defTabSz="913852" rtl="0" eaLnBrk="1" latinLnBrk="0" hangingPunct="1">
        <a:defRPr sz="1798" kern="1200">
          <a:solidFill>
            <a:schemeClr val="tx1"/>
          </a:solidFill>
          <a:latin typeface="+mn-lt"/>
          <a:ea typeface="+mn-ea"/>
          <a:cs typeface="+mn-cs"/>
        </a:defRPr>
      </a:lvl3pPr>
      <a:lvl4pPr marL="1370778" algn="l" defTabSz="913852" rtl="0" eaLnBrk="1" latinLnBrk="0" hangingPunct="1">
        <a:defRPr sz="1798" kern="1200">
          <a:solidFill>
            <a:schemeClr val="tx1"/>
          </a:solidFill>
          <a:latin typeface="+mn-lt"/>
          <a:ea typeface="+mn-ea"/>
          <a:cs typeface="+mn-cs"/>
        </a:defRPr>
      </a:lvl4pPr>
      <a:lvl5pPr marL="1827703" algn="l" defTabSz="913852" rtl="0" eaLnBrk="1" latinLnBrk="0" hangingPunct="1">
        <a:defRPr sz="1798" kern="1200">
          <a:solidFill>
            <a:schemeClr val="tx1"/>
          </a:solidFill>
          <a:latin typeface="+mn-lt"/>
          <a:ea typeface="+mn-ea"/>
          <a:cs typeface="+mn-cs"/>
        </a:defRPr>
      </a:lvl5pPr>
      <a:lvl6pPr marL="2284628" algn="l" defTabSz="913852" rtl="0" eaLnBrk="1" latinLnBrk="0" hangingPunct="1">
        <a:defRPr sz="1798" kern="1200">
          <a:solidFill>
            <a:schemeClr val="tx1"/>
          </a:solidFill>
          <a:latin typeface="+mn-lt"/>
          <a:ea typeface="+mn-ea"/>
          <a:cs typeface="+mn-cs"/>
        </a:defRPr>
      </a:lvl6pPr>
      <a:lvl7pPr marL="2741554" algn="l" defTabSz="913852" rtl="0" eaLnBrk="1" latinLnBrk="0" hangingPunct="1">
        <a:defRPr sz="1798" kern="1200">
          <a:solidFill>
            <a:schemeClr val="tx1"/>
          </a:solidFill>
          <a:latin typeface="+mn-lt"/>
          <a:ea typeface="+mn-ea"/>
          <a:cs typeface="+mn-cs"/>
        </a:defRPr>
      </a:lvl7pPr>
      <a:lvl8pPr marL="3198480" algn="l" defTabSz="913852" rtl="0" eaLnBrk="1" latinLnBrk="0" hangingPunct="1">
        <a:defRPr sz="1798" kern="1200">
          <a:solidFill>
            <a:schemeClr val="tx1"/>
          </a:solidFill>
          <a:latin typeface="+mn-lt"/>
          <a:ea typeface="+mn-ea"/>
          <a:cs typeface="+mn-cs"/>
        </a:defRPr>
      </a:lvl8pPr>
      <a:lvl9pPr marL="3655406" algn="l" defTabSz="913852" rtl="0" eaLnBrk="1" latinLnBrk="0" hangingPunct="1">
        <a:defRPr sz="179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descr="A person riding a bicycle on a road&#10;&#10;Description automatically generated with medium confidence">
            <a:extLst>
              <a:ext uri="{FF2B5EF4-FFF2-40B4-BE49-F238E27FC236}">
                <a16:creationId xmlns:a16="http://schemas.microsoft.com/office/drawing/2014/main" id="{7BD059AF-F5A5-4275-82EA-A1948F6F5810}"/>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b="93210"/>
          <a:stretch/>
        </p:blipFill>
        <p:spPr>
          <a:xfrm flipH="1">
            <a:off x="10565" y="2310"/>
            <a:ext cx="12178259" cy="649124"/>
          </a:xfrm>
          <a:prstGeom prst="rect">
            <a:avLst/>
          </a:prstGeom>
        </p:spPr>
      </p:pic>
      <p:pic>
        <p:nvPicPr>
          <p:cNvPr id="8" name="Picture 7">
            <a:extLst>
              <a:ext uri="{FF2B5EF4-FFF2-40B4-BE49-F238E27FC236}">
                <a16:creationId xmlns:a16="http://schemas.microsoft.com/office/drawing/2014/main" id="{A6C8714D-5818-48E9-AE96-BAE2683C6AAC}"/>
              </a:ext>
            </a:extLst>
          </p:cNvPr>
          <p:cNvPicPr>
            <a:picLocks noChangeAspect="1"/>
          </p:cNvPicPr>
          <p:nvPr userDrawn="1"/>
        </p:nvPicPr>
        <p:blipFill rotWithShape="1">
          <a:blip r:embed="rId8" cstate="email">
            <a:extLst>
              <a:ext uri="{28A0092B-C50C-407E-A947-70E740481C1C}">
                <a14:useLocalDpi xmlns:a14="http://schemas.microsoft.com/office/drawing/2010/main" val="0"/>
              </a:ext>
            </a:extLst>
          </a:blip>
          <a:srcRect b="25712"/>
          <a:stretch/>
        </p:blipFill>
        <p:spPr>
          <a:xfrm>
            <a:off x="121370" y="61999"/>
            <a:ext cx="1160208" cy="529746"/>
          </a:xfrm>
          <a:prstGeom prst="rect">
            <a:avLst/>
          </a:prstGeom>
        </p:spPr>
      </p:pic>
      <p:sp>
        <p:nvSpPr>
          <p:cNvPr id="2" name="Title Placeholder 1">
            <a:extLst>
              <a:ext uri="{FF2B5EF4-FFF2-40B4-BE49-F238E27FC236}">
                <a16:creationId xmlns:a16="http://schemas.microsoft.com/office/drawing/2014/main" id="{8E9CF443-AA5C-4352-903A-DCD8ED2997B6}"/>
              </a:ext>
            </a:extLst>
          </p:cNvPr>
          <p:cNvSpPr>
            <a:spLocks noGrp="1"/>
          </p:cNvSpPr>
          <p:nvPr>
            <p:ph type="title"/>
          </p:nvPr>
        </p:nvSpPr>
        <p:spPr>
          <a:xfrm>
            <a:off x="1478770" y="126117"/>
            <a:ext cx="10512862" cy="401510"/>
          </a:xfrm>
          <a:prstGeom prst="rect">
            <a:avLst/>
          </a:prstGeom>
        </p:spPr>
        <p:txBody>
          <a:bodyPr vert="horz" lIns="91440" tIns="45720" rIns="91440" bIns="45720" rtlCol="0" anchor="t">
            <a:noAutofit/>
          </a:bodyPr>
          <a:lstStyle/>
          <a:p>
            <a:r>
              <a:rPr lang="en-US"/>
              <a:t>Click to edit Master title style</a:t>
            </a:r>
          </a:p>
        </p:txBody>
      </p:sp>
    </p:spTree>
    <p:extLst>
      <p:ext uri="{BB962C8B-B14F-4D97-AF65-F5344CB8AC3E}">
        <p14:creationId xmlns:p14="http://schemas.microsoft.com/office/powerpoint/2010/main" val="1523196887"/>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80" r:id="rId4"/>
    <p:sldLayoutId id="2147484081" r:id="rId5"/>
  </p:sldLayoutIdLst>
  <p:txStyles>
    <p:titleStyle>
      <a:lvl1pPr algn="l" defTabSz="913852" rtl="0" eaLnBrk="1" latinLnBrk="0" hangingPunct="1">
        <a:lnSpc>
          <a:spcPct val="90000"/>
        </a:lnSpc>
        <a:spcBef>
          <a:spcPct val="0"/>
        </a:spcBef>
        <a:buNone/>
        <a:defRPr sz="2199" b="1" kern="1200">
          <a:solidFill>
            <a:srgbClr val="002060"/>
          </a:solidFill>
          <a:latin typeface="Verdana" panose="020B0604030504040204" pitchFamily="34" charset="0"/>
          <a:ea typeface="Verdana" panose="020B0604030504040204" pitchFamily="34" charset="0"/>
          <a:cs typeface="+mj-cs"/>
        </a:defRPr>
      </a:lvl1pPr>
    </p:titleStyle>
    <p:bodyStyle>
      <a:lvl1pPr marL="228462" indent="-228462" algn="l" defTabSz="913852" rtl="0" eaLnBrk="1" latinLnBrk="0" hangingPunct="1">
        <a:lnSpc>
          <a:spcPct val="90000"/>
        </a:lnSpc>
        <a:spcBef>
          <a:spcPts val="1000"/>
        </a:spcBef>
        <a:buFont typeface="Arial" panose="020B0604020202020204" pitchFamily="34" charset="0"/>
        <a:buChar char="•"/>
        <a:defRPr sz="2798" kern="1200">
          <a:solidFill>
            <a:schemeClr val="tx1"/>
          </a:solidFill>
          <a:latin typeface="+mn-lt"/>
          <a:ea typeface="+mn-ea"/>
          <a:cs typeface="+mn-cs"/>
        </a:defRPr>
      </a:lvl1pPr>
      <a:lvl2pPr marL="685388" indent="-228462" algn="l" defTabSz="913852"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2314" indent="-228462" algn="l" defTabSz="913852"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9240"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6166"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3092"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70017"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6943"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3868"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852" rtl="0" eaLnBrk="1" latinLnBrk="0" hangingPunct="1">
        <a:defRPr sz="1798" kern="1200">
          <a:solidFill>
            <a:schemeClr val="tx1"/>
          </a:solidFill>
          <a:latin typeface="+mn-lt"/>
          <a:ea typeface="+mn-ea"/>
          <a:cs typeface="+mn-cs"/>
        </a:defRPr>
      </a:lvl1pPr>
      <a:lvl2pPr marL="456926" algn="l" defTabSz="913852" rtl="0" eaLnBrk="1" latinLnBrk="0" hangingPunct="1">
        <a:defRPr sz="1798" kern="1200">
          <a:solidFill>
            <a:schemeClr val="tx1"/>
          </a:solidFill>
          <a:latin typeface="+mn-lt"/>
          <a:ea typeface="+mn-ea"/>
          <a:cs typeface="+mn-cs"/>
        </a:defRPr>
      </a:lvl2pPr>
      <a:lvl3pPr marL="913852" algn="l" defTabSz="913852" rtl="0" eaLnBrk="1" latinLnBrk="0" hangingPunct="1">
        <a:defRPr sz="1798" kern="1200">
          <a:solidFill>
            <a:schemeClr val="tx1"/>
          </a:solidFill>
          <a:latin typeface="+mn-lt"/>
          <a:ea typeface="+mn-ea"/>
          <a:cs typeface="+mn-cs"/>
        </a:defRPr>
      </a:lvl3pPr>
      <a:lvl4pPr marL="1370778" algn="l" defTabSz="913852" rtl="0" eaLnBrk="1" latinLnBrk="0" hangingPunct="1">
        <a:defRPr sz="1798" kern="1200">
          <a:solidFill>
            <a:schemeClr val="tx1"/>
          </a:solidFill>
          <a:latin typeface="+mn-lt"/>
          <a:ea typeface="+mn-ea"/>
          <a:cs typeface="+mn-cs"/>
        </a:defRPr>
      </a:lvl4pPr>
      <a:lvl5pPr marL="1827703" algn="l" defTabSz="913852" rtl="0" eaLnBrk="1" latinLnBrk="0" hangingPunct="1">
        <a:defRPr sz="1798" kern="1200">
          <a:solidFill>
            <a:schemeClr val="tx1"/>
          </a:solidFill>
          <a:latin typeface="+mn-lt"/>
          <a:ea typeface="+mn-ea"/>
          <a:cs typeface="+mn-cs"/>
        </a:defRPr>
      </a:lvl5pPr>
      <a:lvl6pPr marL="2284628" algn="l" defTabSz="913852" rtl="0" eaLnBrk="1" latinLnBrk="0" hangingPunct="1">
        <a:defRPr sz="1798" kern="1200">
          <a:solidFill>
            <a:schemeClr val="tx1"/>
          </a:solidFill>
          <a:latin typeface="+mn-lt"/>
          <a:ea typeface="+mn-ea"/>
          <a:cs typeface="+mn-cs"/>
        </a:defRPr>
      </a:lvl6pPr>
      <a:lvl7pPr marL="2741554" algn="l" defTabSz="913852" rtl="0" eaLnBrk="1" latinLnBrk="0" hangingPunct="1">
        <a:defRPr sz="1798" kern="1200">
          <a:solidFill>
            <a:schemeClr val="tx1"/>
          </a:solidFill>
          <a:latin typeface="+mn-lt"/>
          <a:ea typeface="+mn-ea"/>
          <a:cs typeface="+mn-cs"/>
        </a:defRPr>
      </a:lvl7pPr>
      <a:lvl8pPr marL="3198480" algn="l" defTabSz="913852" rtl="0" eaLnBrk="1" latinLnBrk="0" hangingPunct="1">
        <a:defRPr sz="1798" kern="1200">
          <a:solidFill>
            <a:schemeClr val="tx1"/>
          </a:solidFill>
          <a:latin typeface="+mn-lt"/>
          <a:ea typeface="+mn-ea"/>
          <a:cs typeface="+mn-cs"/>
        </a:defRPr>
      </a:lvl8pPr>
      <a:lvl9pPr marL="3655406" algn="l" defTabSz="913852" rtl="0" eaLnBrk="1" latinLnBrk="0" hangingPunct="1">
        <a:defRPr sz="179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7273A-564D-4D14-93BD-BA862B1FC373}"/>
              </a:ext>
            </a:extLst>
          </p:cNvPr>
          <p:cNvSpPr>
            <a:spLocks noGrp="1"/>
          </p:cNvSpPr>
          <p:nvPr>
            <p:ph type="title"/>
          </p:nvPr>
        </p:nvSpPr>
        <p:spPr>
          <a:xfrm>
            <a:off x="0" y="1"/>
            <a:ext cx="12188825" cy="805218"/>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3894450853"/>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ctr" defTabSz="914400" rtl="0" eaLnBrk="1" latinLnBrk="0" hangingPunct="1">
        <a:lnSpc>
          <a:spcPct val="90000"/>
        </a:lnSpc>
        <a:spcBef>
          <a:spcPct val="0"/>
        </a:spcBef>
        <a:buNone/>
        <a:defRPr sz="2800" b="1" kern="1200">
          <a:solidFill>
            <a:srgbClr val="002E5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DD5E2A-0959-4652-8720-A3C904326707}"/>
              </a:ext>
            </a:extLst>
          </p:cNvPr>
          <p:cNvSpPr/>
          <p:nvPr userDrawn="1"/>
        </p:nvSpPr>
        <p:spPr>
          <a:xfrm>
            <a:off x="216228" y="6131742"/>
            <a:ext cx="3765861" cy="230832"/>
          </a:xfrm>
          <a:prstGeom prst="rect">
            <a:avLst/>
          </a:prstGeom>
        </p:spPr>
        <p:txBody>
          <a:bodyPr wrap="square">
            <a:spAutoFit/>
          </a:bodyPr>
          <a:lstStyle/>
          <a:p>
            <a:pPr marL="0" marR="0" lvl="0" indent="0" algn="l" defTabSz="60912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rPr>
              <a:t>© 2022 YASH Technologies | www.yash.com | Confidential</a:t>
            </a:r>
            <a:endParaRPr kumimoji="0" lang="en-IN" sz="9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74895582"/>
      </p:ext>
    </p:extLst>
  </p:cSld>
  <p:clrMap bg1="lt1" tx1="dk1" bg2="lt2" tx2="dk2" accent1="accent1" accent2="accent2" accent3="accent3" accent4="accent4" accent5="accent5" accent6="accent6" hlink="hlink" folHlink="folHlink"/>
  <p:sldLayoutIdLst>
    <p:sldLayoutId id="2147484095" r:id="rId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odewith.mu/es/tutorials/1.1/" TargetMode="Externa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hyperlink" Target="https://dev.azure.com/YASHHackathon-Team-28/API-Project-Team-28/_git/API-Project-Team-28" TargetMode="External"/><Relationship Id="rId5" Type="http://schemas.openxmlformats.org/officeDocument/2006/relationships/hyperlink" Target="https://fernando-gaitan.com.ar/javascript-parte-5-funciones/" TargetMode="Externa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767FDD-B867-7391-2398-94947E1CC7D5}"/>
              </a:ext>
            </a:extLst>
          </p:cNvPr>
          <p:cNvPicPr>
            <a:picLocks noGrp="1" noChangeAspect="1"/>
          </p:cNvPicPr>
          <p:nvPr>
            <p:ph type="pic" idx="1"/>
          </p:nvPr>
        </p:nvPicPr>
        <p:blipFill rotWithShape="1">
          <a:blip r:embed="rId2"/>
          <a:srcRect/>
          <a:stretch/>
        </p:blipFill>
        <p:spPr>
          <a:xfrm>
            <a:off x="-38748" y="893"/>
            <a:ext cx="12227573" cy="6856214"/>
          </a:xfrm>
          <a:solidFill>
            <a:schemeClr val="bg1">
              <a:lumMod val="95000"/>
            </a:schemeClr>
          </a:solidFill>
        </p:spPr>
      </p:pic>
      <p:sp>
        <p:nvSpPr>
          <p:cNvPr id="9" name="Rectangle 8">
            <a:extLst>
              <a:ext uri="{FF2B5EF4-FFF2-40B4-BE49-F238E27FC236}">
                <a16:creationId xmlns:a16="http://schemas.microsoft.com/office/drawing/2014/main" id="{50048868-C03A-E40F-0621-1E5DDD1BE41E}"/>
              </a:ext>
            </a:extLst>
          </p:cNvPr>
          <p:cNvSpPr/>
          <p:nvPr/>
        </p:nvSpPr>
        <p:spPr>
          <a:xfrm>
            <a:off x="-16042" y="10317"/>
            <a:ext cx="12188825" cy="6846116"/>
          </a:xfrm>
          <a:prstGeom prst="rect">
            <a:avLst/>
          </a:prstGeom>
          <a:gradFill flip="none" rotWithShape="1">
            <a:gsLst>
              <a:gs pos="66000">
                <a:srgbClr val="E7E6E6">
                  <a:alpha val="0"/>
                </a:srgbClr>
              </a:gs>
              <a:gs pos="3000">
                <a:schemeClr val="bg1"/>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82335-29B8-470D-B816-15D7F12675E8}"/>
              </a:ext>
            </a:extLst>
          </p:cNvPr>
          <p:cNvSpPr>
            <a:spLocks noGrp="1"/>
          </p:cNvSpPr>
          <p:nvPr>
            <p:ph type="ctrTitle"/>
          </p:nvPr>
        </p:nvSpPr>
        <p:spPr>
          <a:xfrm>
            <a:off x="502667" y="2880471"/>
            <a:ext cx="3798075" cy="1086960"/>
          </a:xfrm>
        </p:spPr>
        <p:txBody>
          <a:bodyPr anchor="t">
            <a:noAutofit/>
          </a:bodyPr>
          <a:lstStyle/>
          <a:p>
            <a:pPr algn="l">
              <a:lnSpc>
                <a:spcPct val="100000"/>
              </a:lnSpc>
            </a:pPr>
            <a:r>
              <a:rPr lang="en-US" dirty="0">
                <a:solidFill>
                  <a:srgbClr val="000F6C"/>
                </a:solidFill>
              </a:rPr>
              <a:t>API Hackathon Feb – 2025</a:t>
            </a:r>
            <a:br>
              <a:rPr lang="en-US" dirty="0">
                <a:solidFill>
                  <a:srgbClr val="000F6C"/>
                </a:solidFill>
              </a:rPr>
            </a:br>
            <a:r>
              <a:rPr lang="en-US" dirty="0">
                <a:solidFill>
                  <a:srgbClr val="000F6C"/>
                </a:solidFill>
              </a:rPr>
              <a:t>(BG4-BU4)</a:t>
            </a:r>
          </a:p>
        </p:txBody>
      </p:sp>
      <p:pic>
        <p:nvPicPr>
          <p:cNvPr id="6" name="Picture 5">
            <a:extLst>
              <a:ext uri="{FF2B5EF4-FFF2-40B4-BE49-F238E27FC236}">
                <a16:creationId xmlns:a16="http://schemas.microsoft.com/office/drawing/2014/main" id="{AF3108C3-4E8B-4F63-AE2F-0943759F585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9865" y="408340"/>
            <a:ext cx="1890871" cy="1161899"/>
          </a:xfrm>
          <a:prstGeom prst="rect">
            <a:avLst/>
          </a:prstGeom>
        </p:spPr>
      </p:pic>
      <p:sp>
        <p:nvSpPr>
          <p:cNvPr id="7" name="Rectangle 6">
            <a:extLst>
              <a:ext uri="{FF2B5EF4-FFF2-40B4-BE49-F238E27FC236}">
                <a16:creationId xmlns:a16="http://schemas.microsoft.com/office/drawing/2014/main" id="{04DF758B-8035-47A2-ACF0-59A4C71A213D}"/>
              </a:ext>
            </a:extLst>
          </p:cNvPr>
          <p:cNvSpPr/>
          <p:nvPr/>
        </p:nvSpPr>
        <p:spPr>
          <a:xfrm>
            <a:off x="605249" y="6218888"/>
            <a:ext cx="3765861" cy="230772"/>
          </a:xfrm>
          <a:prstGeom prst="rect">
            <a:avLst/>
          </a:prstGeom>
        </p:spPr>
        <p:txBody>
          <a:bodyPr wrap="square">
            <a:spAutoFit/>
          </a:bodyPr>
          <a:lstStyle/>
          <a:p>
            <a:pPr defTabSz="609127">
              <a:defRPr/>
            </a:pPr>
            <a:r>
              <a:rPr lang="en-US" sz="900" dirty="0">
                <a:solidFill>
                  <a:schemeClr val="accent1">
                    <a:lumMod val="50000"/>
                  </a:schemeClr>
                </a:solidFill>
                <a:latin typeface="Verdana" panose="020B0604030504040204" pitchFamily="34" charset="0"/>
                <a:ea typeface="Verdana" panose="020B0604030504040204" pitchFamily="34" charset="0"/>
              </a:rPr>
              <a:t>© 2025 YASH Technologies | www.yash.com | Confidential</a:t>
            </a:r>
            <a:endParaRPr lang="en-IN" sz="900" dirty="0">
              <a:solidFill>
                <a:schemeClr val="accent1">
                  <a:lumMod val="50000"/>
                </a:schemeClr>
              </a:solidFill>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25FEE36-36F7-415F-935B-9A359318F31F}"/>
              </a:ext>
            </a:extLst>
          </p:cNvPr>
          <p:cNvSpPr/>
          <p:nvPr/>
        </p:nvSpPr>
        <p:spPr>
          <a:xfrm>
            <a:off x="3903930" y="-4156"/>
            <a:ext cx="5509585" cy="6856214"/>
          </a:xfrm>
          <a:custGeom>
            <a:avLst/>
            <a:gdLst>
              <a:gd name="connsiteX0" fmla="*/ 0 w 5848350"/>
              <a:gd name="connsiteY0" fmla="*/ 0 h 6858000"/>
              <a:gd name="connsiteX1" fmla="*/ 5848350 w 5848350"/>
              <a:gd name="connsiteY1" fmla="*/ 0 h 6858000"/>
              <a:gd name="connsiteX2" fmla="*/ 5848350 w 5848350"/>
              <a:gd name="connsiteY2" fmla="*/ 6858000 h 6858000"/>
              <a:gd name="connsiteX3" fmla="*/ 0 w 5848350"/>
              <a:gd name="connsiteY3" fmla="*/ 6858000 h 6858000"/>
              <a:gd name="connsiteX4" fmla="*/ 0 w 5848350"/>
              <a:gd name="connsiteY4" fmla="*/ 0 h 6858000"/>
              <a:gd name="connsiteX0" fmla="*/ 0 w 6324600"/>
              <a:gd name="connsiteY0" fmla="*/ 0 h 6858000"/>
              <a:gd name="connsiteX1" fmla="*/ 6324600 w 6324600"/>
              <a:gd name="connsiteY1" fmla="*/ 0 h 6858000"/>
              <a:gd name="connsiteX2" fmla="*/ 6324600 w 6324600"/>
              <a:gd name="connsiteY2" fmla="*/ 6858000 h 6858000"/>
              <a:gd name="connsiteX3" fmla="*/ 476250 w 6324600"/>
              <a:gd name="connsiteY3" fmla="*/ 6858000 h 6858000"/>
              <a:gd name="connsiteX4" fmla="*/ 0 w 6324600"/>
              <a:gd name="connsiteY4" fmla="*/ 0 h 6858000"/>
              <a:gd name="connsiteX0" fmla="*/ 0 w 6324600"/>
              <a:gd name="connsiteY0" fmla="*/ 0 h 6858000"/>
              <a:gd name="connsiteX1" fmla="*/ 6324600 w 6324600"/>
              <a:gd name="connsiteY1" fmla="*/ 0 h 6858000"/>
              <a:gd name="connsiteX2" fmla="*/ 6324600 w 6324600"/>
              <a:gd name="connsiteY2" fmla="*/ 6858000 h 6858000"/>
              <a:gd name="connsiteX3" fmla="*/ 476250 w 6324600"/>
              <a:gd name="connsiteY3" fmla="*/ 6858000 h 6858000"/>
              <a:gd name="connsiteX4" fmla="*/ 0 w 6324600"/>
              <a:gd name="connsiteY4" fmla="*/ 0 h 6858000"/>
              <a:gd name="connsiteX0" fmla="*/ 1056634 w 7381234"/>
              <a:gd name="connsiteY0" fmla="*/ 0 h 6896100"/>
              <a:gd name="connsiteX1" fmla="*/ 7381234 w 7381234"/>
              <a:gd name="connsiteY1" fmla="*/ 0 h 6896100"/>
              <a:gd name="connsiteX2" fmla="*/ 7381234 w 7381234"/>
              <a:gd name="connsiteY2" fmla="*/ 6858000 h 6896100"/>
              <a:gd name="connsiteX3" fmla="*/ 8884 w 7381234"/>
              <a:gd name="connsiteY3" fmla="*/ 6896100 h 6896100"/>
              <a:gd name="connsiteX4" fmla="*/ 1056634 w 7381234"/>
              <a:gd name="connsiteY4" fmla="*/ 0 h 6896100"/>
              <a:gd name="connsiteX0" fmla="*/ 1047750 w 7372350"/>
              <a:gd name="connsiteY0" fmla="*/ 0 h 6896100"/>
              <a:gd name="connsiteX1" fmla="*/ 7372350 w 7372350"/>
              <a:gd name="connsiteY1" fmla="*/ 0 h 6896100"/>
              <a:gd name="connsiteX2" fmla="*/ 7372350 w 7372350"/>
              <a:gd name="connsiteY2" fmla="*/ 6858000 h 6896100"/>
              <a:gd name="connsiteX3" fmla="*/ 0 w 7372350"/>
              <a:gd name="connsiteY3" fmla="*/ 6896100 h 6896100"/>
              <a:gd name="connsiteX4" fmla="*/ 1047750 w 7372350"/>
              <a:gd name="connsiteY4" fmla="*/ 0 h 6896100"/>
              <a:gd name="connsiteX0" fmla="*/ 577944 w 7372350"/>
              <a:gd name="connsiteY0" fmla="*/ 0 h 6915091"/>
              <a:gd name="connsiteX1" fmla="*/ 7372350 w 7372350"/>
              <a:gd name="connsiteY1" fmla="*/ 18991 h 6915091"/>
              <a:gd name="connsiteX2" fmla="*/ 7372350 w 7372350"/>
              <a:gd name="connsiteY2" fmla="*/ 6876991 h 6915091"/>
              <a:gd name="connsiteX3" fmla="*/ 0 w 7372350"/>
              <a:gd name="connsiteY3" fmla="*/ 6915091 h 6915091"/>
              <a:gd name="connsiteX4" fmla="*/ 577944 w 7372350"/>
              <a:gd name="connsiteY4" fmla="*/ 0 h 6915091"/>
              <a:gd name="connsiteX0" fmla="*/ 577944 w 7372350"/>
              <a:gd name="connsiteY0" fmla="*/ 0 h 6915091"/>
              <a:gd name="connsiteX1" fmla="*/ 7372350 w 7372350"/>
              <a:gd name="connsiteY1" fmla="*/ 18991 h 6915091"/>
              <a:gd name="connsiteX2" fmla="*/ 7372350 w 7372350"/>
              <a:gd name="connsiteY2" fmla="*/ 6876991 h 6915091"/>
              <a:gd name="connsiteX3" fmla="*/ 0 w 7372350"/>
              <a:gd name="connsiteY3" fmla="*/ 6915091 h 6915091"/>
              <a:gd name="connsiteX4" fmla="*/ 577944 w 7372350"/>
              <a:gd name="connsiteY4" fmla="*/ 0 h 6915091"/>
              <a:gd name="connsiteX0" fmla="*/ 577944 w 7372350"/>
              <a:gd name="connsiteY0" fmla="*/ 56478 h 6971569"/>
              <a:gd name="connsiteX1" fmla="*/ 7191655 w 7372350"/>
              <a:gd name="connsiteY1" fmla="*/ 0 h 6971569"/>
              <a:gd name="connsiteX2" fmla="*/ 7372350 w 7372350"/>
              <a:gd name="connsiteY2" fmla="*/ 6933469 h 6971569"/>
              <a:gd name="connsiteX3" fmla="*/ 0 w 7372350"/>
              <a:gd name="connsiteY3" fmla="*/ 6971569 h 6971569"/>
              <a:gd name="connsiteX4" fmla="*/ 577944 w 7372350"/>
              <a:gd name="connsiteY4" fmla="*/ 56478 h 6971569"/>
              <a:gd name="connsiteX0" fmla="*/ 577944 w 7191655"/>
              <a:gd name="connsiteY0" fmla="*/ 56478 h 6971569"/>
              <a:gd name="connsiteX1" fmla="*/ 7191655 w 7191655"/>
              <a:gd name="connsiteY1" fmla="*/ 0 h 6971569"/>
              <a:gd name="connsiteX2" fmla="*/ 7137447 w 7191655"/>
              <a:gd name="connsiteY2" fmla="*/ 6952336 h 6971569"/>
              <a:gd name="connsiteX3" fmla="*/ 0 w 7191655"/>
              <a:gd name="connsiteY3" fmla="*/ 6971569 h 6971569"/>
              <a:gd name="connsiteX4" fmla="*/ 577944 w 7191655"/>
              <a:gd name="connsiteY4" fmla="*/ 56478 h 6971569"/>
              <a:gd name="connsiteX0" fmla="*/ 577944 w 7192096"/>
              <a:gd name="connsiteY0" fmla="*/ 56478 h 6971569"/>
              <a:gd name="connsiteX1" fmla="*/ 7191655 w 7192096"/>
              <a:gd name="connsiteY1" fmla="*/ 0 h 6971569"/>
              <a:gd name="connsiteX2" fmla="*/ 7192096 w 7192096"/>
              <a:gd name="connsiteY2" fmla="*/ 6933315 h 6971569"/>
              <a:gd name="connsiteX3" fmla="*/ 0 w 7192096"/>
              <a:gd name="connsiteY3" fmla="*/ 6971569 h 6971569"/>
              <a:gd name="connsiteX4" fmla="*/ 577944 w 7192096"/>
              <a:gd name="connsiteY4" fmla="*/ 56478 h 6971569"/>
              <a:gd name="connsiteX0" fmla="*/ 596160 w 7192096"/>
              <a:gd name="connsiteY0" fmla="*/ 17883 h 6971569"/>
              <a:gd name="connsiteX1" fmla="*/ 7191655 w 7192096"/>
              <a:gd name="connsiteY1" fmla="*/ 0 h 6971569"/>
              <a:gd name="connsiteX2" fmla="*/ 7192096 w 7192096"/>
              <a:gd name="connsiteY2" fmla="*/ 6933315 h 6971569"/>
              <a:gd name="connsiteX3" fmla="*/ 0 w 7192096"/>
              <a:gd name="connsiteY3" fmla="*/ 6971569 h 6971569"/>
              <a:gd name="connsiteX4" fmla="*/ 596160 w 7192096"/>
              <a:gd name="connsiteY4" fmla="*/ 17883 h 6971569"/>
              <a:gd name="connsiteX0" fmla="*/ 653685 w 7192096"/>
              <a:gd name="connsiteY0" fmla="*/ 0 h 6978062"/>
              <a:gd name="connsiteX1" fmla="*/ 7191655 w 7192096"/>
              <a:gd name="connsiteY1" fmla="*/ 6493 h 6978062"/>
              <a:gd name="connsiteX2" fmla="*/ 7192096 w 7192096"/>
              <a:gd name="connsiteY2" fmla="*/ 6939808 h 6978062"/>
              <a:gd name="connsiteX3" fmla="*/ 0 w 7192096"/>
              <a:gd name="connsiteY3" fmla="*/ 6978062 h 6978062"/>
              <a:gd name="connsiteX4" fmla="*/ 653685 w 7192096"/>
              <a:gd name="connsiteY4" fmla="*/ 0 h 6978062"/>
              <a:gd name="connsiteX0" fmla="*/ 653685 w 7192096"/>
              <a:gd name="connsiteY0" fmla="*/ 0 h 6978062"/>
              <a:gd name="connsiteX1" fmla="*/ 7191655 w 7192096"/>
              <a:gd name="connsiteY1" fmla="*/ 6493 h 6978062"/>
              <a:gd name="connsiteX2" fmla="*/ 7192096 w 7192096"/>
              <a:gd name="connsiteY2" fmla="*/ 6939808 h 6978062"/>
              <a:gd name="connsiteX3" fmla="*/ 0 w 7192096"/>
              <a:gd name="connsiteY3" fmla="*/ 6978062 h 6978062"/>
              <a:gd name="connsiteX4" fmla="*/ 653685 w 7192096"/>
              <a:gd name="connsiteY4" fmla="*/ 0 h 6978062"/>
              <a:gd name="connsiteX0" fmla="*/ 822425 w 7360836"/>
              <a:gd name="connsiteY0" fmla="*/ 0 h 6994313"/>
              <a:gd name="connsiteX1" fmla="*/ 7360395 w 7360836"/>
              <a:gd name="connsiteY1" fmla="*/ 6493 h 6994313"/>
              <a:gd name="connsiteX2" fmla="*/ 7360836 w 7360836"/>
              <a:gd name="connsiteY2" fmla="*/ 6939808 h 6994313"/>
              <a:gd name="connsiteX3" fmla="*/ 0 w 7360836"/>
              <a:gd name="connsiteY3" fmla="*/ 6994313 h 6994313"/>
              <a:gd name="connsiteX4" fmla="*/ 822425 w 7360836"/>
              <a:gd name="connsiteY4" fmla="*/ 0 h 6994313"/>
              <a:gd name="connsiteX0" fmla="*/ 822425 w 7360836"/>
              <a:gd name="connsiteY0" fmla="*/ 0 h 6994313"/>
              <a:gd name="connsiteX1" fmla="*/ 7360395 w 7360836"/>
              <a:gd name="connsiteY1" fmla="*/ 6493 h 6994313"/>
              <a:gd name="connsiteX2" fmla="*/ 7360836 w 7360836"/>
              <a:gd name="connsiteY2" fmla="*/ 6939808 h 6994313"/>
              <a:gd name="connsiteX3" fmla="*/ 0 w 7360836"/>
              <a:gd name="connsiteY3" fmla="*/ 6994313 h 6994313"/>
              <a:gd name="connsiteX4" fmla="*/ 822425 w 7360836"/>
              <a:gd name="connsiteY4" fmla="*/ 0 h 6994313"/>
              <a:gd name="connsiteX0" fmla="*/ 822425 w 7360836"/>
              <a:gd name="connsiteY0" fmla="*/ 9757 h 7004070"/>
              <a:gd name="connsiteX1" fmla="*/ 1715266 w 7360836"/>
              <a:gd name="connsiteY1" fmla="*/ 0 h 7004070"/>
              <a:gd name="connsiteX2" fmla="*/ 7360836 w 7360836"/>
              <a:gd name="connsiteY2" fmla="*/ 6949565 h 7004070"/>
              <a:gd name="connsiteX3" fmla="*/ 0 w 7360836"/>
              <a:gd name="connsiteY3" fmla="*/ 7004070 h 7004070"/>
              <a:gd name="connsiteX4" fmla="*/ 822425 w 7360836"/>
              <a:gd name="connsiteY4" fmla="*/ 9757 h 7004070"/>
              <a:gd name="connsiteX0" fmla="*/ 822425 w 2987386"/>
              <a:gd name="connsiteY0" fmla="*/ 9757 h 7014569"/>
              <a:gd name="connsiteX1" fmla="*/ 1715266 w 2987386"/>
              <a:gd name="connsiteY1" fmla="*/ 0 h 7014569"/>
              <a:gd name="connsiteX2" fmla="*/ 979386 w 2987386"/>
              <a:gd name="connsiteY2" fmla="*/ 7014569 h 7014569"/>
              <a:gd name="connsiteX3" fmla="*/ 0 w 2987386"/>
              <a:gd name="connsiteY3" fmla="*/ 7004070 h 7014569"/>
              <a:gd name="connsiteX4" fmla="*/ 822425 w 2987386"/>
              <a:gd name="connsiteY4" fmla="*/ 9757 h 7014569"/>
              <a:gd name="connsiteX0" fmla="*/ 822425 w 2987386"/>
              <a:gd name="connsiteY0" fmla="*/ 9757 h 7014569"/>
              <a:gd name="connsiteX1" fmla="*/ 1715266 w 2987386"/>
              <a:gd name="connsiteY1" fmla="*/ 0 h 7014569"/>
              <a:gd name="connsiteX2" fmla="*/ 979386 w 2987386"/>
              <a:gd name="connsiteY2" fmla="*/ 7014569 h 7014569"/>
              <a:gd name="connsiteX3" fmla="*/ 0 w 2987386"/>
              <a:gd name="connsiteY3" fmla="*/ 7004070 h 7014569"/>
              <a:gd name="connsiteX4" fmla="*/ 822425 w 2987386"/>
              <a:gd name="connsiteY4" fmla="*/ 9757 h 7014569"/>
              <a:gd name="connsiteX0" fmla="*/ 822425 w 2987386"/>
              <a:gd name="connsiteY0" fmla="*/ 0 h 7004812"/>
              <a:gd name="connsiteX1" fmla="*/ 1730606 w 2987386"/>
              <a:gd name="connsiteY1" fmla="*/ 6494 h 7004812"/>
              <a:gd name="connsiteX2" fmla="*/ 979386 w 2987386"/>
              <a:gd name="connsiteY2" fmla="*/ 7004812 h 7004812"/>
              <a:gd name="connsiteX3" fmla="*/ 0 w 2987386"/>
              <a:gd name="connsiteY3" fmla="*/ 6994313 h 7004812"/>
              <a:gd name="connsiteX4" fmla="*/ 822425 w 2987386"/>
              <a:gd name="connsiteY4" fmla="*/ 0 h 7004812"/>
              <a:gd name="connsiteX0" fmla="*/ 822425 w 3353710"/>
              <a:gd name="connsiteY0" fmla="*/ 0 h 7004812"/>
              <a:gd name="connsiteX1" fmla="*/ 1730606 w 3353710"/>
              <a:gd name="connsiteY1" fmla="*/ 6494 h 7004812"/>
              <a:gd name="connsiteX2" fmla="*/ 979386 w 3353710"/>
              <a:gd name="connsiteY2" fmla="*/ 7004812 h 7004812"/>
              <a:gd name="connsiteX3" fmla="*/ 0 w 3353710"/>
              <a:gd name="connsiteY3" fmla="*/ 6994313 h 7004812"/>
              <a:gd name="connsiteX4" fmla="*/ 822425 w 3353710"/>
              <a:gd name="connsiteY4" fmla="*/ 0 h 7004812"/>
              <a:gd name="connsiteX0" fmla="*/ 822425 w 3132538"/>
              <a:gd name="connsiteY0" fmla="*/ 0 h 6994313"/>
              <a:gd name="connsiteX1" fmla="*/ 1730606 w 3132538"/>
              <a:gd name="connsiteY1" fmla="*/ 6494 h 6994313"/>
              <a:gd name="connsiteX2" fmla="*/ 473164 w 3132538"/>
              <a:gd name="connsiteY2" fmla="*/ 6988561 h 6994313"/>
              <a:gd name="connsiteX3" fmla="*/ 0 w 3132538"/>
              <a:gd name="connsiteY3" fmla="*/ 6994313 h 6994313"/>
              <a:gd name="connsiteX4" fmla="*/ 822425 w 3132538"/>
              <a:gd name="connsiteY4" fmla="*/ 0 h 6994313"/>
              <a:gd name="connsiteX0" fmla="*/ 822425 w 3552939"/>
              <a:gd name="connsiteY0" fmla="*/ 0 h 6994313"/>
              <a:gd name="connsiteX1" fmla="*/ 1730606 w 3552939"/>
              <a:gd name="connsiteY1" fmla="*/ 6494 h 6994313"/>
              <a:gd name="connsiteX2" fmla="*/ 473164 w 3552939"/>
              <a:gd name="connsiteY2" fmla="*/ 6988561 h 6994313"/>
              <a:gd name="connsiteX3" fmla="*/ 0 w 3552939"/>
              <a:gd name="connsiteY3" fmla="*/ 6994313 h 6994313"/>
              <a:gd name="connsiteX4" fmla="*/ 822425 w 3552939"/>
              <a:gd name="connsiteY4" fmla="*/ 0 h 6994313"/>
              <a:gd name="connsiteX0" fmla="*/ 822425 w 3267731"/>
              <a:gd name="connsiteY0" fmla="*/ 9756 h 7004069"/>
              <a:gd name="connsiteX1" fmla="*/ 1132345 w 3267731"/>
              <a:gd name="connsiteY1" fmla="*/ 0 h 7004069"/>
              <a:gd name="connsiteX2" fmla="*/ 473164 w 3267731"/>
              <a:gd name="connsiteY2" fmla="*/ 6998317 h 7004069"/>
              <a:gd name="connsiteX3" fmla="*/ 0 w 3267731"/>
              <a:gd name="connsiteY3" fmla="*/ 7004069 h 7004069"/>
              <a:gd name="connsiteX4" fmla="*/ 822425 w 3267731"/>
              <a:gd name="connsiteY4" fmla="*/ 9756 h 7004069"/>
              <a:gd name="connsiteX0" fmla="*/ 822425 w 3396975"/>
              <a:gd name="connsiteY0" fmla="*/ 9756 h 7004069"/>
              <a:gd name="connsiteX1" fmla="*/ 1132345 w 3396975"/>
              <a:gd name="connsiteY1" fmla="*/ 0 h 7004069"/>
              <a:gd name="connsiteX2" fmla="*/ 473164 w 3396975"/>
              <a:gd name="connsiteY2" fmla="*/ 6998317 h 7004069"/>
              <a:gd name="connsiteX3" fmla="*/ 0 w 3396975"/>
              <a:gd name="connsiteY3" fmla="*/ 7004069 h 7004069"/>
              <a:gd name="connsiteX4" fmla="*/ 822425 w 3396975"/>
              <a:gd name="connsiteY4" fmla="*/ 9756 h 7004069"/>
              <a:gd name="connsiteX0" fmla="*/ 822425 w 3696611"/>
              <a:gd name="connsiteY0" fmla="*/ 9756 h 7004069"/>
              <a:gd name="connsiteX1" fmla="*/ 1132345 w 3696611"/>
              <a:gd name="connsiteY1" fmla="*/ 0 h 7004069"/>
              <a:gd name="connsiteX2" fmla="*/ 473164 w 3696611"/>
              <a:gd name="connsiteY2" fmla="*/ 6998317 h 7004069"/>
              <a:gd name="connsiteX3" fmla="*/ 0 w 3696611"/>
              <a:gd name="connsiteY3" fmla="*/ 7004069 h 7004069"/>
              <a:gd name="connsiteX4" fmla="*/ 822425 w 3696611"/>
              <a:gd name="connsiteY4" fmla="*/ 9756 h 7004069"/>
              <a:gd name="connsiteX0" fmla="*/ 822425 w 3903257"/>
              <a:gd name="connsiteY0" fmla="*/ 9756 h 7004069"/>
              <a:gd name="connsiteX1" fmla="*/ 1132345 w 3903257"/>
              <a:gd name="connsiteY1" fmla="*/ 0 h 7004069"/>
              <a:gd name="connsiteX2" fmla="*/ 473164 w 3903257"/>
              <a:gd name="connsiteY2" fmla="*/ 6998317 h 7004069"/>
              <a:gd name="connsiteX3" fmla="*/ 0 w 3903257"/>
              <a:gd name="connsiteY3" fmla="*/ 7004069 h 7004069"/>
              <a:gd name="connsiteX4" fmla="*/ 822425 w 3903257"/>
              <a:gd name="connsiteY4" fmla="*/ 9756 h 7004069"/>
              <a:gd name="connsiteX0" fmla="*/ 822425 w 4042088"/>
              <a:gd name="connsiteY0" fmla="*/ 9756 h 7004069"/>
              <a:gd name="connsiteX1" fmla="*/ 1132345 w 4042088"/>
              <a:gd name="connsiteY1" fmla="*/ 0 h 7004069"/>
              <a:gd name="connsiteX2" fmla="*/ 473164 w 4042088"/>
              <a:gd name="connsiteY2" fmla="*/ 6998317 h 7004069"/>
              <a:gd name="connsiteX3" fmla="*/ 0 w 4042088"/>
              <a:gd name="connsiteY3" fmla="*/ 7004069 h 7004069"/>
              <a:gd name="connsiteX4" fmla="*/ 822425 w 4042088"/>
              <a:gd name="connsiteY4" fmla="*/ 9756 h 7004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2088" h="7004069">
                <a:moveTo>
                  <a:pt x="822425" y="9756"/>
                </a:moveTo>
                <a:lnTo>
                  <a:pt x="1132345" y="0"/>
                </a:lnTo>
                <a:cubicBezTo>
                  <a:pt x="5304979" y="680616"/>
                  <a:pt x="4906285" y="3538828"/>
                  <a:pt x="473164" y="6998317"/>
                </a:cubicBezTo>
                <a:lnTo>
                  <a:pt x="0" y="7004069"/>
                </a:lnTo>
                <a:cubicBezTo>
                  <a:pt x="2466231" y="5271684"/>
                  <a:pt x="4856311" y="1280535"/>
                  <a:pt x="822425" y="9756"/>
                </a:cubicBezTo>
                <a:close/>
              </a:path>
            </a:pathLst>
          </a:custGeom>
          <a:solidFill>
            <a:srgbClr val="010F6C">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prstClr val="white"/>
              </a:solidFill>
              <a:latin typeface="Calibri" panose="020F0502020204030204"/>
            </a:endParaRPr>
          </a:p>
        </p:txBody>
      </p:sp>
    </p:spTree>
    <p:extLst>
      <p:ext uri="{BB962C8B-B14F-4D97-AF65-F5344CB8AC3E}">
        <p14:creationId xmlns:p14="http://schemas.microsoft.com/office/powerpoint/2010/main" val="120738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B70A-3225-401B-9E71-ED7E6AA018B3}"/>
              </a:ext>
            </a:extLst>
          </p:cNvPr>
          <p:cNvSpPr>
            <a:spLocks noGrp="1"/>
          </p:cNvSpPr>
          <p:nvPr>
            <p:ph type="ctrTitle"/>
          </p:nvPr>
        </p:nvSpPr>
        <p:spPr>
          <a:xfrm>
            <a:off x="1297011" y="120603"/>
            <a:ext cx="10720167" cy="374967"/>
          </a:xfrm>
        </p:spPr>
        <p:txBody>
          <a:bodyPr/>
          <a:lstStyle/>
          <a:p>
            <a:r>
              <a:rPr lang="en-IN" sz="2000" dirty="0" err="1"/>
              <a:t>BeautyCode</a:t>
            </a:r>
            <a:r>
              <a:rPr lang="en-IN" sz="2000" dirty="0"/>
              <a:t>: Code Optimization Plugin</a:t>
            </a:r>
          </a:p>
        </p:txBody>
      </p:sp>
      <p:graphicFrame>
        <p:nvGraphicFramePr>
          <p:cNvPr id="4" name="Table 3">
            <a:extLst>
              <a:ext uri="{FF2B5EF4-FFF2-40B4-BE49-F238E27FC236}">
                <a16:creationId xmlns:a16="http://schemas.microsoft.com/office/drawing/2014/main" id="{66A6DE7A-C836-4E0C-AC50-CDDD8AD357E8}"/>
              </a:ext>
            </a:extLst>
          </p:cNvPr>
          <p:cNvGraphicFramePr>
            <a:graphicFrameLocks noGrp="1"/>
          </p:cNvGraphicFramePr>
          <p:nvPr>
            <p:extLst>
              <p:ext uri="{D42A27DB-BD31-4B8C-83A1-F6EECF244321}">
                <p14:modId xmlns:p14="http://schemas.microsoft.com/office/powerpoint/2010/main" val="3229218846"/>
              </p:ext>
            </p:extLst>
          </p:nvPr>
        </p:nvGraphicFramePr>
        <p:xfrm>
          <a:off x="2031470" y="1431572"/>
          <a:ext cx="8125884" cy="4300932"/>
        </p:xfrm>
        <a:graphic>
          <a:graphicData uri="http://schemas.openxmlformats.org/drawingml/2006/table">
            <a:tbl>
              <a:tblPr firstRow="1" bandRow="1">
                <a:tableStyleId>{5C22544A-7EE6-4342-B048-85BDC9FD1C3A}</a:tableStyleId>
              </a:tblPr>
              <a:tblGrid>
                <a:gridCol w="3730137">
                  <a:extLst>
                    <a:ext uri="{9D8B030D-6E8A-4147-A177-3AD203B41FA5}">
                      <a16:colId xmlns:a16="http://schemas.microsoft.com/office/drawing/2014/main" val="2031924668"/>
                    </a:ext>
                  </a:extLst>
                </a:gridCol>
                <a:gridCol w="4395747">
                  <a:extLst>
                    <a:ext uri="{9D8B030D-6E8A-4147-A177-3AD203B41FA5}">
                      <a16:colId xmlns:a16="http://schemas.microsoft.com/office/drawing/2014/main" val="803748209"/>
                    </a:ext>
                  </a:extLst>
                </a:gridCol>
              </a:tblGrid>
              <a:tr h="600224">
                <a:tc>
                  <a:txBody>
                    <a:bodyPr/>
                    <a:lstStyle/>
                    <a:p>
                      <a:r>
                        <a:rPr lang="en-US" dirty="0"/>
                        <a:t>  Topics</a:t>
                      </a:r>
                      <a:endParaRPr lang="en-IN" dirty="0"/>
                    </a:p>
                  </a:txBody>
                  <a:tcPr/>
                </a:tc>
                <a:tc>
                  <a:txBody>
                    <a:bodyPr/>
                    <a:lstStyle/>
                    <a:p>
                      <a:r>
                        <a:rPr lang="en-US" dirty="0"/>
                        <a:t>Details </a:t>
                      </a:r>
                      <a:endParaRPr lang="en-IN" dirty="0"/>
                    </a:p>
                  </a:txBody>
                  <a:tcPr/>
                </a:tc>
                <a:extLst>
                  <a:ext uri="{0D108BD9-81ED-4DB2-BD59-A6C34878D82A}">
                    <a16:rowId xmlns:a16="http://schemas.microsoft.com/office/drawing/2014/main" val="1654101586"/>
                  </a:ext>
                </a:extLst>
              </a:tr>
              <a:tr h="600224">
                <a:tc>
                  <a:txBody>
                    <a:bodyPr/>
                    <a:lstStyle/>
                    <a:p>
                      <a:r>
                        <a:rPr lang="en-US" b="1" dirty="0"/>
                        <a:t>Problem Statement</a:t>
                      </a:r>
                      <a:endParaRPr lang="en-IN" b="1" dirty="0"/>
                    </a:p>
                  </a:txBody>
                  <a:tcPr/>
                </a:tc>
                <a:tc>
                  <a:txBody>
                    <a:bodyPr/>
                    <a:lstStyle/>
                    <a:p>
                      <a:endParaRPr lang="en-IN"/>
                    </a:p>
                  </a:txBody>
                  <a:tcPr/>
                </a:tc>
                <a:extLst>
                  <a:ext uri="{0D108BD9-81ED-4DB2-BD59-A6C34878D82A}">
                    <a16:rowId xmlns:a16="http://schemas.microsoft.com/office/drawing/2014/main" val="2162318253"/>
                  </a:ext>
                </a:extLst>
              </a:tr>
              <a:tr h="564928">
                <a:tc>
                  <a:txBody>
                    <a:bodyPr/>
                    <a:lstStyle/>
                    <a:p>
                      <a:r>
                        <a:rPr lang="en-US" b="1" dirty="0"/>
                        <a:t>Solution Proposed</a:t>
                      </a:r>
                      <a:endParaRPr lang="en-IN" b="1" dirty="0"/>
                    </a:p>
                  </a:txBody>
                  <a:tcPr/>
                </a:tc>
                <a:tc>
                  <a:txBody>
                    <a:bodyPr/>
                    <a:lstStyle/>
                    <a:p>
                      <a:endParaRPr lang="en-US" dirty="0"/>
                    </a:p>
                    <a:p>
                      <a:endParaRPr lang="en-IN" dirty="0"/>
                    </a:p>
                  </a:txBody>
                  <a:tcPr/>
                </a:tc>
                <a:extLst>
                  <a:ext uri="{0D108BD9-81ED-4DB2-BD59-A6C34878D82A}">
                    <a16:rowId xmlns:a16="http://schemas.microsoft.com/office/drawing/2014/main" val="670144723"/>
                  </a:ext>
                </a:extLst>
              </a:tr>
              <a:tr h="600224">
                <a:tc>
                  <a:txBody>
                    <a:bodyPr/>
                    <a:lstStyle/>
                    <a:p>
                      <a:r>
                        <a:rPr lang="en-US" b="1" dirty="0"/>
                        <a:t>Technology Stack</a:t>
                      </a:r>
                      <a:endParaRPr lang="en-IN" b="1" dirty="0"/>
                    </a:p>
                  </a:txBody>
                  <a:tcPr/>
                </a:tc>
                <a:tc>
                  <a:txBody>
                    <a:bodyPr/>
                    <a:lstStyle/>
                    <a:p>
                      <a:endParaRPr lang="en-IN"/>
                    </a:p>
                  </a:txBody>
                  <a:tcPr/>
                </a:tc>
                <a:extLst>
                  <a:ext uri="{0D108BD9-81ED-4DB2-BD59-A6C34878D82A}">
                    <a16:rowId xmlns:a16="http://schemas.microsoft.com/office/drawing/2014/main" val="1213183987"/>
                  </a:ext>
                </a:extLst>
              </a:tr>
              <a:tr h="600224">
                <a:tc>
                  <a:txBody>
                    <a:bodyPr/>
                    <a:lstStyle/>
                    <a:p>
                      <a:r>
                        <a:rPr lang="en-US" b="1" dirty="0"/>
                        <a:t>How your idea can benefit Yash Technical Team</a:t>
                      </a:r>
                      <a:endParaRPr lang="en-IN" b="1" dirty="0"/>
                    </a:p>
                  </a:txBody>
                  <a:tcPr/>
                </a:tc>
                <a:tc>
                  <a:txBody>
                    <a:bodyPr/>
                    <a:lstStyle/>
                    <a:p>
                      <a:endParaRPr lang="en-IN"/>
                    </a:p>
                  </a:txBody>
                  <a:tcPr/>
                </a:tc>
                <a:extLst>
                  <a:ext uri="{0D108BD9-81ED-4DB2-BD59-A6C34878D82A}">
                    <a16:rowId xmlns:a16="http://schemas.microsoft.com/office/drawing/2014/main" val="971423579"/>
                  </a:ext>
                </a:extLst>
              </a:tr>
              <a:tr h="621146">
                <a:tc>
                  <a:txBody>
                    <a:bodyPr/>
                    <a:lstStyle/>
                    <a:p>
                      <a:r>
                        <a:rPr lang="en-US" b="1" dirty="0"/>
                        <a:t>Code Repository URL</a:t>
                      </a:r>
                      <a:endParaRPr lang="en-IN" b="1" dirty="0"/>
                    </a:p>
                  </a:txBody>
                  <a:tcPr/>
                </a:tc>
                <a:tc>
                  <a:txBody>
                    <a:bodyPr/>
                    <a:lstStyle/>
                    <a:p>
                      <a:endParaRPr lang="en-IN"/>
                    </a:p>
                  </a:txBody>
                  <a:tcPr/>
                </a:tc>
                <a:extLst>
                  <a:ext uri="{0D108BD9-81ED-4DB2-BD59-A6C34878D82A}">
                    <a16:rowId xmlns:a16="http://schemas.microsoft.com/office/drawing/2014/main" val="1466861354"/>
                  </a:ext>
                </a:extLst>
              </a:tr>
              <a:tr h="600224">
                <a:tc>
                  <a:txBody>
                    <a:bodyPr/>
                    <a:lstStyle/>
                    <a:p>
                      <a:r>
                        <a:rPr lang="en-US" b="1" dirty="0"/>
                        <a:t>Future Scope </a:t>
                      </a:r>
                      <a:endParaRPr lang="en-IN" b="1" dirty="0"/>
                    </a:p>
                  </a:txBody>
                  <a:tcPr/>
                </a:tc>
                <a:tc>
                  <a:txBody>
                    <a:bodyPr/>
                    <a:lstStyle/>
                    <a:p>
                      <a:endParaRPr lang="en-IN" dirty="0"/>
                    </a:p>
                  </a:txBody>
                  <a:tcPr/>
                </a:tc>
                <a:extLst>
                  <a:ext uri="{0D108BD9-81ED-4DB2-BD59-A6C34878D82A}">
                    <a16:rowId xmlns:a16="http://schemas.microsoft.com/office/drawing/2014/main" val="3843391576"/>
                  </a:ext>
                </a:extLst>
              </a:tr>
            </a:tbl>
          </a:graphicData>
        </a:graphic>
      </p:graphicFrame>
    </p:spTree>
    <p:extLst>
      <p:ext uri="{BB962C8B-B14F-4D97-AF65-F5344CB8AC3E}">
        <p14:creationId xmlns:p14="http://schemas.microsoft.com/office/powerpoint/2010/main" val="61832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7697-042B-4474-BE77-D8FA3C9A1C0C}"/>
              </a:ext>
            </a:extLst>
          </p:cNvPr>
          <p:cNvSpPr>
            <a:spLocks noGrp="1"/>
          </p:cNvSpPr>
          <p:nvPr>
            <p:ph type="title"/>
          </p:nvPr>
        </p:nvSpPr>
        <p:spPr>
          <a:xfrm>
            <a:off x="566580" y="120387"/>
            <a:ext cx="10678581" cy="516932"/>
          </a:xfrm>
        </p:spPr>
        <p:txBody>
          <a:bodyPr/>
          <a:lstStyle/>
          <a:p>
            <a:r>
              <a:rPr lang="en-US" dirty="0"/>
              <a:t>Problem Statement</a:t>
            </a:r>
          </a:p>
        </p:txBody>
      </p:sp>
      <p:sp>
        <p:nvSpPr>
          <p:cNvPr id="3" name="Slide Number Placeholder 2">
            <a:extLst>
              <a:ext uri="{FF2B5EF4-FFF2-40B4-BE49-F238E27FC236}">
                <a16:creationId xmlns:a16="http://schemas.microsoft.com/office/drawing/2014/main" id="{A1C380DF-014E-4116-B3F8-F5FC4C67A49F}"/>
              </a:ext>
            </a:extLst>
          </p:cNvPr>
          <p:cNvSpPr>
            <a:spLocks noGrp="1"/>
          </p:cNvSpPr>
          <p:nvPr>
            <p:ph type="sldNum" sz="quarter" idx="4"/>
          </p:nvPr>
        </p:nvSpPr>
        <p:spPr/>
        <p:txBody>
          <a:bodyPr/>
          <a:lstStyle/>
          <a:p>
            <a:fld id="{93DD144B-069F-4E3E-9699-FCC6F330392F}" type="slidenum">
              <a:rPr lang="en-IN" smtClean="0"/>
              <a:pPr/>
              <a:t>3</a:t>
            </a:fld>
            <a:endParaRPr lang="en-IN"/>
          </a:p>
        </p:txBody>
      </p:sp>
      <p:sp>
        <p:nvSpPr>
          <p:cNvPr id="4" name="TextBox 3">
            <a:extLst>
              <a:ext uri="{FF2B5EF4-FFF2-40B4-BE49-F238E27FC236}">
                <a16:creationId xmlns:a16="http://schemas.microsoft.com/office/drawing/2014/main" id="{F7D2004D-D75B-4086-9175-3237B0E1C20D}"/>
              </a:ext>
            </a:extLst>
          </p:cNvPr>
          <p:cNvSpPr txBox="1"/>
          <p:nvPr/>
        </p:nvSpPr>
        <p:spPr>
          <a:xfrm>
            <a:off x="863599" y="1351508"/>
            <a:ext cx="9489441" cy="3785652"/>
          </a:xfrm>
          <a:prstGeom prst="rect">
            <a:avLst/>
          </a:prstGeom>
          <a:noFill/>
        </p:spPr>
        <p:txBody>
          <a:bodyPr wrap="square" rtlCol="0">
            <a:spAutoFit/>
          </a:bodyPr>
          <a:lstStyle/>
          <a:p>
            <a:pPr algn="just"/>
            <a:r>
              <a:rPr lang="en-US" dirty="0"/>
              <a:t>A significant number of IT professionals lack familiarity with industry standards for code quality and best practices, resulting in code that suffers from poor readability, maintainability, and performance. This often manifests in the development of APIs and functions that exhibit increased response times and inefficient resource utilization. Furthermore, the absence of clear documentation and adherence to coding conventions complicates the onboarding process for new developers, hindering their ability to quickly understand and contribute to existing codebases. Addressing these issues is crucial for enhancing code quality, team collaboration, and overall software performance.</a:t>
            </a:r>
          </a:p>
        </p:txBody>
      </p:sp>
    </p:spTree>
    <p:extLst>
      <p:ext uri="{BB962C8B-B14F-4D97-AF65-F5344CB8AC3E}">
        <p14:creationId xmlns:p14="http://schemas.microsoft.com/office/powerpoint/2010/main" val="89735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56C4-64A6-41E6-A261-2A730F4C700A}"/>
              </a:ext>
            </a:extLst>
          </p:cNvPr>
          <p:cNvSpPr>
            <a:spLocks noGrp="1"/>
          </p:cNvSpPr>
          <p:nvPr>
            <p:ph type="title"/>
          </p:nvPr>
        </p:nvSpPr>
        <p:spPr>
          <a:xfrm>
            <a:off x="556420" y="120387"/>
            <a:ext cx="10678581" cy="516932"/>
          </a:xfrm>
        </p:spPr>
        <p:txBody>
          <a:bodyPr/>
          <a:lstStyle/>
          <a:p>
            <a:r>
              <a:rPr lang="en-US" dirty="0"/>
              <a:t>Solution Proposed</a:t>
            </a:r>
            <a:br>
              <a:rPr lang="en-US" dirty="0"/>
            </a:br>
            <a:endParaRPr lang="en-US" dirty="0"/>
          </a:p>
        </p:txBody>
      </p:sp>
      <p:sp>
        <p:nvSpPr>
          <p:cNvPr id="3" name="Slide Number Placeholder 2">
            <a:extLst>
              <a:ext uri="{FF2B5EF4-FFF2-40B4-BE49-F238E27FC236}">
                <a16:creationId xmlns:a16="http://schemas.microsoft.com/office/drawing/2014/main" id="{04DC6727-391B-48B4-A958-67B2FD47D782}"/>
              </a:ext>
            </a:extLst>
          </p:cNvPr>
          <p:cNvSpPr>
            <a:spLocks noGrp="1"/>
          </p:cNvSpPr>
          <p:nvPr>
            <p:ph type="sldNum" sz="quarter" idx="4"/>
          </p:nvPr>
        </p:nvSpPr>
        <p:spPr/>
        <p:txBody>
          <a:bodyPr/>
          <a:lstStyle/>
          <a:p>
            <a:fld id="{93DD144B-069F-4E3E-9699-FCC6F330392F}" type="slidenum">
              <a:rPr lang="en-IN" smtClean="0"/>
              <a:pPr/>
              <a:t>4</a:t>
            </a:fld>
            <a:endParaRPr lang="en-IN"/>
          </a:p>
        </p:txBody>
      </p:sp>
      <p:sp>
        <p:nvSpPr>
          <p:cNvPr id="4" name="TextBox 3">
            <a:extLst>
              <a:ext uri="{FF2B5EF4-FFF2-40B4-BE49-F238E27FC236}">
                <a16:creationId xmlns:a16="http://schemas.microsoft.com/office/drawing/2014/main" id="{2DA36511-A3C5-4B46-93B4-D294A383907A}"/>
              </a:ext>
            </a:extLst>
          </p:cNvPr>
          <p:cNvSpPr txBox="1"/>
          <p:nvPr/>
        </p:nvSpPr>
        <p:spPr>
          <a:xfrm>
            <a:off x="556420" y="1185971"/>
            <a:ext cx="10395268" cy="4770537"/>
          </a:xfrm>
          <a:prstGeom prst="rect">
            <a:avLst/>
          </a:prstGeom>
          <a:noFill/>
        </p:spPr>
        <p:txBody>
          <a:bodyPr wrap="square" rtlCol="0">
            <a:spAutoFit/>
          </a:bodyPr>
          <a:lstStyle/>
          <a:p>
            <a:pPr algn="just"/>
            <a:r>
              <a:rPr lang="en-US" sz="2000" dirty="0"/>
              <a:t>To address the challenges faced by IT professionals regarding code quality and adherence to industry standards, we propose the implementation of the </a:t>
            </a:r>
            <a:r>
              <a:rPr lang="en-US" sz="2000" dirty="0" err="1"/>
              <a:t>BeautyCode</a:t>
            </a:r>
            <a:r>
              <a:rPr lang="en-US" sz="2000" dirty="0"/>
              <a:t> plugin. This AI-powered tool is designed to streamline the coding process and enhance code quality with minimal effort. </a:t>
            </a:r>
          </a:p>
          <a:p>
            <a:pPr algn="just"/>
            <a:endParaRPr lang="en-US" sz="2000" dirty="0"/>
          </a:p>
          <a:p>
            <a:pPr algn="just"/>
            <a:r>
              <a:rPr lang="en-US" sz="2000" dirty="0"/>
              <a:t>The key features of </a:t>
            </a:r>
            <a:r>
              <a:rPr lang="en-US" sz="2000" dirty="0" err="1"/>
              <a:t>BeautyCode</a:t>
            </a:r>
            <a:r>
              <a:rPr lang="en-US" sz="2000" dirty="0"/>
              <a:t> include:</a:t>
            </a:r>
          </a:p>
          <a:p>
            <a:pPr algn="just"/>
            <a:endParaRPr lang="en-US" sz="2000" dirty="0"/>
          </a:p>
          <a:p>
            <a:pPr marL="457200" indent="-457200" algn="just">
              <a:buFont typeface="+mj-lt"/>
              <a:buAutoNum type="arabicPeriod"/>
            </a:pPr>
            <a:r>
              <a:rPr lang="en-US" sz="2000" b="1" dirty="0"/>
              <a:t>Code Beautification</a:t>
            </a:r>
            <a:r>
              <a:rPr lang="en-US" sz="2000" dirty="0"/>
              <a:t>: Automatically formats code by removing comments, ensuring proper indentation, and correcting syntax errors for improved readability.</a:t>
            </a:r>
          </a:p>
          <a:p>
            <a:pPr marL="457200" indent="-457200" algn="just">
              <a:buFont typeface="+mj-lt"/>
              <a:buAutoNum type="arabicPeriod"/>
            </a:pPr>
            <a:endParaRPr lang="en-US" sz="2000" dirty="0"/>
          </a:p>
          <a:p>
            <a:pPr marL="457200" indent="-457200" algn="just">
              <a:buFont typeface="+mj-lt"/>
              <a:buAutoNum type="arabicPeriod"/>
            </a:pPr>
            <a:r>
              <a:rPr lang="en-US" sz="2000" b="1" dirty="0"/>
              <a:t>Enhanced Exception Handling</a:t>
            </a:r>
            <a:r>
              <a:rPr lang="en-US" sz="2000" dirty="0"/>
              <a:t>: Implements robust exception handling mechanisms to enhance code reliability and stability.</a:t>
            </a:r>
          </a:p>
          <a:p>
            <a:pPr marL="457200" indent="-457200" algn="just">
              <a:buFont typeface="+mj-lt"/>
              <a:buAutoNum type="arabicPeriod"/>
            </a:pPr>
            <a:endParaRPr lang="en-US" sz="2000" dirty="0"/>
          </a:p>
          <a:p>
            <a:pPr marL="457200" indent="-457200" algn="just">
              <a:buFont typeface="+mj-lt"/>
              <a:buAutoNum type="arabicPeriod"/>
            </a:pPr>
            <a:r>
              <a:rPr lang="en-US" sz="2000" b="1" dirty="0"/>
              <a:t>Redundant Code Elimination</a:t>
            </a:r>
            <a:r>
              <a:rPr lang="en-US" sz="2000" dirty="0"/>
              <a:t>: Identifies and removes redundant code segments to optimize application performance and simplify maintenance.</a:t>
            </a:r>
          </a:p>
          <a:p>
            <a:pPr marL="457200" indent="-457200" algn="just">
              <a:buFont typeface="+mj-lt"/>
              <a:buAutoNum type="arabicPeriod"/>
            </a:pPr>
            <a:endParaRPr lang="en-US" dirty="0"/>
          </a:p>
        </p:txBody>
      </p:sp>
    </p:spTree>
    <p:extLst>
      <p:ext uri="{BB962C8B-B14F-4D97-AF65-F5344CB8AC3E}">
        <p14:creationId xmlns:p14="http://schemas.microsoft.com/office/powerpoint/2010/main" val="27863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5B94F7-109B-428F-B2AA-64ADDDA815B8}"/>
              </a:ext>
            </a:extLst>
          </p:cNvPr>
          <p:cNvSpPr>
            <a:spLocks noGrp="1"/>
          </p:cNvSpPr>
          <p:nvPr>
            <p:ph type="sldNum" sz="quarter" idx="4"/>
          </p:nvPr>
        </p:nvSpPr>
        <p:spPr/>
        <p:txBody>
          <a:bodyPr/>
          <a:lstStyle/>
          <a:p>
            <a:fld id="{93DD144B-069F-4E3E-9699-FCC6F330392F}" type="slidenum">
              <a:rPr lang="en-IN" smtClean="0"/>
              <a:pPr/>
              <a:t>5</a:t>
            </a:fld>
            <a:endParaRPr lang="en-IN"/>
          </a:p>
        </p:txBody>
      </p:sp>
      <p:sp>
        <p:nvSpPr>
          <p:cNvPr id="4" name="Title 1">
            <a:extLst>
              <a:ext uri="{FF2B5EF4-FFF2-40B4-BE49-F238E27FC236}">
                <a16:creationId xmlns:a16="http://schemas.microsoft.com/office/drawing/2014/main" id="{3556CA7E-FF57-4B1D-9683-12EEC85114B7}"/>
              </a:ext>
            </a:extLst>
          </p:cNvPr>
          <p:cNvSpPr>
            <a:spLocks noGrp="1"/>
          </p:cNvSpPr>
          <p:nvPr>
            <p:ph type="title"/>
          </p:nvPr>
        </p:nvSpPr>
        <p:spPr>
          <a:xfrm>
            <a:off x="546100" y="119698"/>
            <a:ext cx="10679113" cy="517525"/>
          </a:xfrm>
        </p:spPr>
        <p:txBody>
          <a:bodyPr/>
          <a:lstStyle/>
          <a:p>
            <a:r>
              <a:rPr lang="en-US" dirty="0"/>
              <a:t>Solution Proposed</a:t>
            </a:r>
            <a:br>
              <a:rPr lang="en-US" dirty="0"/>
            </a:br>
            <a:endParaRPr lang="en-US" dirty="0"/>
          </a:p>
        </p:txBody>
      </p:sp>
      <p:sp>
        <p:nvSpPr>
          <p:cNvPr id="5" name="TextBox 4">
            <a:extLst>
              <a:ext uri="{FF2B5EF4-FFF2-40B4-BE49-F238E27FC236}">
                <a16:creationId xmlns:a16="http://schemas.microsoft.com/office/drawing/2014/main" id="{19636EA6-EA32-4D21-895E-0400FF98F771}"/>
              </a:ext>
            </a:extLst>
          </p:cNvPr>
          <p:cNvSpPr txBox="1"/>
          <p:nvPr/>
        </p:nvSpPr>
        <p:spPr>
          <a:xfrm>
            <a:off x="617220" y="1310640"/>
            <a:ext cx="10152380" cy="4955203"/>
          </a:xfrm>
          <a:prstGeom prst="rect">
            <a:avLst/>
          </a:prstGeom>
          <a:noFill/>
        </p:spPr>
        <p:txBody>
          <a:bodyPr wrap="square" rtlCol="0">
            <a:spAutoFit/>
          </a:bodyPr>
          <a:lstStyle/>
          <a:p>
            <a:pPr algn="just"/>
            <a:r>
              <a:rPr lang="en-US" sz="2000" b="1" dirty="0"/>
              <a:t>4.  Standardized Naming Conventions</a:t>
            </a:r>
            <a:r>
              <a:rPr lang="en-US" sz="2000" dirty="0"/>
              <a:t>: Updates variable, endpoint, and function names to align with industry-standard naming conventions for consistency.</a:t>
            </a:r>
          </a:p>
          <a:p>
            <a:pPr marL="457200" indent="-457200" algn="just">
              <a:buAutoNum type="arabicPeriod" startAt="3"/>
            </a:pPr>
            <a:endParaRPr lang="en-US" sz="2000" dirty="0"/>
          </a:p>
          <a:p>
            <a:pPr algn="just"/>
            <a:r>
              <a:rPr lang="en-US" sz="2000" b="1" dirty="0"/>
              <a:t>5. Function Grouping</a:t>
            </a:r>
            <a:r>
              <a:rPr lang="en-US" sz="2000" dirty="0"/>
              <a:t>: Groups related functions together to provide a logical structure that enhances code comprehension.</a:t>
            </a:r>
          </a:p>
          <a:p>
            <a:pPr marL="457200" indent="-457200" algn="just">
              <a:buAutoNum type="arabicPeriod" startAt="3"/>
            </a:pPr>
            <a:endParaRPr lang="en-US" sz="2000" dirty="0"/>
          </a:p>
          <a:p>
            <a:pPr algn="just"/>
            <a:r>
              <a:rPr lang="en-US" sz="2000" b="1" dirty="0"/>
              <a:t>6.  Comparison File Generation</a:t>
            </a:r>
            <a:r>
              <a:rPr lang="en-US" sz="2000" dirty="0"/>
              <a:t>: Creates a separate file for comparing the original and optimized code, facilitating informed decision-making.</a:t>
            </a:r>
          </a:p>
          <a:p>
            <a:pPr marL="457200" indent="-457200" algn="just">
              <a:buFontTx/>
              <a:buAutoNum type="arabicPeriod" startAt="3"/>
            </a:pPr>
            <a:endParaRPr lang="en-US" sz="2000" dirty="0"/>
          </a:p>
          <a:p>
            <a:pPr algn="just"/>
            <a:r>
              <a:rPr lang="en-US" sz="2000" b="1" dirty="0">
                <a:solidFill>
                  <a:srgbClr val="000000"/>
                </a:solidFill>
                <a:latin typeface="Calibri" panose="020F0502020204030204" pitchFamily="34" charset="0"/>
              </a:rPr>
              <a:t>Additional Feature: </a:t>
            </a:r>
            <a:r>
              <a:rPr lang="en-US" sz="2000" dirty="0" err="1">
                <a:solidFill>
                  <a:srgbClr val="000000"/>
                </a:solidFill>
                <a:latin typeface="Calibri" panose="020F0502020204030204" pitchFamily="34" charset="0"/>
              </a:rPr>
              <a:t>BeautyCode</a:t>
            </a:r>
            <a:r>
              <a:rPr lang="en-US" sz="2000" dirty="0">
                <a:solidFill>
                  <a:srgbClr val="000000"/>
                </a:solidFill>
                <a:latin typeface="Calibri" panose="020F0502020204030204" pitchFamily="34" charset="0"/>
              </a:rPr>
              <a:t> </a:t>
            </a:r>
            <a:r>
              <a:rPr lang="en-US" sz="2000" dirty="0"/>
              <a:t>Offers instant AI assistance within the VS Code environment, allowing developers to troubleshoot and receive coding suggestions without leaving the IDE.</a:t>
            </a:r>
          </a:p>
          <a:p>
            <a:pPr algn="just"/>
            <a:endParaRPr lang="en-US" dirty="0"/>
          </a:p>
          <a:p>
            <a:pPr marL="457200" indent="-457200" algn="just">
              <a:buFontTx/>
              <a:buAutoNum type="arabicPeriod" startAt="3"/>
            </a:pPr>
            <a:endParaRPr lang="en-US" dirty="0"/>
          </a:p>
          <a:p>
            <a:pPr marL="457200" indent="-457200" algn="just">
              <a:buAutoNum type="arabicPeriod" startAt="3"/>
            </a:pPr>
            <a:endParaRPr lang="en-US" dirty="0"/>
          </a:p>
          <a:p>
            <a:pPr marL="457200" indent="-457200" algn="just">
              <a:buAutoNum type="arabicPeriod" startAt="3"/>
            </a:pPr>
            <a:endParaRPr lang="en-US" dirty="0"/>
          </a:p>
        </p:txBody>
      </p:sp>
    </p:spTree>
    <p:extLst>
      <p:ext uri="{BB962C8B-B14F-4D97-AF65-F5344CB8AC3E}">
        <p14:creationId xmlns:p14="http://schemas.microsoft.com/office/powerpoint/2010/main" val="146632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99E0D6-55BD-4A54-977B-3B1393722FC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2205" t="8487" r="21958" b="13170"/>
          <a:stretch/>
        </p:blipFill>
        <p:spPr>
          <a:xfrm>
            <a:off x="5992812" y="3235476"/>
            <a:ext cx="2414794" cy="2174240"/>
          </a:xfrm>
          <a:prstGeom prst="rect">
            <a:avLst/>
          </a:prstGeom>
        </p:spPr>
      </p:pic>
      <p:sp>
        <p:nvSpPr>
          <p:cNvPr id="2" name="Title 1">
            <a:extLst>
              <a:ext uri="{FF2B5EF4-FFF2-40B4-BE49-F238E27FC236}">
                <a16:creationId xmlns:a16="http://schemas.microsoft.com/office/drawing/2014/main" id="{204250FE-9A7F-486F-9021-700241FAF7D5}"/>
              </a:ext>
            </a:extLst>
          </p:cNvPr>
          <p:cNvSpPr>
            <a:spLocks noGrp="1"/>
          </p:cNvSpPr>
          <p:nvPr>
            <p:ph type="title"/>
          </p:nvPr>
        </p:nvSpPr>
        <p:spPr>
          <a:xfrm>
            <a:off x="556420" y="110227"/>
            <a:ext cx="10678581" cy="516932"/>
          </a:xfrm>
        </p:spPr>
        <p:txBody>
          <a:bodyPr/>
          <a:lstStyle/>
          <a:p>
            <a:r>
              <a:rPr lang="en-US" dirty="0"/>
              <a:t>Technology Stack</a:t>
            </a:r>
            <a:br>
              <a:rPr lang="en-US" dirty="0"/>
            </a:br>
            <a:endParaRPr lang="en-US" dirty="0"/>
          </a:p>
        </p:txBody>
      </p:sp>
      <p:sp>
        <p:nvSpPr>
          <p:cNvPr id="3" name="Slide Number Placeholder 2">
            <a:extLst>
              <a:ext uri="{FF2B5EF4-FFF2-40B4-BE49-F238E27FC236}">
                <a16:creationId xmlns:a16="http://schemas.microsoft.com/office/drawing/2014/main" id="{12DD083F-C7C0-4D77-925B-54D0BFBD1B51}"/>
              </a:ext>
            </a:extLst>
          </p:cNvPr>
          <p:cNvSpPr>
            <a:spLocks noGrp="1"/>
          </p:cNvSpPr>
          <p:nvPr>
            <p:ph type="sldNum" sz="quarter" idx="4"/>
          </p:nvPr>
        </p:nvSpPr>
        <p:spPr/>
        <p:txBody>
          <a:bodyPr/>
          <a:lstStyle/>
          <a:p>
            <a:fld id="{93DD144B-069F-4E3E-9699-FCC6F330392F}" type="slidenum">
              <a:rPr lang="en-IN" smtClean="0"/>
              <a:pPr/>
              <a:t>6</a:t>
            </a:fld>
            <a:endParaRPr lang="en-IN"/>
          </a:p>
        </p:txBody>
      </p:sp>
      <p:sp>
        <p:nvSpPr>
          <p:cNvPr id="4" name="TextBox 3">
            <a:extLst>
              <a:ext uri="{FF2B5EF4-FFF2-40B4-BE49-F238E27FC236}">
                <a16:creationId xmlns:a16="http://schemas.microsoft.com/office/drawing/2014/main" id="{68DDD1D4-A3EA-4C66-B35C-CF270547452D}"/>
              </a:ext>
            </a:extLst>
          </p:cNvPr>
          <p:cNvSpPr txBox="1"/>
          <p:nvPr/>
        </p:nvSpPr>
        <p:spPr>
          <a:xfrm>
            <a:off x="1572420" y="1014207"/>
            <a:ext cx="4775200" cy="3046988"/>
          </a:xfrm>
          <a:prstGeom prst="rect">
            <a:avLst/>
          </a:prstGeom>
          <a:noFill/>
        </p:spPr>
        <p:txBody>
          <a:bodyPr wrap="square" rtlCol="0">
            <a:spAutoFit/>
          </a:bodyPr>
          <a:lstStyle/>
          <a:p>
            <a:endParaRPr lang="en-US" dirty="0"/>
          </a:p>
          <a:p>
            <a:pPr marL="342900" indent="-342900">
              <a:buFont typeface="Arial" panose="020B0604020202020204" pitchFamily="34" charset="0"/>
              <a:buChar char="•"/>
            </a:pPr>
            <a:r>
              <a:rPr lang="en-US" dirty="0"/>
              <a:t>Extension: JavaScript</a:t>
            </a:r>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a:t>Backend: Python (</a:t>
            </a:r>
            <a:r>
              <a:rPr lang="en-US" dirty="0" err="1"/>
              <a:t>FastAPI</a:t>
            </a:r>
            <a:r>
              <a:rPr lang="en-US" dirty="0"/>
              <a:t>)</a:t>
            </a:r>
          </a:p>
        </p:txBody>
      </p:sp>
      <p:pic>
        <p:nvPicPr>
          <p:cNvPr id="9" name="Picture 8">
            <a:extLst>
              <a:ext uri="{FF2B5EF4-FFF2-40B4-BE49-F238E27FC236}">
                <a16:creationId xmlns:a16="http://schemas.microsoft.com/office/drawing/2014/main" id="{698023EA-2B4C-4F0D-A3A9-31D7ECD20E8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992812" y="820683"/>
            <a:ext cx="2414793" cy="2414793"/>
          </a:xfrm>
          <a:prstGeom prst="rect">
            <a:avLst/>
          </a:prstGeom>
        </p:spPr>
      </p:pic>
      <p:sp>
        <p:nvSpPr>
          <p:cNvPr id="12" name="TextBox 11">
            <a:extLst>
              <a:ext uri="{FF2B5EF4-FFF2-40B4-BE49-F238E27FC236}">
                <a16:creationId xmlns:a16="http://schemas.microsoft.com/office/drawing/2014/main" id="{EF283F78-69A9-466F-A5DF-15C45A162CAF}"/>
              </a:ext>
            </a:extLst>
          </p:cNvPr>
          <p:cNvSpPr txBox="1"/>
          <p:nvPr/>
        </p:nvSpPr>
        <p:spPr>
          <a:xfrm>
            <a:off x="3003790" y="5843793"/>
            <a:ext cx="6687660" cy="461665"/>
          </a:xfrm>
          <a:prstGeom prst="rect">
            <a:avLst/>
          </a:prstGeom>
          <a:noFill/>
        </p:spPr>
        <p:txBody>
          <a:bodyPr wrap="square" rtlCol="0">
            <a:spAutoFit/>
          </a:bodyPr>
          <a:lstStyle/>
          <a:p>
            <a:r>
              <a:rPr lang="en-US" dirty="0"/>
              <a:t>Code Repository URL:  </a:t>
            </a:r>
            <a:r>
              <a:rPr lang="en-US" dirty="0">
                <a:hlinkClick r:id="rId6"/>
              </a:rPr>
              <a:t>click here for code repository </a:t>
            </a:r>
            <a:endParaRPr lang="en-US" dirty="0"/>
          </a:p>
        </p:txBody>
      </p:sp>
    </p:spTree>
    <p:extLst>
      <p:ext uri="{BB962C8B-B14F-4D97-AF65-F5344CB8AC3E}">
        <p14:creationId xmlns:p14="http://schemas.microsoft.com/office/powerpoint/2010/main" val="124595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5589-ACF2-4B7B-BE43-0AD0CCB65571}"/>
              </a:ext>
            </a:extLst>
          </p:cNvPr>
          <p:cNvSpPr>
            <a:spLocks noGrp="1"/>
          </p:cNvSpPr>
          <p:nvPr>
            <p:ph type="title"/>
          </p:nvPr>
        </p:nvSpPr>
        <p:spPr>
          <a:xfrm>
            <a:off x="556420" y="130547"/>
            <a:ext cx="10678581" cy="516932"/>
          </a:xfrm>
        </p:spPr>
        <p:txBody>
          <a:bodyPr/>
          <a:lstStyle/>
          <a:p>
            <a:r>
              <a:rPr lang="en-US" dirty="0"/>
              <a:t>How our idea will benefit Yash Technical Team</a:t>
            </a:r>
            <a:br>
              <a:rPr lang="en-IN" dirty="0"/>
            </a:br>
            <a:endParaRPr lang="en-US" dirty="0"/>
          </a:p>
        </p:txBody>
      </p:sp>
      <p:sp>
        <p:nvSpPr>
          <p:cNvPr id="3" name="Slide Number Placeholder 2">
            <a:extLst>
              <a:ext uri="{FF2B5EF4-FFF2-40B4-BE49-F238E27FC236}">
                <a16:creationId xmlns:a16="http://schemas.microsoft.com/office/drawing/2014/main" id="{15181C92-41CE-4F56-8F91-3EBDCA3174C6}"/>
              </a:ext>
            </a:extLst>
          </p:cNvPr>
          <p:cNvSpPr>
            <a:spLocks noGrp="1"/>
          </p:cNvSpPr>
          <p:nvPr>
            <p:ph type="sldNum" sz="quarter" idx="4"/>
          </p:nvPr>
        </p:nvSpPr>
        <p:spPr/>
        <p:txBody>
          <a:bodyPr/>
          <a:lstStyle/>
          <a:p>
            <a:fld id="{93DD144B-069F-4E3E-9699-FCC6F330392F}" type="slidenum">
              <a:rPr lang="en-IN" smtClean="0"/>
              <a:pPr/>
              <a:t>7</a:t>
            </a:fld>
            <a:endParaRPr lang="en-IN"/>
          </a:p>
        </p:txBody>
      </p:sp>
      <p:sp>
        <p:nvSpPr>
          <p:cNvPr id="4" name="TextBox 3">
            <a:extLst>
              <a:ext uri="{FF2B5EF4-FFF2-40B4-BE49-F238E27FC236}">
                <a16:creationId xmlns:a16="http://schemas.microsoft.com/office/drawing/2014/main" id="{0B1D66AE-FB0E-4998-B033-FF531A1DC8DE}"/>
              </a:ext>
            </a:extLst>
          </p:cNvPr>
          <p:cNvSpPr txBox="1"/>
          <p:nvPr/>
        </p:nvSpPr>
        <p:spPr>
          <a:xfrm>
            <a:off x="785230" y="1197620"/>
            <a:ext cx="10220960" cy="4462760"/>
          </a:xfrm>
          <a:prstGeom prst="rect">
            <a:avLst/>
          </a:prstGeom>
          <a:noFill/>
        </p:spPr>
        <p:txBody>
          <a:bodyPr wrap="square" rtlCol="0">
            <a:spAutoFit/>
          </a:bodyPr>
          <a:lstStyle/>
          <a:p>
            <a:pPr algn="just"/>
            <a:r>
              <a:rPr lang="en-US" sz="2000" dirty="0" err="1"/>
              <a:t>BeautyCode</a:t>
            </a:r>
            <a:r>
              <a:rPr lang="en-US" sz="2000" dirty="0"/>
              <a:t> will offer significant benefits to the IT industry as well as YASH’s Technical team by helping them enhance their code quality, readability, and maintainability. By promoting standardized coding practices, it will facilitate better collaboration among team members and will reduce debugging time, allowing developers to focus on feature development. This plugin will streamline the onboarding process for new developers, making it easier for them to adapt to the codebase. Additionally, </a:t>
            </a:r>
            <a:r>
              <a:rPr lang="en-US" sz="2000" dirty="0" err="1"/>
              <a:t>BeautyCode</a:t>
            </a:r>
            <a:r>
              <a:rPr lang="en-US" sz="2000" dirty="0"/>
              <a:t> will encourage a culture of best practices, leading to long-term maintainability and will reduce technical debt.</a:t>
            </a:r>
          </a:p>
          <a:p>
            <a:pPr algn="just"/>
            <a:endParaRPr lang="en-US" sz="2000" dirty="0"/>
          </a:p>
          <a:p>
            <a:pPr algn="just"/>
            <a:r>
              <a:rPr lang="en-US" sz="2000" b="1" dirty="0"/>
              <a:t>Key Benefits:</a:t>
            </a:r>
            <a:endParaRPr lang="en-US" sz="2000" dirty="0"/>
          </a:p>
          <a:p>
            <a:pPr marL="342900" indent="-342900" algn="just">
              <a:buFont typeface="Arial" panose="020B0604020202020204" pitchFamily="34" charset="0"/>
              <a:buChar char="•"/>
            </a:pPr>
            <a:r>
              <a:rPr lang="en-US" sz="2000" dirty="0"/>
              <a:t>Improved code quality and readability</a:t>
            </a:r>
          </a:p>
          <a:p>
            <a:pPr marL="342900" indent="-342900" algn="just">
              <a:buFont typeface="Arial" panose="020B0604020202020204" pitchFamily="34" charset="0"/>
              <a:buChar char="•"/>
            </a:pPr>
            <a:r>
              <a:rPr lang="en-US" sz="2000" dirty="0"/>
              <a:t>Enhanced collaboration and reduced debugging time</a:t>
            </a:r>
          </a:p>
          <a:p>
            <a:pPr marL="342900" indent="-342900" algn="just">
              <a:buFont typeface="Arial" panose="020B0604020202020204" pitchFamily="34" charset="0"/>
              <a:buChar char="•"/>
            </a:pPr>
            <a:r>
              <a:rPr lang="en-US" sz="2000" dirty="0"/>
              <a:t>Streamlined onboarding for new developers</a:t>
            </a:r>
          </a:p>
          <a:p>
            <a:pPr marL="342900" indent="-342900" algn="just">
              <a:buFont typeface="Arial" panose="020B0604020202020204" pitchFamily="34" charset="0"/>
              <a:buChar char="•"/>
            </a:pPr>
            <a:r>
              <a:rPr lang="en-US" sz="2000" dirty="0"/>
              <a:t>Encouragement of best practices and long-term maintainability</a:t>
            </a:r>
          </a:p>
          <a:p>
            <a:endParaRPr lang="en-US" dirty="0"/>
          </a:p>
        </p:txBody>
      </p:sp>
    </p:spTree>
    <p:extLst>
      <p:ext uri="{BB962C8B-B14F-4D97-AF65-F5344CB8AC3E}">
        <p14:creationId xmlns:p14="http://schemas.microsoft.com/office/powerpoint/2010/main" val="236243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BCE8-E62E-454A-B663-71AA4C62ED81}"/>
              </a:ext>
            </a:extLst>
          </p:cNvPr>
          <p:cNvSpPr>
            <a:spLocks noGrp="1"/>
          </p:cNvSpPr>
          <p:nvPr>
            <p:ph type="title"/>
          </p:nvPr>
        </p:nvSpPr>
        <p:spPr>
          <a:xfrm>
            <a:off x="617380" y="110227"/>
            <a:ext cx="10678581" cy="516932"/>
          </a:xfrm>
        </p:spPr>
        <p:txBody>
          <a:bodyPr/>
          <a:lstStyle/>
          <a:p>
            <a:r>
              <a:rPr lang="en-US" dirty="0"/>
              <a:t>Future Scope</a:t>
            </a:r>
          </a:p>
        </p:txBody>
      </p:sp>
      <p:sp>
        <p:nvSpPr>
          <p:cNvPr id="3" name="Slide Number Placeholder 2">
            <a:extLst>
              <a:ext uri="{FF2B5EF4-FFF2-40B4-BE49-F238E27FC236}">
                <a16:creationId xmlns:a16="http://schemas.microsoft.com/office/drawing/2014/main" id="{A93D94E9-6C0E-49C4-A5E4-22630430AB8B}"/>
              </a:ext>
            </a:extLst>
          </p:cNvPr>
          <p:cNvSpPr>
            <a:spLocks noGrp="1"/>
          </p:cNvSpPr>
          <p:nvPr>
            <p:ph type="sldNum" sz="quarter" idx="4"/>
          </p:nvPr>
        </p:nvSpPr>
        <p:spPr/>
        <p:txBody>
          <a:bodyPr/>
          <a:lstStyle/>
          <a:p>
            <a:fld id="{93DD144B-069F-4E3E-9699-FCC6F330392F}" type="slidenum">
              <a:rPr lang="en-IN" smtClean="0"/>
              <a:pPr/>
              <a:t>8</a:t>
            </a:fld>
            <a:endParaRPr lang="en-IN"/>
          </a:p>
        </p:txBody>
      </p:sp>
      <p:sp>
        <p:nvSpPr>
          <p:cNvPr id="4" name="TextBox 3">
            <a:extLst>
              <a:ext uri="{FF2B5EF4-FFF2-40B4-BE49-F238E27FC236}">
                <a16:creationId xmlns:a16="http://schemas.microsoft.com/office/drawing/2014/main" id="{74E07598-085D-4D3F-9214-2286E5A99C04}"/>
              </a:ext>
            </a:extLst>
          </p:cNvPr>
          <p:cNvSpPr txBox="1"/>
          <p:nvPr/>
        </p:nvSpPr>
        <p:spPr>
          <a:xfrm>
            <a:off x="826849" y="1290320"/>
            <a:ext cx="9485551" cy="2862322"/>
          </a:xfrm>
          <a:prstGeom prst="rect">
            <a:avLst/>
          </a:prstGeom>
          <a:noFill/>
        </p:spPr>
        <p:txBody>
          <a:bodyPr wrap="square" rtlCol="0">
            <a:spAutoFit/>
          </a:bodyPr>
          <a:lstStyle/>
          <a:p>
            <a:pPr algn="just"/>
            <a:r>
              <a:rPr lang="en-US" sz="2000" dirty="0"/>
              <a:t>The future scope of the </a:t>
            </a:r>
            <a:r>
              <a:rPr lang="en-US" sz="2000" dirty="0" err="1"/>
              <a:t>BeautyCode</a:t>
            </a:r>
            <a:r>
              <a:rPr lang="en-US" sz="2000" dirty="0"/>
              <a:t> extension in code optimization and AI integration looks promising, as it can leverage AI to enhance code efficiency and streamline development processes. By integrating advanced AI capabilities, </a:t>
            </a:r>
            <a:r>
              <a:rPr lang="en-US" sz="2000" dirty="0" err="1"/>
              <a:t>BeautyCode</a:t>
            </a:r>
            <a:r>
              <a:rPr lang="en-US" sz="2000" dirty="0"/>
              <a:t> can automate code reviews, suggest optimizations, and improve overall coding practices.</a:t>
            </a:r>
          </a:p>
          <a:p>
            <a:pPr algn="just"/>
            <a:endParaRPr lang="en-US" sz="2000" dirty="0"/>
          </a:p>
          <a:p>
            <a:pPr algn="just"/>
            <a:r>
              <a:rPr lang="en-US" sz="2000" dirty="0"/>
              <a:t>Future updates for the </a:t>
            </a:r>
            <a:r>
              <a:rPr lang="en-US" sz="2000" dirty="0" err="1"/>
              <a:t>BeautyCode</a:t>
            </a:r>
            <a:r>
              <a:rPr lang="en-US" sz="2000" dirty="0"/>
              <a:t> plugin may focus on enhancing user experience through improved AI-driven features, such as smarter code suggestions and automated refactoring tools. Additionally, integrating user feedback mechanisms could help tailor updates to meet developer needs more effectively.</a:t>
            </a:r>
          </a:p>
        </p:txBody>
      </p:sp>
    </p:spTree>
    <p:extLst>
      <p:ext uri="{BB962C8B-B14F-4D97-AF65-F5344CB8AC3E}">
        <p14:creationId xmlns:p14="http://schemas.microsoft.com/office/powerpoint/2010/main" val="403729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CAE7-7F3B-4571-B2D2-171CC6C3CF01}"/>
              </a:ext>
            </a:extLst>
          </p:cNvPr>
          <p:cNvSpPr>
            <a:spLocks noGrp="1"/>
          </p:cNvSpPr>
          <p:nvPr>
            <p:ph type="title"/>
          </p:nvPr>
        </p:nvSpPr>
        <p:spPr>
          <a:xfrm>
            <a:off x="4958462" y="3429000"/>
            <a:ext cx="10678581" cy="516932"/>
          </a:xfrm>
        </p:spPr>
        <p:txBody>
          <a:bodyPr/>
          <a:lstStyle/>
          <a:p>
            <a:r>
              <a:rPr lang="en-US" sz="4000" dirty="0"/>
              <a:t>Thankyou</a:t>
            </a:r>
          </a:p>
        </p:txBody>
      </p:sp>
      <p:sp>
        <p:nvSpPr>
          <p:cNvPr id="3" name="Slide Number Placeholder 2">
            <a:extLst>
              <a:ext uri="{FF2B5EF4-FFF2-40B4-BE49-F238E27FC236}">
                <a16:creationId xmlns:a16="http://schemas.microsoft.com/office/drawing/2014/main" id="{3D879FF5-CAFD-41C8-858B-84BBDB4216CF}"/>
              </a:ext>
            </a:extLst>
          </p:cNvPr>
          <p:cNvSpPr>
            <a:spLocks noGrp="1"/>
          </p:cNvSpPr>
          <p:nvPr>
            <p:ph type="sldNum" sz="quarter" idx="4"/>
          </p:nvPr>
        </p:nvSpPr>
        <p:spPr/>
        <p:txBody>
          <a:bodyPr/>
          <a:lstStyle/>
          <a:p>
            <a:fld id="{93DD144B-069F-4E3E-9699-FCC6F330392F}" type="slidenum">
              <a:rPr lang="en-IN" smtClean="0"/>
              <a:pPr/>
              <a:t>9</a:t>
            </a:fld>
            <a:endParaRPr lang="en-IN"/>
          </a:p>
        </p:txBody>
      </p:sp>
    </p:spTree>
    <p:extLst>
      <p:ext uri="{BB962C8B-B14F-4D97-AF65-F5344CB8AC3E}">
        <p14:creationId xmlns:p14="http://schemas.microsoft.com/office/powerpoint/2010/main" val="2723121116"/>
      </p:ext>
    </p:extLst>
  </p:cSld>
  <p:clrMapOvr>
    <a:masterClrMapping/>
  </p:clrMapOvr>
</p:sld>
</file>

<file path=ppt/theme/theme1.xml><?xml version="1.0" encoding="utf-8"?>
<a:theme xmlns:a="http://schemas.openxmlformats.org/drawingml/2006/main" name="1_Slide Brea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n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Inn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page">
  <a:themeElements>
    <a:clrScheme name="YASH Colors">
      <a:dk1>
        <a:sysClr val="windowText" lastClr="000000"/>
      </a:dk1>
      <a:lt1>
        <a:sysClr val="window" lastClr="FFFFFF"/>
      </a:lt1>
      <a:dk2>
        <a:srgbClr val="44546A"/>
      </a:dk2>
      <a:lt2>
        <a:srgbClr val="E7E6E6"/>
      </a:lt2>
      <a:accent1>
        <a:srgbClr val="012169"/>
      </a:accent1>
      <a:accent2>
        <a:srgbClr val="00BCD4"/>
      </a:accent2>
      <a:accent3>
        <a:srgbClr val="F1B70A"/>
      </a:accent3>
      <a:accent4>
        <a:srgbClr val="3D9AB7"/>
      </a:accent4>
      <a:accent5>
        <a:srgbClr val="E9E9E9"/>
      </a:accent5>
      <a:accent6>
        <a:srgbClr val="0084B4"/>
      </a:accent6>
      <a:hlink>
        <a:srgbClr val="023160"/>
      </a:hlink>
      <a:folHlink>
        <a:srgbClr val="00B0F0"/>
      </a:folHlink>
    </a:clrScheme>
    <a:fontScheme name="YASH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1A7D5C3CC32A4EAE5D2C9F768830DF" ma:contentTypeVersion="4" ma:contentTypeDescription="Create a new document." ma:contentTypeScope="" ma:versionID="cbe3f373c0ae896131fe38d7811b9056">
  <xsd:schema xmlns:xsd="http://www.w3.org/2001/XMLSchema" xmlns:xs="http://www.w3.org/2001/XMLSchema" xmlns:p="http://schemas.microsoft.com/office/2006/metadata/properties" xmlns:ns2="359a25b1-0710-4ff7-9a97-61a3d4a4f7f9" targetNamespace="http://schemas.microsoft.com/office/2006/metadata/properties" ma:root="true" ma:fieldsID="c22067f93a8a2b8a2abbd325307fbd68" ns2:_="">
    <xsd:import namespace="359a25b1-0710-4ff7-9a97-61a3d4a4f7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9a25b1-0710-4ff7-9a97-61a3d4a4f7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659A9-F248-48B0-A0A8-EFCF1FFD1EA4}">
  <ds:schemaRefs>
    <ds:schemaRef ds:uri="http://schemas.microsoft.com/sharepoint/v3/contenttype/forms"/>
  </ds:schemaRefs>
</ds:datastoreItem>
</file>

<file path=customXml/itemProps2.xml><?xml version="1.0" encoding="utf-8"?>
<ds:datastoreItem xmlns:ds="http://schemas.openxmlformats.org/officeDocument/2006/customXml" ds:itemID="{2315F1AF-B153-4C75-B4DB-ADC2CF4949B3}">
  <ds:schemaRefs>
    <ds:schemaRef ds:uri="http://purl.org/dc/elements/1.1/"/>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2a0fdf31-89ea-4455-a042-1c80d3211ac6"/>
    <ds:schemaRef ds:uri="0867c619-f533-4575-807e-e8c8542e64b7"/>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BB80FA6-6D65-482F-878C-61F2130B7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9a25b1-0710-4ff7-9a97-61a3d4a4f7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5106</TotalTime>
  <Words>616</Words>
  <Application>Microsoft Office PowerPoint</Application>
  <PresentationFormat>Custom</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9</vt:i4>
      </vt:variant>
    </vt:vector>
  </HeadingPairs>
  <TitlesOfParts>
    <vt:vector size="18" baseType="lpstr">
      <vt:lpstr>Arial</vt:lpstr>
      <vt:lpstr>Calibri</vt:lpstr>
      <vt:lpstr>Calibri Light</vt:lpstr>
      <vt:lpstr>Verdana</vt:lpstr>
      <vt:lpstr>1_Slide Break</vt:lpstr>
      <vt:lpstr>Inner Slide</vt:lpstr>
      <vt:lpstr>1_Inner Slide</vt:lpstr>
      <vt:lpstr>Custom Design</vt:lpstr>
      <vt:lpstr>1_Cover page</vt:lpstr>
      <vt:lpstr>API Hackathon Feb – 2025 (BG4-BU4)</vt:lpstr>
      <vt:lpstr>BeautyCode: Code Optimization Plugin</vt:lpstr>
      <vt:lpstr>Problem Statement</vt:lpstr>
      <vt:lpstr>Solution Proposed </vt:lpstr>
      <vt:lpstr>Solution Proposed </vt:lpstr>
      <vt:lpstr>Technology Stack </vt:lpstr>
      <vt:lpstr>How our idea will benefit Yash Technical Team </vt:lpstr>
      <vt:lpstr>Future Scope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Yatin.Dhareshwar@yash.com</dc:creator>
  <cp:lastModifiedBy>Parag  Agnihotri</cp:lastModifiedBy>
  <cp:revision>41</cp:revision>
  <dcterms:created xsi:type="dcterms:W3CDTF">2017-12-19T07:06:38Z</dcterms:created>
  <dcterms:modified xsi:type="dcterms:W3CDTF">2025-02-03T07:01:44Z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y fmtid="{D5CDD505-2E9C-101B-9397-08002B2CF9AE}" pid="5" name="ContentTypeId">
    <vt:lpwstr>0x010100491A7D5C3CC32A4EAE5D2C9F768830DF</vt:lpwstr>
  </property>
  <property fmtid="{D5CDD505-2E9C-101B-9397-08002B2CF9AE}" pid="6" name="MediaServiceImageTags">
    <vt:lpwstr/>
  </property>
  <property fmtid="{D5CDD505-2E9C-101B-9397-08002B2CF9AE}" pid="7" name="Order">
    <vt:r8>279900</vt:r8>
  </property>
  <property fmtid="{D5CDD505-2E9C-101B-9397-08002B2CF9AE}" pid="8" name="xd_Signature">
    <vt:bool>false</vt:bool>
  </property>
  <property fmtid="{D5CDD505-2E9C-101B-9397-08002B2CF9AE}" pid="9" name="xd_ProgID">
    <vt:lpwstr/>
  </property>
  <property fmtid="{D5CDD505-2E9C-101B-9397-08002B2CF9AE}" pid="10" name="_ColorHex">
    <vt:lpwstr/>
  </property>
  <property fmtid="{D5CDD505-2E9C-101B-9397-08002B2CF9AE}" pid="11" name="_Emoji">
    <vt:lpwstr/>
  </property>
  <property fmtid="{D5CDD505-2E9C-101B-9397-08002B2CF9AE}" pid="12" name="ComplianceAssetId">
    <vt:lpwstr/>
  </property>
  <property fmtid="{D5CDD505-2E9C-101B-9397-08002B2CF9AE}" pid="13" name="TemplateUrl">
    <vt:lpwstr/>
  </property>
  <property fmtid="{D5CDD505-2E9C-101B-9397-08002B2CF9AE}" pid="14" name="_ExtendedDescription">
    <vt:lpwstr/>
  </property>
  <property fmtid="{D5CDD505-2E9C-101B-9397-08002B2CF9AE}" pid="15" name="_ColorTag">
    <vt:lpwstr/>
  </property>
  <property fmtid="{D5CDD505-2E9C-101B-9397-08002B2CF9AE}" pid="16" name="TriggerFlowInfo">
    <vt:lpwstr/>
  </property>
  <property fmtid="{D5CDD505-2E9C-101B-9397-08002B2CF9AE}" pid="17" name="_SourceUrl">
    <vt:lpwstr/>
  </property>
  <property fmtid="{D5CDD505-2E9C-101B-9397-08002B2CF9AE}" pid="18" name="_SharedFileIndex">
    <vt:lpwstr/>
  </property>
</Properties>
</file>