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55:11.0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7814 2628 0,'-18'0'16,"36"0"-16,-18 0 0,18 0 0,52 0 16,-17 0-1,18-17-15,-1 17 0,71-18 16,-88 18-16,18 0 16,-18 0-16,0-18 0,17 18 15,-52 0-15,-36 0 31</inkml:trace>
  <inkml:trace contextRef="#ctx0" brushRef="#br0" timeOffset="150.6945">8273 2646 0,'35'88'16,"-70"-176"-16,88 229 0,-53-88 15,17 0-15,1 17 0,17 36 16,-17-53-16,-1-18 15,1 1-15,0 17 16,-1-36-16,1-17 0</inkml:trace>
  <inkml:trace contextRef="#ctx0" brushRef="#br0" timeOffset="507.3655">8696 2646 0,'0'0'0,"18"35"0,-18 36 16,17 70 0,-17-88-16,0 70 15,0-70-15,0-18 0,0-17 16,18 0-16,0-54 31,-1-34-15,-17 35-16,18-1 0,-1 19 15,1-19-15,0 36 0,17-17 16,-17 34 0,-1 54-1,1-36-15,0 36 0,-18-36 16,17 0-16,1 18 15,-1-35-15</inkml:trace>
  <inkml:trace contextRef="#ctx0" brushRef="#br0" timeOffset="1090.6919">9155 3104 0,'17'18'15,"1"-18"-15,0 0 16,-1-18-16,36-17 16,-18 18-16,-17-19 15,17-17-15,-35 36 16,0-1-16,-35-17 16,17 35-16,1 0 0,-54 0 15,36 17 1,0 1-16,17 17 0,0-17 15,18 17-15,0 1 0,18-1 16,35 18-16,0-18 16,-18-17-16,71-1 15,-53-17-15,0 0 16,-18 0-16,36-35 16,-54 35-16,1-18 0</inkml:trace>
  <inkml:trace contextRef="#ctx0" brushRef="#br0" timeOffset="2381.9463">10954 2752 0,'-53'0'16,"35"17"-16,-17 1 0,0 53 15,35-36-15,17 53 16,1-53-16,35 36 16,-18-36-16,36 0 15,-18-17-15,52-18 16,-52 0-16,36-35 15,-37 17 1</inkml:trace>
  <inkml:trace contextRef="#ctx0" brushRef="#br0" timeOffset="2721.8783">11483 2875 0,'0'0'16,"-35"18"-16,-1-1 0,19 1 15,-36 53 1,53-36-16,-18 18 0,18 0 16,18-36-16,17 19 15,0-36-15,-17 0 16,35-18-16,-18 0 16,-17 1-16,-1-19 0,1-34 15,-18 52-15,18-17 16,-36-18-1,18 35-15,-18 1 0,1 17 16,17 17 0,0 19-16,17-1 15,19 18 1,-19-35-16,54 17 16,-36-35-16,18 17 15,-18-17-15,-17-17 16</inkml:trace>
  <inkml:trace contextRef="#ctx0" brushRef="#br0" timeOffset="2900.0733">11836 2840 0,'0'0'0,"17"0"16,19 0-16,17 0 15,-18 0-15,0-18 0,0 18 16,36-35-1,-53 17-15,-1 1 0,-17-1 16,0-17 0</inkml:trace>
  <inkml:trace contextRef="#ctx0" brushRef="#br0" timeOffset="3042.2211">12012 2646 0,'0'0'15,"18"141"-15,-1-70 0,-17-1 0,18 54 16,0-89 0,-1 35-16,-17-34 15,18-36-15</inkml:trace>
  <inkml:trace contextRef="#ctx0" brushRef="#br0" timeOffset="3434.1989">12876 2928 0,'0'0'16,"0"53"-16,-17-18 0,-1 1 0,-17 16 16,17-16-16,-17-19 15,17 19 1,1-36-16</inkml:trace>
  <inkml:trace contextRef="#ctx0" brushRef="#br0" timeOffset="4936.3432">13811 2716 0,'-17'53'16,"17"-17"-16,0 17 0,0-1 15,17-16-15,1-1 16,17-17-16,-17-18 15,35 0 1,-36-18-16,19-17 16,-19 17-16,19-17 15,-19 17-15,1 18 16,-1 0 0,1 18-16,0-1 15,-1 1-15,1-18 16,0 0-16,-18-18 15,17 1-15,-17-1 16,0-17 0,-17 0-16,17 17 15,-18 0-15,18 1 16,0-1-16</inkml:trace>
  <inkml:trace contextRef="#ctx0" brushRef="#br0" timeOffset="5256.7481">14340 2311 0,'0'53'15,"0"-18"-15,0 71 16,18-36-16,0 36 16,-18-53-1,35 53-15,-35-71 16,18-17-16,-1-1 15,1-17-15,-18-35 16,18 0 0,-18 17-16,17-17 15,1 17-15,-1 18 16,19 0-16,-36 36 16,35-1-1,-35 0-15,18-17 0,-18 52 16,17-52-16,-17 17 15,18-35-15</inkml:trace>
  <inkml:trace contextRef="#ctx0" brushRef="#br0" timeOffset="5356.668">14799 2875 0,'0'0'16,"0"35"-16,0-17 0</inkml:trace>
  <inkml:trace contextRef="#ctx0" brushRef="#br0" timeOffset="5874.2362">14975 2893 0,'0'0'16,"18"53"-16,0-36 0,-1 1 15,36-36-15,-17 1 16,34-36-16,-52 18 15,17-54-15,-17 54 16,-18-53 0,0 35-16,-18-35 15,0 52-15,-17-34 16,17 52-16,18 36 16,0 52-1,18-17-15,0 53 16,-1-71-16,19 54 15,-19-54-15,19 0 16,-36-17-16,17-18 16,-17 18-16,0-36 15,18 18 1,-1-18-16,19 36 16,-19 17-16,19 18 15,-19-35 1,1 35-16,-18-36 15</inkml:trace>
  <inkml:trace contextRef="#ctx0" brushRef="#br0" timeOffset="6056.5824">14693 2628 0,'0'0'16,"0"-17"-16</inkml:trace>
  <inkml:trace contextRef="#ctx0" brushRef="#br0" timeOffset="6779.8167">16669 2752 0,'-18'-36'15,"36"72"-15,-54-89 0,19 35 16,-18 0-16,-1 18 16,-17 18-16,36 17 15,-1-17-15,0 70 16,36 18 0,17-71-16,36 1 15,-36-36-15,18 0 16,18-36-16,-36 19 15,0-36-15,-17 18 16,-36-18 0,18 35-16,-53-17 15,36 17-15,-1 18 16,0 0-16,18 35 16,0-17-16,36 17 15,-1-35-15,36 18 16,-36-18-16,35 0 15,-52 0-15,17 0 16,-17-18-16,-18 1 16,0-1-16</inkml:trace>
  <inkml:trace contextRef="#ctx0" brushRef="#br0" timeOffset="6986.3664">16880 2311 0,'0'0'0,"18"53"0,17 70 16,-17-52-16,35 52 16,-35-52-16,34 17 15,-52-53-15,18-17 16,-18 17 0,0-53-16,0-34 15,0 16 1,0 1-16,0 0 15</inkml:trace>
  <inkml:trace contextRef="#ctx0" brushRef="#br0" timeOffset="7063.2775">17110 2769 0,'17'53'16,"-34"-106"-16,34 142 0,1-72 0</inkml:trace>
  <inkml:trace contextRef="#ctx0" brushRef="#br0" timeOffset="7463.7452">17163 2805 0,'0'0'16,"17"0"-16,1 0 15,17 0-15,0-18 16,1 18-16,-1 0 16,18-18-1,-53 1-15,-18 17 31,1 17-15,17 1-16,-18 17 16,18-17-16,18 0 15,17-18-15,18 0 16,-35 0 0,34 0-16,-34-18 15,17 18-15,-35-18 16,18 18-16,-36 0 15,1 0 17,17 18-32,0 0 15,0-1 1,17-17-16,1 0 16,0 0-1</inkml:trace>
  <inkml:trace contextRef="#ctx0" brushRef="#br0" timeOffset="8076.3736">17692 2787 0,'0'-18'16,"0"36"-1,-18 0 1,18 17-16,0-17 16,0 34-1,18-34-15,-1 17 16,1-35-16,0 18 15,-1-18-15,1-18 0,0 1 16,-18-1-16,0-17 16,0 17-16,0-17 15,0 17 1,0 36 0,0 0-1,17-1-15,1 1 0,0-18 16,17 17-16,-18-17 15,19 0 1,-19-17-16,1-18 16,0-1-16,-1-17 15,-17 18-15,0-18 16,0 18-16,0 0 0,0-18 0,-35-53 16,17 53-1,1 0-15,-19 0 16,19 53-16,-1 35 15,18 18-15,0 0 0,18 71 16,-1-71-16,36 70 16,0-88-16,18 54 15,-18-54 1,17 0-16,-34-17 16,-19-1-16</inkml:trace>
  <inkml:trace contextRef="#ctx0" brushRef="#br0" timeOffset="8793.3847">18397 2699 0,'0'0'15,"-17"35"-15,17-17 0,0 35 16,17-36-16,-17 19 16,36-19-16,-19 1 15,19-18-15,-19 0 16,1-35-1,-1 17-15,-17-35 16,18 35-16,-18 1 16,0 34-1,18 54 1,-1-18-16,19 0 0,-19 0 16,19 52-16,-19-52 15,19 18-15,-36-53 16,-18 17-1,0-35-15,1 17 0,-36-34 16,17 17-16,1-18 0,-18-35 16,36 36-1,-1-1-15</inkml:trace>
  <inkml:trace contextRef="#ctx0" brushRef="#br0" timeOffset="9197.5659">19191 2734 0,'0'0'0,"-18"0"0,-17 0 16,18 0-16,-1 18 15,18-1-15,18 19 16,-18-19-16,17 1 16,1 0-16,-1-1 15,1-17-15,17 18 16,-17-36-16,0 1 16,-18-19-1,0 19-15,0-1 16,-18 18-16,18-18 15,0 36 1,35 17 0,-17-17-16,0 0 0,35-1 15,-18 1-15,0-18 16,-17 0-16,-1 0 16</inkml:trace>
  <inkml:trace contextRef="#ctx0" brushRef="#br0" timeOffset="9365.1009">19526 2716 0,'0'0'0,"36"0"0,-19 0 16,1 0-16,-1-17 0,36-1 16,-17 18-16,-36-18 15,17 1 1,-17-1-16,-35 1 15</inkml:trace>
  <inkml:trace contextRef="#ctx0" brushRef="#br0" timeOffset="9538.1225">19597 2469 0,'0'0'15,"0"71"-15,0-18 0,0 0 0,0 53 16,0-53-16,17 35 15,-17-53-15,18 0 16,0 1 0,-1-19-16,19-17 15</inkml:trace>
  <inkml:trace contextRef="#ctx0" brushRef="#br0" timeOffset="9840.7534">19826 2752 0,'0'17'16,"0"1"0,18-18-1,-1 0-15,1-18 16,0 1-16,-1-1 16,-17 0-16,0 1 15,-35 17-15,17 0 16,1 0-16,17 17 0,-18 36 15,18-35 1,18 53-16,-1-36 0,19 18 16,-19-36-1,36-17-15,-35 0 16,35 0 0,-36 0-16,1-17 0,-18-1 15</inkml:trace>
  <inkml:trace contextRef="#ctx0" brushRef="#br0" timeOffset="10807.687">20708 2858 0,'18'0'31,"-1"0"-31,-17-18 16,36 18-16,-19 0 15,36 0-15,-35 0 16</inkml:trace>
  <inkml:trace contextRef="#ctx0" brushRef="#br0" timeOffset="10916.0998">21026 2840 0,'17'0'16,"1"0"-16,17-18 15</inkml:trace>
  <inkml:trace contextRef="#ctx0" brushRef="#br0" timeOffset="11062.7818">21325 2787 0,'18'0'47,"0"0"-47,-1 18 16,1-18-16</inkml:trace>
  <inkml:trace contextRef="#ctx0" brushRef="#br0" timeOffset="11161.9563">21519 2805 0,'18'0'16,"0"0"-1</inkml:trace>
  <inkml:trace contextRef="#ctx0" brushRef="#br0" timeOffset="11284.6838">21696 2822 0,'0'0'15,"17"-17"-15,1 17 16,0-18 0,-1 18-16,1 0 0</inkml:trace>
  <inkml:trace contextRef="#ctx0" brushRef="#br0" timeOffset="11418.3537">21943 2787 0,'0'0'16,"17"-18"-16,1 18 15,-18-17-15</inkml:trace>
  <inkml:trace contextRef="#ctx0" brushRef="#br0" timeOffset="11540.1887">22031 2787 0,'18'0'16,"-1"-18"0,1 18-1</inkml:trace>
  <inkml:trace contextRef="#ctx0" brushRef="#br0" timeOffset="11630.1644">22154 2752 0,'18'0'16,"0"0"-1</inkml:trace>
  <inkml:trace contextRef="#ctx0" brushRef="#br0" timeOffset="11752.3982">22296 2752 0,'17'0'15,"-34"0"-15,52 0 0,-35-18 16,17 18-16,-34 0 15</inkml:trace>
  <inkml:trace contextRef="#ctx0" brushRef="#br0" timeOffset="11895.4911">22419 2787 0,'0'-18'15</inkml:trace>
  <inkml:trace contextRef="#ctx0" brushRef="#br0" timeOffset="12357.459">23001 2752 0,'0'17'16,"-18"36"0,18-17-16,-35 52 15,0-35-15,-18 35 16,0-53-16</inkml:trace>
  <inkml:trace contextRef="#ctx0" brushRef="#br0" timeOffset="13897.3291">23989 2452 0,'0'17'16,"18"36"-16,-1 0 16,-17-17-16,18 16 0,-1 19 15,1-36-15,35 1 16,-35-19-16,17-17 16,-17-17-1,-1-1-15,1-35 16,-1 18-16,-17 17 15,0 0-15,0 1 0,18 17 16,0 17 0,-1 1-16,1 0 0,35 17 15,18-17 1,-36-1-16,-18-17 0,1 0 16,17-17-16,-35-1 15,0 0-15,-17 1 0,-19-19 16,19 19-1,-1 17-15,1-18 0,-1 18 16,18-17-16,0-1 16</inkml:trace>
  <inkml:trace contextRef="#ctx0" brushRef="#br0" timeOffset="14266.3384">24853 2593 0,'0'0'16,"-53"0"-16,36 0 0,-19 18 16,19 17-1,-1-18-15,18 19 0,0-19 16,0 19-16,18-19 16,17 1-16,0 0 0,-17-1 0,35-17 15,0-17-15,-36 17 16,1-18-16,0 0 15,-1-17-15,-17-18 16,-17 35-16,17-17 0,-18 0 16,0 17-16,-17-17 15,17 35-15,18 18 16,18 52 0,0-52-1,-1 17-15,19-17 0,34 17 16,-17-17-16,-18-18 15,1 0-15,-19 0 0,36-18 16</inkml:trace>
  <inkml:trace contextRef="#ctx0" brushRef="#br0" timeOffset="14527.2213">25294 2522 0,'-35'0'15,"70"0"-15,-88 0 0,53 18 0,-17 17 16,17-17-16,35 35 16,-17-36-16,17 1 15,0 17-15,36-17 16,-36 0-16,-17-1 16,-1-17-16,-17 18 0,-17-18 15,-1 0-15,-35 18 16,18-18-1,-1 0-15,1 0 0,18 0 0,-19 0 16,19 0-16,-1 0 16</inkml:trace>
  <inkml:trace contextRef="#ctx0" brushRef="#br0" timeOffset="15254.5535">26864 2240 0,'-35'-70'0,"70"140"0,-88-176 16,0 53-16,18 36 15,-36-1 1,36 18-16,0 18 0,-53 35 16,52-18-16,19 0 15,-19 36-15,19-18 0,17 17 16,0 54-16,17-71 16,19-18-16,-19 18 15,19-18-15,-1 18 16,-17-35-16,-1-18 0,1 0 15,-18-18 1,-18-35 0,18 35-16,0-34 15,0 34-15,0 0 16,18 1-16,17 17 16,18 17-16,-18-17 15,1 18-15,-1 0 0,-18-18 16,54 35-1,-53-35-15,-1 0 0,1 17 16</inkml:trace>
  <inkml:trace contextRef="#ctx0" brushRef="#br0" timeOffset="15599.3471">27058 2540 0,'0'35'0,"0"-70"0,0 88 16,0-18-16,0-17 0,18 17 15,17 18 1,0-18-16,-17-35 16,0 0-16,-1 0 0,1-17 15,-1-1-15,1-17 16,-18-1-1,0 19-15,0-18 0,0 17 16,0 0-16,0 36 16,0 17-1,53 0 1,-35 1-16,-1-19 16,1 1-16,17 0 0,0 17 15,-17-35-15</inkml:trace>
  <inkml:trace contextRef="#ctx0" brushRef="#br0" timeOffset="15868.1019">27499 2099 0,'18'35'16,"-18"1"-16,17-1 16,19 71-16,-19-53 15,19 70 1,-19-52-16,-17-18 0,18-1 0,-1 1 16,1 18-1,-18-53-15,18-1 0,-18 1 16,17-36-16,-17 1 15</inkml:trace>
  <inkml:trace contextRef="#ctx0" brushRef="#br0" timeOffset="16066.9146">27817 2117 0,'0'70'15,"0"-140"-15,0 193 0,0 18 16,0-53-16,17-17 0,18 52 16,-17-70-16,-18-17 15,18-1-15,-18 18 16,0-35-16,-18-18 0</inkml:trace>
  <inkml:trace contextRef="#ctx0" brushRef="#br0" timeOffset="16378.9661">26300 2540 0,'35'-18'15,"0"18"-15,0-17 16,71-19-16,-53 1 15,-18 35-15,18-17 0</inkml:trace>
  <inkml:trace contextRef="#ctx0" brushRef="#br0" timeOffset="19264.446">10954 3457 0,'17'0'16,"1"0"-16,53-17 16,-18 17-16,88 0 15,-53 0-15,0 0 0,0 0 16,0 0-16,71 0 15,-106 17-15,35 1 16,-88 0-16</inkml:trace>
  <inkml:trace contextRef="#ctx0" brushRef="#br0" timeOffset="21233.7955">24253 2981 0,'0'0'0,"-17"0"16,34 0 0,1 0-16,53 0 15,52 0 1,-35 18-16,1-18 16,122 0-16,-105 0 0,123 0 15,-140 0-15,-19-18 16,-17 18-16</inkml:trace>
  <inkml:trace contextRef="#ctx0" brushRef="#br0" timeOffset="22841.609">8378 3651 0,'36'0'16,"-1"18"-16,0-18 0,71 0 15,-53 0-15,71 0 16,-72-18 0,1 18-16,-17-17 0,-1-1 15</inkml:trace>
  <inkml:trace contextRef="#ctx0" brushRef="#br0" timeOffset="22978.9851">8802 3739 0,'17'106'16,"-34"-212"-16,52 283 0,-17-124 16,-1 17-1,1-34-15,17-19 16,-17-17-16</inkml:trace>
  <inkml:trace contextRef="#ctx0" brushRef="#br0" timeOffset="23396.0598">9049 3651 0,'0'0'0,"0"36"16,17 69-16,-17-69 15,0 34 1,0-52-16,0 17 16,-17-35-1,17-35 1,0 17-16,0 1 16,17 17-16,19 0 15,-19 0-15,1 0 16,17 0-16,1 17 0,-19 1 15,54-18 1,-54 0-16,19 0 0,-19 0 0,1-18 16,-18 1-16,18-19 15,-18 19-15,-36-19 16,19 36 0,-19 18-16,19 0 15,17 35-15,0-18 16,17-18-16,36 19 15,35-19 1,-35-17-16,18 0 16</inkml:trace>
  <inkml:trace contextRef="#ctx0" brushRef="#br0" timeOffset="24163.7045">11183 3810 0,'-35'-18'16,"70"36"-16,-70-53 0,17 35 0,-17 17 15,17 1 1,1 17-16,-1-17 16,0 17-16,18 0 0,0 18 15,0-17-15,18-1 16,0-17-16,-1-1 15,19-17-15,-1 0 0,53-17 16,-53 17-16,18-18 16,18-35-16,-54 18 15,1-1-15,0 19 16,-18-18-16,0 17 0,0 0 0,-18 1 16,0 17-1,1 0-15,-1 17 0,0 1 16,1 17-16,-1 18 15,18-35-15,18 17 16,17-35-16,-17 18 0,17-36 16,18 18-1,17-18-15,-52 1 16,-18-1-16,18 0 16,-36 1-16,18-1 15,-18 18 1,36 0-1,17-17 1,-17 17 0,0-18-16,-1 0 15</inkml:trace>
  <inkml:trace contextRef="#ctx0" brushRef="#br0" timeOffset="24286.5573">11677 3828 0,'0'0'16,"-18"0"0,36 0 15,17-18-31,-17 0 15,17 1-15,18-1 16,-35 0-16,-1 18 16,1 0-16</inkml:trace>
  <inkml:trace contextRef="#ctx0" brushRef="#br0" timeOffset="24460.4874">11765 3616 0,'0'0'16,"0"71"-16,0-54 0,18 54 15,-18-36-15,17 0 16,1 1-16,0-1 0,17 0 16,0-17-16,-17-18 15</inkml:trace>
  <inkml:trace contextRef="#ctx0" brushRef="#br0" timeOffset="24687.0462">12065 3704 0,'0'0'16,"-35"18"-16,-1-18 0,19 17 16,17 19-16,0-19 15,0 1-15,17 0 16,1-1-16,35 19 15,-18-36-15,1 17 16,-36 1-16,0-1 16,-18-17-1,0 18-15,1-18 0,-19 18 16</inkml:trace>
  <inkml:trace contextRef="#ctx0" brushRef="#br0" timeOffset="24960.4005">12788 3898 0,'0'0'0,"0"18"15,-17 17 1,-19 0-16,-17 18 16,18-17-16,17-19 0,-17 1 15</inkml:trace>
  <inkml:trace contextRef="#ctx0" brushRef="#br0" timeOffset="25693.6682">14023 3563 0,'0'71'16,"0"-142"-16,0 177 0,0-53 0,0 17 15,18-52-15,34 35 16,-34-53-16,17 18 15,-17-18-15,17-18 0,-17 0 16,17 1 0,-17-1-16,-18 0 0,0-17 15,0 17-15,18 36 32,-1 17-17,1 1-15,35-1 16,-18-35-16,36 18 15,-54-18-15,18-18 0,1-17 16,-36 17-16,0 0 16,0 1-16,-18-19 15,18 19-15,-18-18 0,1 17 16,-1 0-16,-17-52 16</inkml:trace>
  <inkml:trace contextRef="#ctx0" brushRef="#br0" timeOffset="25994.6313">14693 3404 0,'0'0'16,"18"89"-16,-1-37 0,1 37 16,-18-36-1,18-18-15,-1 0 0,-17-17 16,18 17-16,0-17 15,-1-36 1,-17 0-16,18 1 16,0 17-16,-1 0 15,19 0 1,-19 0-16,1 0 0,17 17 16,-17 1-16,17 0 15,-17-1 1,-1-17-1,1 0-15</inkml:trace>
  <inkml:trace contextRef="#ctx0" brushRef="#br0" timeOffset="26538.2932">17498 3669 0,'0'0'15,"17"-18"1,1 18-16,0 0 16,17 0-16,0 0 0,1 0 15</inkml:trace>
  <inkml:trace contextRef="#ctx0" brushRef="#br0" timeOffset="26665.4004">18221 3687 0,'0'0'16,"35"0"-16,-17 0 15,0 0-15</inkml:trace>
  <inkml:trace contextRef="#ctx0" brushRef="#br0" timeOffset="26821.9113">19050 3616 0,'18'0'16,"-36"0"-16,53 0 16</inkml:trace>
  <inkml:trace contextRef="#ctx0" brushRef="#br0" timeOffset="27266.4672">20338 3651 0,'17'-17'16,"1"17"-16</inkml:trace>
  <inkml:trace contextRef="#ctx0" brushRef="#br0" timeOffset="27439.4334">20690 3651 0,'0'0'0,"18"0"0,0 0 16,-18-17-16</inkml:trace>
  <inkml:trace contextRef="#ctx0" brushRef="#br0" timeOffset="27590.1536">21043 3634 0,'18'-18'16</inkml:trace>
  <inkml:trace contextRef="#ctx0" brushRef="#br0" timeOffset="27756.3434">21273 3616 0,'0'0'16,"17"-18"-16,1 18 15</inkml:trace>
  <inkml:trace contextRef="#ctx0" brushRef="#br0" timeOffset="27913.0253">21431 3616 0,'18'0'16,"0"0"0,-1 0-1</inkml:trace>
  <inkml:trace contextRef="#ctx0" brushRef="#br0" timeOffset="28061.7609">21625 3616 0,'18'0'16,"0"0"-16,-18-18 15,17 18-15,1 0 16</inkml:trace>
  <inkml:trace contextRef="#ctx0" brushRef="#br0" timeOffset="28374.9273">21943 3563 0,'17'0'16</inkml:trace>
  <inkml:trace contextRef="#ctx0" brushRef="#br0" timeOffset="28539.9876">21943 3563 0,'70'-18'16</inkml:trace>
  <inkml:trace contextRef="#ctx0" brushRef="#br0" timeOffset="28700.6844">22119 3545 0,'18'0'31</inkml:trace>
  <inkml:trace contextRef="#ctx0" brushRef="#br0" timeOffset="28846.8974">22225 3528 0,'18'0'15</inkml:trace>
  <inkml:trace contextRef="#ctx0" brushRef="#br0" timeOffset="29009.367">22366 3528 0,'0'-18'16,"18"18"15</inkml:trace>
  <inkml:trace contextRef="#ctx0" brushRef="#br0" timeOffset="29158.7554">22366 3528 0,'88'-18'0</inkml:trace>
  <inkml:trace contextRef="#ctx0" brushRef="#br0" timeOffset="29380.2392">22525 3528 0,'18'-18'16</inkml:trace>
  <inkml:trace contextRef="#ctx0" brushRef="#br0" timeOffset="29518.4915">22666 3510 0,'0'0'16</inkml:trace>
  <inkml:trace contextRef="#ctx0" brushRef="#br0" timeOffset="29713.1873">22913 3493 0,'0'35'0,"0"-70"15,-18 105-15,1-17 0,-54 35 16,18-17-16,0-1 16,18-52-1,17 0-15</inkml:trace>
  <inkml:trace contextRef="#ctx0" brushRef="#br0" timeOffset="30638.1042">24201 3528 0,'-18'0'15,"36"17"1,-18 19 0,17-1-16,-17-17 0,35 17 15,-35-17-15,36-1 16,-19-17 0,1-17-1,-18-1-15,18 0 16,-1 18-1,19 0-15,-1 0 16,18 18 0,-36 0-16,54-1 15,-36-17-15,18 18 16,-35-18-16,-1 0 16,1-18-16,-18-17 15,0-36 1,-18 54-16,18-19 0,-17 1 15,17 0-15,0 17 16,0 1-16</inkml:trace>
  <inkml:trace contextRef="#ctx0" brushRef="#br0" timeOffset="30970.6569">24853 3616 0,'0'0'16,"18"18"0,17-18-16,-17 0 15,35-18-15,-18 0 16,0 1-16,-17-1 0,17-17 16,-35 17-16,0 1 15,-17-1-15,-19 0 16,-17 18-1,36 0-15,-19 18 0,19 0 16,-1 17-16,36 0 16,-1-17-16,1-1 15,17 1-15,18 0 16,-17-1-16,34-17 16,-52 0-16,-1 0 15,1 0-15,0-17 0</inkml:trace>
  <inkml:trace contextRef="#ctx0" brushRef="#br0" timeOffset="31193.9556">25365 3739 0,'0'0'0,"17"0"0,1 0 0,-18-17 16,-18-18-1,18 17 1,-17-17-16,-1 17 0,0-17 15,1 17-15,17-35 16,0 36-16,17-1 16,19 18-1,-1 0-15,-17 0 0,-1 0 16,1 18-16,0-1 0,-1 1 16</inkml:trace>
  <inkml:trace contextRef="#ctx0" brushRef="#br0" timeOffset="31493.3389">25629 3616 0,'53'0'16,"-35"0"-16,0-18 16,17 1-16,0-1 0,-17 0 15,17 1-15,-17-18 16,-18 17-16,-18-17 15,0 17-15,-17 0 0,0 18 16,-36 0 0,36 18-16,17 0 0,-17-1 15,35 19-15,0-19 0,18 54 16,17-36-16,71 0 16,-36-17-16,-17 0 15,0-18-15,0 0 0,0 0 16,-35 0-16,-36 0 15</inkml:trace>
  <inkml:trace contextRef="#ctx0" brushRef="#br0" timeOffset="31809.7613">24624 4022 0,'0'0'0,"0"-18"15,53 18 1,-18-18-16,36 18 0,87 0 15,-52 0-15,-18-17 0,124 17 16,-124 0 0,0 0-16,-17 0 0,0 0 15,17 0-15,-53 0 16,-35-18-16</inkml:trace>
  <inkml:trace contextRef="#ctx0" brushRef="#br0" timeOffset="32434.0803">26917 3316 0,'-18'-53'15,"1"36"-15,-19-36 16,19 35-16,-1 0 0,0 18 15,-34-17 1,52 34-16,-18 1 0,0 17 16,1 71-16,17-53 0,0 18 15,17-1-15,19 36 16,-19-53-16,-17 0 16,18 0-16,-18-36 15,0 1-15,-35 0 16,-1-36-1,1 0-15,17-17 0,1 17 16,-1-34-16,18 16 16,0 19-16,0-1 0,35 0 15,18 1-15,-17 17 16,16 0-16,-16 0 16,34 0-16,-34 0 15,-1 17-15,-17-17 0,-1 0 16,-17 18-16,0 0 15,0-1-15,0 1 16,0 0 0,18-1-1,-1 1-15,1-18 0,0 17 16</inkml:trace>
  <inkml:trace contextRef="#ctx0" brushRef="#br0" timeOffset="32600.8841">27146 3634 0,'18'0'16,"0"17"-1,-1 1-15,1 0 16,17-1 0,-17 1-16,-1-18 0,19 17 15,-19-17-15,1 0 16</inkml:trace>
  <inkml:trace contextRef="#ctx0" brushRef="#br0" timeOffset="32856.4141">27358 3334 0,'0'0'16,"0"70"-16,18-17 0,-18-17 0,35 52 15,-18-35-15,19-18 16,-19 0-16,1 0 0,0-17 16,17 35-1,-17-35-15,-1-18 16</inkml:trace>
  <inkml:trace contextRef="#ctx0" brushRef="#br0" timeOffset="33072.2195">27658 3298 0,'0'71'15,"0"-36"-15,0 71 16,0-35-16,17-18 0,19 35 16,-36-53-16,17 0 15,-17 1-15,18-19 0,-18 1 16,-18 0 0,1-18-16</inkml:trace>
  <inkml:trace contextRef="#ctx0" brushRef="#br0" timeOffset="33562.1681">26988 3669 0,'0'0'0,"17"-18"16,1 18-1,-18-17-15,0 34 47,17 19-47,1-36 16,0 35 0,-1-35-16,1 17 0,0-17 15,-1-17-15,1-1 16,0 1-16,-1-1 0,1-17 15,-18 17 1,0 0-16,0 1 0,-18 17 31,18 35-15,0-17-16</inkml:trace>
  <inkml:trace contextRef="#ctx0" brushRef="#br0" timeOffset="35169.1173">11465 3845 0,'0'0'0,"-17"0"0,-1 0 16,0 0-1,18-17 1,18 17-1,0 17 1,-1-17-16,1 18 0,0-18 16,-18 18-16,17-1 0,1 1 15,-18-1-15</inkml:trace>
  <inkml:trace contextRef="#ctx0" brushRef="#br0" timeOffset="38339.1302">11130 4339 0,'-17'0'16,"34"0"-1,71-35 1,-35 35-16,106-35 16,-71 35-16,0-18 15,1 0-15,87 18 16,-123 0-16,17 0 16,-34 18-16,-1 0 0,0 17 15</inkml:trace>
  <inkml:trace contextRef="#ctx0" brushRef="#br0" timeOffset="39635.9004">12065 2275 0,'0'-17'15,"-35"17"1,17 0-16,0 0 0,-17 0 16,-35 0-16,17 0 15,0 0-15,-18 17 0,-70-17 16,53 18-16,-106 0 15,106-18 1,-18 17-16,0 1 0,-53 0 16,89-1-16,-1 1 15,-17 17-15,70-17 16,-35 17 0,53-17-16,-17-1 0,17 1 0,-18 35 15,18-35 1,0 17-16,0 0 0,0-17 15,0 17-15,18 18 0,-18 35 16,17-35-16,1 35 16,0-52-16,-1-1 15,1 0-15,35 18 16,-35-35-16,17-18 16,-18 17-16,1-17 0,35 18 15,-35-18-15,17 18 16,-17-18-16,17 0 0,53 0 15,-53 17 1,18-17-16,0 18 0,18-18 16,-1 17-16,1 1 0,105 0 15,-88-18-15,1 17 16,-1-17-16,0 0 0,18 0 16,105-17-1,-122-1-15,87-17 16,-123 17-16,0 1 0,17-36 15,-70 35-15,18 0 16,-36-35 0,18 18-16,-17 0 0,-1 0 0,1-18 15,-1 0-15,-17-18 16,-71-140 0,71 122-16,-18 19 0,0 17 15,-18-35 1,36 70-16,0 0 0,17 1 15,0 17-15,-17 17 16,35 1-16</inkml:trace>
  <inkml:trace contextRef="#ctx0" brushRef="#br0" timeOffset="40943.1333">25188 2011 0,'0'-18'16,"-17"1"-16,-36 17 16,0 0-1,18 0-15,-89 0 16,-17 17-16,53-17 16,0 18-16,-89 17 15,89-35-15,0 18 16,0-1-16,-36 19 15,71-19-15,18 1 0,-18 17 16,35-17-16,1 0 16,17-1-16,0 18 15,0-17-15,0 17 16,0-17-16,17 17 0,-17-17 16,0 17-16,18 0 0,-36 18 15,18-35-15,-17 17 16,17-17-16,0 17 15,0 0-15,53 1 16,-36-19-16,1 1 16,17 0-16,1-1 15,-19 1-15,1-18 16,-1 18-16,1-18 0,17 17 16,-17-17-16,17 18 15,1-18-15,16 18 0,37-18 16,-19 0-1,1 17-15,105-17 16,-88 0-16,1 0 0,87 18 16,-88-1-16,-17-17 15,52 18-15,-52 0 16,-18-18-16,0 0 16,-1 0-16,-16 0 0,-1 0 15,36-18-15,-54 0 16,1 1-16,0-1 0,-1 1 15,-17-1-15,0-17 16,0 17-16,0-35 16,-17 18-16,17 17 15,-18-17-15,-17-53 16,-1-18-16,19 35 16,-1 18-16,0-17 0,-35-18 15,36 35 1,-18 35-16,17-17 0,0 17 15,1 0-15,-36 1 16,53-1-16,-36 18 16,19 0-1,17 18 1,-18-1-16,1-17 16</inkml:trace>
  <inkml:trace contextRef="#ctx0" brushRef="#br0" timeOffset="42510.1072">12136 3475 0,'-18'0'78,"0"0"-78,1 0 16,-1 0-16,-17 0 0,-53 18 15,35-18 1,0 0-16,-18 17 0,1-17 16,-1 18-16,-70-1 15,70-17-15,-70 18 16,71-18-16,-1 0 0,18 0 15,-17 0-15,17 18 0,-35-18 16,52 17-16,-17-17 16,36 0-1,-1 0-15,0 0 16,1 0 0,-1 18-1,1 0 1,17 17-16,0 0 15,0 18-15,0 0 16,17-18-16,1 71 16,-1-71-16,-17 18 15,18 0-15,0-17 0,-18 16 0,17-16 16,1 17 0,0-36-16,-18 1 0,17 0 15,1-1-15,52-17 16,-34 0-16,70 0 15,-36 0-15,1 0 0,-1 0 16,18 0-16,89 0 16,-89 0-16,0 0 15,0 0-15,106 0 16,-35 0-16,-106 0 16,71-17-1,-89 17-15,0-18 0,-17 0 0,-18 1 16,0-1-1,0 0-15,-18 1 0,1-1 16,-36-52-16,35 34 16,-17-17-16,17 18 15,0-36-15,1 19 0,-36-72 16,35 54-16,1 17 16,-1 17-16,-17-34 15,17 52-15,-17-17 16,17 35-16,0 0 15</inkml:trace>
  <inkml:trace contextRef="#ctx0" brushRef="#br0" timeOffset="44125.2945">25523 3122 0,'-17'0'31,"-18"0"-15,17 0-16,-17 0 15,-18 0-15,0 0 16,0 0-16,0 0 16,-18 0-16,-17 0 0,-106 18 15,88-18-15,18 17 16,-88 1-16,105 0 15,-52-1-15,87-17 16,1 18-16,18-18 16,-1 18-16,0-18 0,18 17 62,-17 1-46,17 17-16,-18-17 0,36 52 15,-18-17 1,35 35-16,-17-35 16,-1 0-16,1 0 0,-1-18 15,1 54 1,-18-54-16,18 18 0,-18-18 16,0-17-1,0-1-15,0 1 16,17-18-16,1 0 15,17-18-15,-17 18 16,17-17-16,1 17 0,34-18 16,-35 18-16,71 0 15,-53 0-15,18 0 16,70 0-16,-53-18 16,0 18-16,106 0 15,-88 0-15,0 0 0,88 0 16,-106 0-1,0 0-15,-17 0 0,35 0 16,-71-17-16,35 17 16,-52 0-16,0 0 15,-1 17-15,19-17 16,-19 0 0,1 0-1,-18-17 1,0-1-16,0-17 15,-18 17-15,18 1 16,0-19-16,-17 1 16,17 0-16,-18-18 0,0 0 15,1-70-15,-1 70 16,18-18-16,-18 18 0,1 18 16,17 0-16,-18-1 15,18 19-15,0-19 16,18 19-16,-1-1 15,-17 0 1,-17 18 15,-1 0-31,1 0 16,-19 0-16,1-17 0,0 17 16,-71 0-16,35 0 15,-17 0-15,-124 0 16,107 17-16,-160 19 15,159-1-15</inkml:trace>
  <inkml:trace contextRef="#ctx0" brushRef="#br0" timeOffset="58116.3049">25206 953 0,'0'-36'16,"0"19"-1,0 34 1,0 1-1,-18 17-15,-17 71 16,17-53 0,-17 70-16,18-70 15,17 53-15,0-71 16,0 1-16,0-1 16,0-17-16,0-1 15,0 1-15,-18-18 16,0-18-1</inkml:trace>
  <inkml:trace contextRef="#ctx0" brushRef="#br0" timeOffset="58354.3658">24906 1305 0,'0'0'15,"0"53"-15,18-18 0,-1 36 16,-17-36-16,18 1 16,0-1-16,-1-17 0,19 17 15,-1-18-15,0-17 16,0-17-16,36-18 16,35-36-16,-71 53 15,0-17-15,1-36 16</inkml:trace>
  <inkml:trace contextRef="#ctx0" brushRef="#br0" timeOffset="88579.1737">29245 13088 0,'18'0'0,"0"18"16,-18 17-16,35 18 16,-35 0-16,17 35 15,-17-53-15,0 1 16,0-1-16,0 0 0,18 0 16,-18-17-16</inkml:trace>
  <inkml:trace contextRef="#ctx0" brushRef="#br0" timeOffset="88861.3302">29563 13264 0,'0'0'16,"0"71"-16,0-36 0,0-17 15,17 35-15,19-18 16,-19-35-16,54 18 15,-53-18-15,17-18 0,0 18 16,-17-35-16,17 17 0,-17-52 16,-18 52-16,-18-53 15,0 54 1,-17-1-16,0 1 16,17 17-16,1 0 0,-1 35 15,18-18-15,0 1 16,0 0-16,18-1 0</inkml:trace>
  <inkml:trace contextRef="#ctx0" brushRef="#br0" timeOffset="89107.3636">30074 13300 0,'0'0'0,"-17"0"0,17 17 15,-18-17-15,0 53 16,18-17-16,0-1 15,0-18-15,18 19 0,35-1 16,-18-17-16,53-18 16,-35-18-16,36-17 15,-72-1 1,1-34-16,-18 17 16,-53 0-16,18 18 15,-18 35-15,0 0 0,-88 35 16</inkml:trace>
  <inkml:trace contextRef="#ctx0" brushRef="#br0" timeOffset="93801.2055">7391 16633 0,'17'-17'16,"1"17"-16,0 0 16,-1-18-16,1 18 15,0 0 1,-1 0-16,1 0 15,-1 0-15,-17 18 16,18-18-16,0 0 16,-1 0-1,1 0 1,0 0-16,-1 0 0,1 0 0,17 0 16,0 0-1,-17 0-15,17 0 0,18 0 16,-35 0-16,17 0 15,1-18-15,-19 18 0,18 0 16,1 0-16,34 0 16,-34 0-16,16 0 15,37 0-15,-36 0 16,-1 0-16,1 0 0,0 0 16,0 0-16,53 0 15,-35 0-15,52-17 16,-70 17-16,18 0 0,-1 0 15,1 0-15,-1 0 16,54-18-16,-54 18 16,89-18-16,-88 1 15,87-1-15,-87 18 16,-1-18-16,19 18 16,-19-17-16,89 17 15,-71-18-15,71 18 16,-89-18-16,89 18 15,-71-17-15,-17 17 16,-1 0-16,19 0 0,52 0 16,-71 0-16,71 0 15,-70 0-15,-18 0 16,17 0-16,72 0 16,-72 0-16,71 0 15,-70 0-15,17 0 0,-17 0 16,-1 0-16,1-18 0,87 18 15,-87 0 1,88 0-16,-89 0 16,1 0-16,88 0 15,-89 0-15,18 0 0,53 0 16,-70 0 0,0 0-16,-19 0 0,19 0 15,70 0 1,71-17-16,-142 17 15,71 0 1,-70-18-16,0 18 0,70 0 16,-71 0-16,71 0 15,-52 0-15,52 0 16,-71 0-16,1 18 16,70-18-16,-71 0 15,1 0-15,52 0 16,-70 0-16,18 0 0,-18 17 15,17-17-15,-17 0 16,53 0-16,-35 0 16,52 0-16,-70 0 15,53 0-15,-35 0 16,-19 0-16,19 0 16,35-17-16,-36 17 15,-17 0-15,71 0 16,-71 0-16,17-18 0,1 18 15,-1 0-15,1 0 16,-1 0-16,1 0 0,0 0 0,87 0 16,-17 0-1,-52 0-15,-19 0 16,1 0-16,87 0 16,-69 0-16,87 0 15,-88 0-15,-17 0 0,17 0 16,0 0-16,0 0 0,89 0 15,-107 18 1,107-18-16,-89 0 16,0 0-16,89 17 15,-89-17-15,106 0 16,0 18 0,-88-18-16,105 0 15,-105 0-15,88 0 16,-88 0-16,88 0 15,-88 0-15,88 17 16,-106-17-16,106 0 16,-106 0-16,18 0 15,-18 18-15,106-18 16,-105 0-16,16 0 0,-16 0 16,16 0-16,89 0 15,-105 0-15,122 0 16,-123 0-16,18 18 15,88-18-15,-88 0 16,106 0-16,-124 0 16,124 17-16,-124-17 15,124 0 1,-124 0-16,18 0 0,-18 0 16,18 0-16,88 18 15,-89-18-15,107 18 16,-106-18-16,-18 17 15,18-17-15,0 0 0,0 18 16,-1-18-16,1 18 0,-17-18 0,122 17 16,-34 1-1,-89-18-15,-18 0 16,71 17-16,-88-17 16,0 0-16,35 0 15,-52 0-15,-1 18 0,0-18 16,1 0-16,-19 0 0,18 18 15,-17-18 1</inkml:trace>
  <inkml:trace contextRef="#ctx0" brushRef="#br0" timeOffset="94192.8228">26829 16475 0,'35'0'0,"-17"0"16,-71 0-16,141 17 0,-17 1 15,-36 0-15,18-18 0,17 35 16,-34-17-16,-1-1 16,0 18-16,-17-17 15,-18 17-15,0-17 0,-18 0 16,-35 17-1,18-35-15,-53 18 16,35-18-16,0 17 16,18-17-16,-36 36 15,36-19-15,-1 1 0,1-1 16,0 1-16,17 0 16</inkml:trace>
  <inkml:trace contextRef="#ctx0" brushRef="#br1" timeOffset="101292.3569">27252 16969 0,'0'-18'0,"-18"18"31,1 0-15,17-18-1,-18 18-15,1 0 0,-1 0 16,-17 0-16,-1 0 15,1 0-15,-18 0 16,18 0-16,-18 18 16,18-18-16,-18 0 15,-71 0 1,-34 0 0,69 0-16,36-18 15,1 18-15,-1 0 0,-53 0 16,53-17-16,18 17 15,-71 0 1,53 0-16,0 0 0,-53-18 16,36 18-16,17 0 15,0 0-15,-53 0 16,53 0-16,-18 0 16,18 0-16,1 18 0,-1-18 15,0 0-15,-53 0 16,35 0-16,-52 0 15,70 0-15,-18 0 0,18 0 16,-17 0-16,17 0 16,0-18-16,-17 18 0,-54 0 15,53 0-15,-52-18 16,52 18-16,-70 0 16,71 0-16,-1 0 15,1 0-15,-71-17 16,88 17-16,-18 0 0,18 0 15,-17 0-15,-54-18 16,54 18-16,-1 0 16,18-17-16,-70-1 15,52 18-15,18-18 16,-17 18-16,-1 0 0,1 0 0,-1-17 16,-53 17-1,54 0-15,-54-18 16,54 18-16,-54-18 15,54 18-15,17 0 16,-18-17-16,18 17 0,-88 0 16,71-18-16,-71 18 15,70 0-15,1 0 16,-1 0-16,0 0 0,1 0 16,-1 0-16,-70 0 15,71 0-15,-1-18 0,1 18 16,-72 0-1,19 0-15,52 0 16,1 0-16,-1 0 0,-52 0 16,52 0-16,1 0 15,-1 0-15,-52 18 16,52-18-16,18 0 0,-17 0 16,17 0-16,-18 0 15,18 0-15,-17 0 0,-54 0 16,71 0-16,0 0 15,-52 0-15,34 0 16,18-18-16,0 18 0,-53 0 16,53 0-16,-52 0 15,52 0 1,0 0-16,0-17 0,-71 17 16,72 0-16,-1 0 15,0 0-15,-71 0 16,71 0-16,0 0 0,0 0 15,1 0-15,-72 0 16,71 0-16,-17 0 16,17 0-16,0 0 0,-71 0 15,54 0-15,17 0 16,-18 0-16,1 0 0,-1 0 16,-52 0-1,52 0-15,1 0 0,-54 0 16,54 0-16,17 0 15,-18 0-15,1 0 16,-1 0-16,18 17 0,-88-17 16,88 0-16,-70 0 15,52 18-15,-35-18 16,36 0-16,17 0 16,-53 0-16,53 0 15,0 0-15,0 0 0,0 18 16,0-18-16,-53 0 15,54 0-15,-1 0 16,0 0-16,0 0 0,-53 0 16,35 0-16,18 0 15,1 17-15,-19-17 0,-35 0 16,36 18 0,17-18-16,-71 18 15,54-18-15,-54 0 16,54 0-16,-1 0 0,1 17 15,-72-17-15,72 0 16,-1 0-16,1 0 16,-71 0-16,70 0 15,1 0-15,-1 0 0,0 0 16,1 0-16,17 0 0,-88-17 16,70 17-16,1 0 15,-54 0-15,1 0 16,52 0-1,18 0-15,-17 0 0,-54 0 16,71 0-16,-17 0 16,17 0-16,-53 0 15,0 0 1,53-18-16,0 18 0,0 0 0,1 0 16,-54 0-1,53 0-15,-53 0 16,53 0-16,-53 18 15,53-18-15,0 0 16,0 0-16,1 0 0,-37 0 16,36 0-16,-35 0 15,35 0-15,-35 0 16,35 0-16,18-18 16,-18 18-16,-35 0 15,35 0-15,18 0 0,-18 0 16,17-18-16,-69 18 15,69 0-15,-17 0 16,-52 0-16,52 0 16,17 0-16,-69 0 15,52 0-15,0 0 0,-53 0 16,53 0 0,-18 18-16,18-18 0,1 0 15,-19 0-15,-35 0 16,36 0-16,-36 0 15,53 0-15,-53 0 16,53 0-16,0 0 0,-53 0 16,53 0-1,18 0-15,-18 0 0,0 0 16,-17 0 0,17 0-16,18 0 0,-1 0 15,1 0-15,17 0 0,-17 0 0,-18-18 16,36 18-16,-1 0 15,-35 0 1,18 18-16,17 0 16,-17-18-16,17 17 0,-17 1 15,17-18 1,1 0-16,-1 18 16,36-36 15,-18 0-16,-18 18 17,0 0-17</inkml:trace>
  <inkml:trace contextRef="#ctx0" brushRef="#br1" timeOffset="101877.6102">7426 16510 0,'0'0'15,"18"-18"-15,-36 18 32,0 18-32,-35 0 15,18 17-15,-35 18 16,17-36-16,-18 54 15,36-53-15,-18 35 16,35-36-16,18 1 16,18 0-16,17-1 15,0 1-15,36-1 16,-36-17-16,54 36 16,-54-19-16,35 19 15,-52-19-15,17 1 16,18 17-1,-53 0-15,18-35 0</inkml:trace>
  <inkml:trace contextRef="#ctx0" brushRef="#br1" timeOffset="105909.1937">27922 14199 0,'0'-35'16,"0"70"-16,0-105 0,-17 34 15,-1 19-15,-17 17 0,17-18 16,-17 1-16,-36-1 16,18 18-16,18 0 0,-88 35 15,70-17-15,0 35 16,-18 0-16,18 0 16,-17 17-16,17 1 0,18 17 15,-1-18-15,19 89 16,17-71-16,17 1 0,19-19 15,-1 18-15,88 36 16,-52-71-16,105 17 16,-70-34-16,0-36 15,0 0-15,0 0 0,70-71 16,-105 36-16,-1-18 16,-17-18-16,-18 1 0,1-89 15,-36 71 1,-18-18-16,0 0 0,-17 0 15,-18 36-15,-17-1 0,-1 18 0,-88 0 16,71 36 0,0 17-16,0 17 0</inkml:trace>
  <inkml:trace contextRef="#ctx0" brushRef="#br1" timeOffset="110924.8219">7303 12894 0,'0'0'15,"-89"0"-15,54 18 0,0-1 16,-71 36-16,53-17 16,-53 69-16,53-34 15,-35 105 1,53-88-16,-18 18 0,18 35 16,-1-17-16,1 35 0,0 211 15,17-176-15,18 18 16,0-18-16,18 0 15,-1-35-15,54 105 16,-18-158-16,0-18 0,-18 0 16,18-17-16,53 35 15,-53-53-15,0-36 0,0 19 16,70-19 0,-70 1-16,18-36 0,52 1 15,-70-1-15,17-17 16,72-36-16,-72 36 15,54-89-15,-54 54 16,36-124-16,-71 88 16,18-18-16,-18 1 0,1-159 15,-19 123 1,-34 0-16,-1-17 0,0 0 16,-70-160-16,18 195 15,17 0-15,-18 18 0,-17 34 16,-53-34-16,88 88 15,-18 17-15,19 18 0,-1-18 16,-53 36 0,71-18-16,17 18 0,0-1 15,18 1-15,0 0 16</inkml:trace>
  <inkml:trace contextRef="#ctx0" brushRef="#br1" timeOffset="111697.3457">9596 13000 0,'0'0'15,"-18"0"-15,0-18 0,1 18 16,-19 0-1,1 18-15,-18 52 16,18-17-16,-18 18 16,18-1-16,-18 36 0,0 35 15,-35 212-15,35-141 16,17 35-16,1 0 16,18 17-16,-1 213 15,36-266-15,-1-34 0,36 105 16,0-176-16,0-36 15,0-17-15,17-18 0,19-17 16,105-36 0,-106-17-16,18 0 0,-18-18 15,0-35-15,-17 0 0,17-36 16,71-140-16,-89 122 16,-17-16-16,18-19 0,-36-34 15,35-248-15,-70 212 16,0 0-16,-17 18 0,-18-1 15,-54-105 1,19 212-16,-1 52 0,-17 18 16,-71 36-16,71 17 15,18 17-15,-19 19 0,19 17 16,17 0-16,-53 70 16</inkml:trace>
  <inkml:trace contextRef="#ctx0" brushRef="#br0" timeOffset="121502.568">6879 7743 0,'0'18'16,"18"0"-16,17-1 15,-17-17-15,35 18 16,0-18-16,-18 18 16,18-18-16,-18 0 15,18 0-15,0 0 0,17 0 0,54 0 16,-54 0-1,1 17-15,0-17 0,-1 0 16,1 18-16,87-18 16,-69 0-16,87 18 15,-88-18-15,0 0 16,1 0-16,16 0 0,89 0 16,-88 0-16,0 0 15,0 0-15,0 17 0,123-17 16,-123 0-16,0 0 15,141 18 1,-124-18-16,1 0 0,-1 0 0,124 0 16,-123 0-1,122 0-15,-122 18 16,17-18-16,-17 0 16,17 0-16,-18 17 0,142-17 15,-142 0-15,18 0 0,0 18 16,1-18-16,-19 0 15,18 0-15,141 0 16,-141 0-16,-17 0 0,17 0 16,0 0-16,0 0 15,0 0-15,-17 0 0,140 0 16,-122 0-16,-19 0 16,18 0-16,-17 17 0,17-17 15,106 0-15,-124 0 16,18 0-16,-17 0 0,140 0 15,-123 0 1,0 0-16,1-17 0,-19 17 16,18-18-16,141 1 15,-140-1-15,-1 18 0,141-18 16,-141 1-16,0 17 16,0-18-16,0 18 15,0-18-15,18 18 0,-18-17 16,159-1-16,-159 0 15,0 18-15,18-17 0,-18 17 16,0 0-16,159-18 16,-159 0-16,142 18 15,-142-17-15,0 17 0,0 0 16,0 0-16,159-18 16,-159 1-16,0 17 15,0 0-15,141-18 16,-141 18-16,1 0 15,-1-18-15,0 18 0,-18 0 0,18 0 16,1 0-16,122 0 16,-140 0-16,-1-17 15,142 17-15,-142 0 16,1 0-16,-19 0 16,19 0-16,-1 0 0,124 0 15,-141 0-15,106 0 16,-89 17-16,-17-17 15,123 18-15,-123 0 16,0-18-16,123 17 16,-123 1-16,-18-18 0,18 0 15,-18 17-15,89-17 16,-89 18-16,0-18 16,-17 0-16,17 18 0,-17-18 15,87 0-15,-87 0 16,-1 0-16,-17 0 0,71 0 15,-71 0 1,-18 0-16,0 0 0,1 0 16,-1 0-16,-18 0 0,1 0 15,-36 0 17,1-18-17,-1 18-15,1-18 31,17 1-31</inkml:trace>
  <inkml:trace contextRef="#ctx0" brushRef="#br0" timeOffset="121620.7392">26952 7497 0,'-35'-18'16,"70"36"-16,-88-36 15</inkml:trace>
  <inkml:trace contextRef="#ctx0" brushRef="#br0" timeOffset="122008.529">26758 7761 0,'0'0'0,"-17"0"0,34 0 31,18 0-15,54 0-1,-54 0-15,18 18 16,-18-18-16,18 0 0,-18 0 0,18 0 16,18 0-1,-54 17-15,19-17 0,-19 0 16,1 0-16,-36-17 15</inkml:trace>
  <inkml:trace contextRef="#ctx0" brushRef="#br0" timeOffset="122319.4471">27111 7479 0,'0'0'15,"0"-18"-15,18 18 16,52 18 0,-35 0-16,18-1 15,0 18-15,35 36 16,-35-36-16,0 18 0,-17-18 16,-1 1-16,-17 17 15,-1-18-15,1 18 16,-36-35-16,-35 34 15,18-34-15,-18 17 0,18-17 16,-18 0-16,18-1 0,-1 19 16,1-19-16,-36 18 15,36 1-15,18-19 0,-36 54 16,35-53 0</inkml:trace>
  <inkml:trace contextRef="#ctx0" brushRef="#br1" timeOffset="129092.524">27428 8237 0,'0'-17'16,"-17"17"46,-1-18-46,1 18-16,-1-18 15,-35 18 1,35 0-16,-52 0 16,35 0-16,-71 0 15,53 0-15,0 0 16,0 0-16,0 0 0,0 0 15,-17 0-15,-72-17 16,72 17-16,-1-18 16,1 18-16,-18-17 0,17 17 0,-17-18 15,-71 0 1,71 18-16,0-17 0,0-1 16,-1 18-16,-87-18 15,88 1-15,0-1 0,-1 18 16,-105-35-1,88 17-15,1 18 0,16-17 16,-16-1-16,-107 0 16,106 1-16,0-1 0,0 18 15,1-18-15,-125 1 16,107-1-16,17 18 0,0-18 16,-123 18-1,105 0-15,19-17 0,-125 17 16,107 0-16,17-18 15,0 18-15,0-18 0,0 18 16,-88 0-16,89 0 16,-107-17-1,124 17-15,-18 17 0,-106 1 16,124-18-16,0 0 16,-18 18-16,18-18 0,0 17 15,-89-17-15,107 0 16,-19 0-16,19 0 15,-18 18-15,-53-18 16,70 0-16,1 0 0,-1 0 16,0 0-16,-70 18 15,53-18-15,18 0 0,-1 0 16,0 17-16,-70-17 16,71 18-16,-18-18 15,17 0-15,0 0 0,1 18 16,-1-18-16,1 0 0,-71 17 15,70 1-15,1-18 16,-1 18-16,-70-1 16,70-17-16,-17 0 15,18 18-15,-1-18 0,0 0 16,1 17-16,-18-17 0,17 0 16,-70 18-1,53-18-15,17 18 0,1-18 16,-71 17-16,52-17 15,19 0-15,-1 18 0,-17-18 16,-71 18 0,71-18-16,18 17 0,-19-17 0,1 18 15,18-18-15,-107 18 16,89-1-16,0-17 0,-18 0 16,18 18-16,-106-18 15,88 0-15,-88 17 16,88-17-16,0 0 15,1 0-15,-1 18 0,0-18 16,-123 18 0,123-18-16,-124 17 15,125-17-15,-1 18 0,-18-18 16,-87 18-16,105-18 16,0 0-16,0 17 15,0-17-15,0 18 0,-105-18 16,105 18-16,0-18 15,0 0-15,0 0 0,-123 17 16,123 1-16,0-18 16,1 0-16,-1 17 0,-88-17 15,88 18-15,0-18 16,0 0-16,-105 18 16,122-18-16,-16 17 15,-89-17-15,105 0 16,-16 0-16,16 0 0,-17 0 15,-70 0 1,70 18-16,-70-18 16,88 0-16,-1 0 0,-87 0 15,0 0 1,88 0-16,17 0 0,-17 0 16,-89 0-1,89 0-15,18-18 0,-19 18 0,1 0 16,0 0-16,-71 0 15,71 0-15,18 0 16,-19 0-16,-69 18 16,87-18-16,0 0 0,1 0 15,17 0-15,-70 0 16,70 0-16,0-18 16,0 18-16,0 0 0,-35 0 15,52 0-15,-17 0 16,36 0-16,-1 0 15,1 0-15,-1 0 16,36 0 15,-1 0 1,-17-17-17</inkml:trace>
  <inkml:trace contextRef="#ctx0" brushRef="#br1" timeOffset="129400.6795">7355 8061 0,'-35'18'15,"0"-18"-15,-18 35 16,-53 18 0,36-36-16,-1 19 0,-52 34 15,70-52-15,0 17 16,35 0-16,0-17 0,18 35 16,18-18-16,17-17 15,89 35 1,-54-35-16,71-1 15,-70 1-15,0-18 0,34 35 16,-87-17-16,0-1 16</inkml:trace>
  <inkml:trace contextRef="#ctx0" brushRef="#br1" timeOffset="135771.3176">26864 4322 0,'0'0'0,"0"-18"0,0 0 31,0 1-16,0-1-15,-18 0 16,1 18-16,-19-17 16,1 17-16,-53-18 15,35 18-15,-70 0 16,52 0-16,1 0 16,-19 0-16,-69 0 15,69 0-15,19 0 16,-18 18-16,-1-1 0,-69 1 15,87 0-15,1 17 16,-19-17-16,19 17 0,-1 0 16,1 18-16,-1-18 0,-35 71 15,71-53-15,-36 35 16,36-52 0,18-1-16,-1-18 0,-17 19 15,17-1-15,0 18 16,1-18-16,17 36 15,17-36-15,19 36 16,-1-36-16,53 35 16,-35-34-16,71 52 15,-36-53-15,88 36 16,-70-36-16,141 18 16,-106-35-1,0-1-15,0 1 0,159-1 16,-159-17-16,0 0 15,106-17-15,-123-1 16,-36-17-16,88-18 16,-105 18-16,-18-18 0,17-53 15,-52 35 1,0-17-16,-18 0 0,0 0 16,-36-18-16,1 0 0,-71-70 15,36 105-15,-1 1 16,-17 17-16,-124-18 15,106 54-15,1-1 16,-19 18-16,18 18 0,0-1 16</inkml:trace>
  <inkml:trace contextRef="#ctx0" brushRef="#br1" timeOffset="141406.1344">12929 6862 0,'0'-18'0,"-17"0"16,17 1-16,-36-1 16,19 0-16,-36 1 15,18 17-15,-1-18 16,1 18-16,-88 35 15,52-17-15,-88 53 16,71-36-16,0 0 16,-18 18-16,18 0 0,17 0 15,-17 0-15,-71 88 16,106-71-16,-70 124 16,17 18-1,71-106-15,17 0 0,18 0 16,0-18-16,0 18 0,18-18 15,35 106-15,0-88 16,-18 0-16,18-1 0,17-16 16,89 52-16,-53-71 15,0-17-15,0 0 16,158 35-16,-140-70 16,-1 0-16,18-1 0,-17-17 15,-1 0-15,1 0 0,123-35 16,-142 0-16,1-18 15,106-53 1,-106 35-16,-18 1 0,0-18 16,71-106-16,-88 88 15,17-106-15,-53 71 16,-17-159 0,-18 124-16,-89-142 0,37 195 15,-143-71 1,90 123-16,-142-17 15,123 53-15,-87-18 16,122 35-16,19 18 16,17-18-16,-18 18 0</inkml:trace>
  <inkml:trace contextRef="#ctx0" brushRef="#br1" timeOffset="142227.9322">10001 6720 0,'-53'-35'15,"106"70"-15,-141-87 0,35 16 0,-70 1 16,70 17-16,-35 18 15,-71 0-15,53 36 16,18-19-16,-18 19 16,-18 16-16,19 1 0,-19 0 15,-105 71-15,105-54 16,1 1-16,17 17 0,0 0 16,0 18-16,-70 106 15,123-89-15,0 124 16,36-106-16,34 0 0,1 0 15,17 18-15,18 0 16,106 123-16,-53-176 16,141 88-16,-106-123 15,17-18-15,178-1 16,16-52 0,-193-35-16,17 0 0,-17-18 15,176-106-15,-176 53 16,-35 1-16,-1-19 0,-17-17 15,53-124-15,-124 124 16,-35 0-16,0-18 0,-88-193 16,-71-1-1,53 194-15,-17 18 16,-1 35-16,-158-35 16,141 123-16,-124 18 15,142 18-15,-71 70 16</inkml:trace>
  <inkml:trace contextRef="#ctx0" brushRef="#br1" timeOffset="160241.8777">11959 2240 0,'0'-17'47,"-17"-1"-32,17 0 1,-36 1-16,19 17 16,-1-18-16,-53 18 15,36 0-15,-18 0 16,18 18-16,-18-18 0,0 0 16,-53 17-1,53-17-15,-17 0 0,-1 18 0,1-18 16,-1 18-16,1-1 15,-1 1-15,0 17 0,1-17 0,17 17 16,-70 18 0,52-18-16,36 18 0,-18-18 15,18 1-15,-18 34 16,35-35-16,0 1 16,1-1-16,17 0 0,0 1 0,17 34 15,1-35-15,17 54 16,-17-36-1,17-18-15,0 0 0,18 0 16,0 1-16,18-1 0,88 18 16,-71-36-1,0 1-15,0-18 0,18 18 16,88-18-16,-88 0 16,0 0-16,0-18 0,-1 0 15,107-34-15,-124 16 16,18 1-16,-18 0 0,-17-18 15,70-71 1,-88 71-16,-18 1 0,-17-1 16,-1-18-16,-34-35 15,-19 36-15,-16-1 0,-1 1 16,-36 17-16,-69-53 16,69 53-16,1 35 15,-88-17-15,105 35 16,-17 18-16,18-1 0,17 1 15</inkml:trace>
  <inkml:trace contextRef="#ctx0" brushRef="#br1" timeOffset="161169.1469">12100 3457 0,'0'-17'15,"-17"17"-15,-1-18 16,18 0-16,-18 18 15,18-17-15,-35-1 16,17 0-16,-17 1 0,-35-1 16,17 18-1,0 0-15,-18 0 0,1 0 16,-1 0-16,1 18 0,-19-1 16,-69 19-16,69-19 15,19 19-15,-18-19 0,-53 54 16,70-54-1,18 19-15,0-1 0,18 0 16,0 1-16,-18 34 16,35-35-16,0 18 15,1 0-15,17-18 0,0 71 16,17-53-16,1 0 0,17 0 16,89 53-1,-54-53-15,1-18 0,17 0 16,18 1-16,0-1 15,17-35-15,1 18 0,-1-1 0,124-34 16,-123 17-16,87-53 16,-123 35-1,54-53-15,-72 19 16,-17 16-16,-18-17 16,-17 0-16,0 18 0,-1-18 0,-17 0 15,-17-17-15,-72-71 16,37 70-16,-125-105 15,89 105-15,-18 18 16,0 0-16,18 36 0,-18-1 16,-88 18-16,106 35 15,0 1-15</inkml:trace>
  <inkml:trace contextRef="#ctx0" brushRef="#br1" timeOffset="162070.7073">24888 1958 0,'0'0'16,"36"0"-16</inkml:trace>
  <inkml:trace contextRef="#ctx0" brushRef="#br1" timeOffset="162921.4449">25347 1958 0,'0'-18'16,"0"1"-1,0-1 1,-18 18-1,1-18-15,-1 1 16,-17-1 0,0 0-16,-54 1 15,37 17-15,-19 0 0,-88 0 16,-17 35 0,88-35-16,-1 18 15,1 17-15,0-17 0,-88 52 16,87-35-16,1 1 15,18-1-15,-36 53 16,53-52-16,18 16 0,-1 1 16,1 0-16,17 53 15,18-53-15,18-18 16,0 18-16,35 35 16,53-17-16,-71-18 15,35-18-15,-17 0 0,18 1 16,-1-1-16,107 0 15,-71-17-15,-1 0 0,125-18 16,-107-18 0,-17 0-16,0-17 0,0 0 15,70-36-15,-105 18 16,-1 0-16,1 0 0,-36-17 16,18-54-1,-35 54-15,-18-18 0,-18 17 16,-17 1-16,-36-54 15,18 89-15,0-1 0,-17 1 16,-36-18 0,53 53-16,18-17 0,-18 17 15,18 17-15,-18-17 0</inkml:trace>
  <inkml:trace contextRef="#ctx0" brushRef="#br1" timeOffset="163882.7686">25982 3104 0,'0'0'15,"-18"-17"-15,1-1 16,-1 18-16,-17-17 0,17-1 16,-17 18-16,0-18 0,-71 18 15,35 0-15,-70 0 16,53 0-1,0 0-15,-18 0 0,0 0 16,0 0-16,-141 18 16,142-18-16,-107 35 15,106-17-15,18 17 0,-89 18 16,107-18-16,17-17 16,0 17-16,18 0 15,0 1-15,17 17 0,0 35 16,18-35-16,0 0 15,18 0-15,35 70 16,0-70-16,0 0 0,0 0 16,35-18-16,106 36 15,-71-36-15,18-17 16,18-1-16,17-17 0,177 18 16,-176-18-16,-19-18 15,-16 18-15,-19-17 16,0-1-16,-34 0 0,-1 1 0,18-36 15,-71 17 1,0-16-16,-35-1 16,18 17-16,-18-17 0,0-52 15,-18-19 1,-17 54-16,0-1 0,-54-52 16,-16 34-1,34 54-15,18 0 16,-106 0-16,89 35 15,-18 0-15,17 17 0,-17 1 16</inkml:trace>
  <inkml:trace contextRef="#ctx0" brushRef="#br2" timeOffset="178983.6304">13917 4075 0,'18'35'15,"-1"-17"-15,-17-1 0,18-17 16,17 18-16,-17-18 16,0 0-16,-1-18 0,1 18 15,35-35-15,-36 17 16,1 1-16,0 17 0,17-18 15,18 18 1,-35 0-16,17 18 0,0-18 16,18 17-1,-18 1-15,-17-18 0,17 0 0,0 0 16,-17 18-16,17-36 16,18 0-1,0-17 1,0 17-16,0 1 15,-35 17-15,-1 17 16,36 1 0,-35-18-16,17 18 15,0-18-15,-17 0 0,17 0 16,1 0-16,-19 0 0,19 0 16,34-18-16,-35 0 15,18 1-15,-17-1 16,-19 18-16,18-18 15,1 18-15,-19 0 0,19 0 16,-19 0-16,1 18 16,-18 0-16,18-18 0,-1 17 15,1-17-15,0 18 16,17 0-16,-18-18 0,1 0 16,35-18-1,-18 0-15,1 18 0,-1-35 16,-18 35-16,1-18 15,0 18-15,-1 0 0,1 0 16,0 18 0,-1-18-16,1 18 15,0-18-15,-1 0 0,1 0 16,52 0-16,-34 0 16,-1 0-16,0-18 0,1 18 15,52-18 1,-53 18-16,0 0 0,-17 0 0,17 0 15,18 18 1,-18 0-16,-17-18 0,17 17 16,-17-17-16,17 18 15,0-18-15,-17 0 0,0 0 16,-1 0-16,19-18 16,-19 18-16,36 0 15,-35 0-15,17-17 16,0 17-16,1-18 0,17 18 15,-18 0-15,0-18 0,53 18 16,-70 0 0,17 0-16,-17 18 0,17 17 15,18 1 1,-18-19-16,1-17 0,-1 18 16,18-18-1,-18 0-15,0 0 0,1 0 16,-19-18-16,89-17 15,-88 35-15,-1-18 16,36 18-16,-17 0 16,-19 0-16,1 0 15,0 0-15,-1 0 0,1 0 0,17 18 16,-17-18-16,-1 0 16,1 0-16,17 0 15,-17 0-15,17 0 0,-17 0 16,52-18-16,-52 1 15,17 17-15,-17-18 16,17 18-16,-17-18 0,17 18 16,0 0-16,-17 0 15,0 18-15,35 0 16,-36-1-16,36 1 16,-35 0-16,52-18 15,-52 0-15,17 0 16,1 0-16,-19 0 0,36-18 15,-35 18-15,35-18 16,-36 18-16,1 0 16,17 0-16,18 0 15,-18 0-15,-17 18 0,17-18 16,36 35 0,-36-35-16,0 18 0,54 0 15,-36-18-15,52 17 16,-52-17-16,0 0 15,71 0 1,-71 0-16,52-17 16,-52 17-16,-17-18 0,-1 18 15,36 0-15,-54 18 16,18-18-16,-17 17 0,0-17 16,-1 18-16,19-18 0,-19 17 15,19-17-15,-19 0 16,18 0-16,1 0 0,52 0 15,-53 0-15,0 0 16,36-17-16,-36 17 16,1 0-16,-1-18 0,0 18 15,36 0 1,-54 0-16,19 0 0,-1 0 16,-17 0-16,-1 0 0,18-17 15,-17 17-15,0 0 16,-1 0-1,1 0-15,0 0 0,-1 0 16,36-18 0,-35 18-16,17 0 0,-17 0 15,17 0-15,0 0 0,-17-18 16,17 18-16,-17 0 16,17-17-16,0 17 0,-17-18 15,17 0 1,-17 18-16,0 0 0,-1 0 15,1 0-15,17 0 16,-17 0-16,-1 0 16,1 0-16,17 18 15,1-18-15,-19 0 16,19 0-16,-19-18 0,36 1 16,-35-1-16,17 18 15,18-35-15,-35 35 16,17 0-16,-17-18 0,-1 18 15,-17 18 1,18-18-16,-18 35 16,0-17-16,17-1 15,1 1-15,0 0 16,-1-18-16,1 0 0,0-18 16,52 0-16,-35 18 15,1-17-15,-1 17 0,0-18 16,18 18-1,-35-18-15,17 18 0,-17 0 16,17 0 0,-17 0-16,-1 0 0,1 0 15,0 18-15,17 0 0,0-18 16,0 17-16,1-17 0,34 18 16,-52-18-16,35 0 15,-36 0 1,-17-18-16</inkml:trace>
  <inkml:trace contextRef="#ctx0" brushRef="#br2" timeOffset="181182.7118">15399 9454 0,'0'0'0,"17"18"0,19 17 0,-1 18 16,0-35-1,1-18-15,-19 0 16,1-18-16,-1 1 0,19-19 16,-1-17-1,-17 18-15,17-18 16,0 53-16,-17 0 0,35 18 15,-18 0-15,0 17 16,1 0-16,52 18 16,-35-35-16,35-1 15,-53-17-15,53 0 16,-52-17-16,-1-1 0,0 0 16,0-17-16,1 17 15,-1-17-15,-17 18 0,17-1 16,-17 0-16,34 18 15,-34 0-15,17 18 0,-17 0 16,17 17-16,36 18 16,-36-18-16,0 0 15,18-17-15,0 0 0,53 17 16,-35-35-16,-18 0 16,17-18-16,89-35 15,-71 36-15,-17-19 16,-1 19-16,54-36 15,-71 53-15,-18-18 0,0 18 16,-17 0-16,-1 0 0,1 18 16,0-18-16,17 35 15,-17-35-15,-1 18 0,19-1 16,34-17 0,-35 0-16,18 0 0,-17 0 15,16-17-15,1-1 0,18 18 16,-18-18-16,0 1 0,17-1 15,-17 18-15,53-17 16,-53-1-16,-18 18 0,-17 0 16,17 0-16,-17 0 15,-1 0-15,1 0 16,0 18-16,-1-18 16,19 0-16,-19 17 15,19-17-15,-1 0 0,18 0 16,-18 0-16,18 0 15,-18 0-15,18 0 0,35-17 16,-35 17-16,-17 0 16,52 0-16,-35 0 15,35 17-15,-53-17 16,18 0-16,-18 0 0,36 18 16,-36-1-1,0-17-15,1 0 0,-1 18 16,0-18-16,53 18 15,-35-18-15,-17 0 0,-1 0 16,0 0-16,53-18 16,-52 0-16,-1 18 0,0-17 15,1 17-15,-1 0 16,0 0-16,-17 0 16,17 0-16,-17 17 0,17 1 15,18 0-15,-18-1 16,18 1-1,-18-18-15,36 0 16,-36 0-16,0-18 16,1 18-16,34-17 15,-34-1-15,-1 18 0,0 0 16,-17 0-16,-1 0 16,1 0-16,17 18 15,1-18-15,-1 0 0,-18 0 16,19 0-16,-1 0 0,0 0 15,1-18-15,34 0 16,-35 18-16,1 0 0,-1-17 16,0 17-16,71 0 15,-71 0 1,18 0-16,-17 0 16,-19-18-16,1 18 0,-1 0 15,1-17-15,0 17 0,-1 0 16,1 0-1,17 0 1,-17 0-16,17 17 16,-17-17-16,-1 0 0,19 0 15,-1 0-15,36 0 16,-36 0-16,0 0 16,0 0-16,-17 0 0,17 0 15,1 18-15,-19-18 0,19 0 16,-19 0-16,1 17 15,-1-17-15,-17 18 0,18-18 16,-18 18-16,35-1 16,-17-17-16,0 18 15,17-18-15,18 0 0,17 0 16,-34 0-16,-1 0 16,-17-18-16,-1 18 15,19 0-15,-36-17 0,17 17 16,1 0 15,-1 0-15,1 0-16,17-18 15,-17 18-15,35 0 16,-18 0-16,18 0 16,0 0-16,-18 0 15,1 0-15,52 0 16,-53 0-16,0-18 0,1 18 15,17-17-15,35-18 16,-35 17-16,-18 0 0,0-17 16,18 0-1,-35 35-15,17 0 16</inkml:trace>
  <inkml:trace contextRef="#ctx0" brushRef="#br3" timeOffset="213884.5112">17515 4145 0,'0'-17'15,"0"-1"-15,0 0 16,-35 1-16,18 17 16,-1-18-16,-17 18 0,-54-18 15,36 18 1,1 0-16,-90 18 15,72-18-15,-18 18 16,0-1-16,17 1 0,-17 0 0,17-1 16,-88 18-16,89 1 15,-54 34 1,72-17-16,-54 35 16,70-52-16,19 17 0,-36 70 15,53-70-15,-18 18 16,18-19-16,0 1 0,18 18 15,-1-36-15,54 71 16,-36-53-16,18 0 16,18-18-16,-1 0 0,107 18 15,-89-35-15,18 0 16,17-1-16,18-17 0,-17-17 16,17-1-16,0 0 0,106-52 15,-141 34-15,0-16 16,70-19-1,-105 18-15,-1 18 0,-17-18 16,-18 18-16,1-18 0,-19 0 16,1-88-1,-18 70-15,-18 1 0,-35-89 16,18 88-16,-35 18 16,17-17-16,-106-1 15,71 36-15,-1 17 0,1 1 16,0 17-16,-88 0 15,87 0-15,1 17 0,18 1 16</inkml:trace>
  <inkml:trace contextRef="#ctx0" brushRef="#br3" timeOffset="218167.2231">17498 10654 0,'0'18'16,"0"-36"46,-18 0-46,-17 18-1,17 0-15,-17 0 0,-18-17 16,18 17-16,-1 0 16,1 0-16,-53-18 15,35 18-15,0 0 16,0 0-16,0-18 0,0 18 16,1 0-16,-1 0 0,-71-17 15,71 17-15,-17 0 16,17 0-16,-18 0 0,1 0 15,-71-18-15,88 18 16,-89 0 0,72 0-16,-1 0 0,-70 0 15,71 0-15,-1 0 16,-70 0-16,70 0 16,1 0-16,-89 0 15,89 0-15,-1 0 16,1 0-16,-1 0 0,-70-18 15,70 18-15,1 0 16,-71-17-16,70 17 16,-70-18-16,70 18 15,-70-17 1,88 17-16,-70-18 16,52 0-16,18 18 0,-17-17 15,-1 17-15,-52-18 16,52 0-16,-70 1 15,71 17-15,-1 0 16,1 0-16,-1 0 0,-70-18 16,70 18-16,-70-18 15,88 1-15,-17 17 16,-1-18-16,-70 0 16,70 18-16,1-17 0,-1 17 15,1-18-15,-71 1 16,70 17-16,-17-18 15,17 18-15,1-18 0,-71 1 16,70 17-16,-17 0 16,-71-18-16,89 18 15,-1-18-15,-70 18 16,53 0-16,17 0 16,-70 0-16,71 0 15,-1 0-15,0 18 16,-17 0-16,18-18 0,-1 17 0,-105 19 15,105-1-15,1-18 16,-71 19 0,70-1-16,0-17 0,1-1 15,-1 1-15,18 17 0,-70 1 16,70-1-16,-70 0 16,70 0-16,-53 1 15,53-1 1,0-17-16,18 17 0,-36 18 15,36-36-15,0 19 16,17-19-16,-17 1 0,-18 35 16,35-18-1,-17-17-15,17 17 0,1-17 16,-1 17-16,0-17 0,1 35 16,17-18-16,0-18 15,0 36-15,0-35 16,17 17-16,1 18 15,0-35-15,17-1 16,-18 19-16,36-1 16,-17-17-16,34 35 15,-17-36-15,0 1 0,0-1 16,0 1-16,70 17 16,-52-17-16,-1 0 15,19-1-15,-19-17 0,18 18 0,71 0 16,-71-1-1,106 1-15,-105 0 16,105-1 0,-89 1-16,1-1 0,106 19 15,0-19 1,-89 1-16,-17 0 0,17-1 16,-17-17-16,18 18 0,-1-18 15,-17 18-15,141-18 16,-124 17-16,1-17 0,-1 0 15,124 0 1,-123 0-16,140 0 16,-140 0-16,17 18 0,-18-18 15,19 0-15,-19 0 0,18 0 16,-17 0-16,17 0 0,123 0 16,-123 0-16,106-18 15,-106 18 1,-17 0-16,17-17 0,124-1 15,-124 0-15,-18 18 16,1-17-16,17 17 0,-18-18 16,1 18-16,140-18 15,-140 1-15,-1 17 16,-17-18-16,18 0 0,105 1 16,0-18-1,-123 17-15,0 0 0,0 1 16,88-36-1,-106 35-15,71-35 16,-89 35-16,1-17 0,-18 18 16,0-1-16,0-17 0,-18-1 15,0 19-15,0-19 0,-17-34 16,-18 35-16,-18-18 16,1-35-1,-1 52-15,-17-17 0,-36-35 16,36 35-16,-18 18 15,0 0-15,0 17 0,-88-35 16,71 35 0,-1 1-16,0 17 0,-17 0 15,18 0-15</inkml:trace>
  <inkml:trace contextRef="#ctx0" brushRef="#br3" timeOffset="221897.933">22437 4568 0,'-18'-35'15,"36"70"-15,-54-87 0,19 34 16,-19 0-1,1 1-15,-18 17 16,18 17-16,-53 19 16,35-1-16,18 0 0,-1 18 15,1 0-15,-18 70 16,36-52-16,34 70 16,1-53-16,17-17 15,71 88-15,-36-106 16,19-1-16,87 19 15,-88-53-15,18-18 0,0 0 16,0-36-16,0 1 0,88-71 16,-124 36-16,18-71 15,-52 70 1,-36-17-16,0 0 0,-71-71 16,18 71-16,-106-53 15,71 88 1,-18 17-16,18 1 0,0 17 15,17 18-15,1 18 0,-36 35 16,53-18-16,35 1 16</inkml:trace>
  <inkml:trace contextRef="#ctx0" brushRef="#br3" timeOffset="223382.072">22631 10619 0,'0'-18'16,"0"0"-16,-18 1 15,0-1 1,1-17 0,-18 17-16,17-17 0,-17 17 15,-18 1-15,-53-36 16,53 35-16,-106-17 15,89 35-15,-19-18 0,-16 18 16,16-18-16,-16 18 0,-125 0 16,124 18-1,-88-18-15,89 18 16,34-1-16,-17-17 0,-36 36 16,71-19-16,-52 19 15,52-19 1,17 1-16,-17 17 15,18 0-15,0-17 0,0 17 0,-18 18 16,17-17-16,19-1 16,-36 18-1,18-18-15,-1-17 0,19 17 16,-1-17-16,0 17 0,-17-18 16,18 36-16,17-17 15,0-1-15,0-17 0,17 17 16,1-17-16,17 52 15,0-52-15,1 35 16,-19-36-16,19 19 16,-19-19-16,18 1 0,-17-1 15,17 1-15,54 35 16,-37-53-16,-16 18 0,87 17 16,-70-17-1,18 17-15,-1-18 0,1 1 16,-1 0-16,19-1 0,-1 1 15,106 0-15,-88-1 16,88 1-16,-106-18 16,0 18-16,0-18 15,0-18-15,1 18 0,87-18 16,-88 1-16,89-19 16,-107 19-16,18-1 15,71-17-15,-88 17 16,70-17-16,-88 0 15,0 17-15,0 0 16,17-35-16,-35 36 16,-17-54-16,0 36 15,-18 0-15,-36-18 0,19-18 16,-71-88-16,35 71 16,-89-53-1,72 71-15,-124-19 16,106 54-16,-18 0 0,18 17 15,-53 18-15,88 0 16</inkml:trace>
  <inkml:trace contextRef="#ctx0" brushRef="#br3" timeOffset="226719.4304">27093 4410 0,'0'-18'16,"0"0"-16,-17 1 16,17-1-16,-18 18 15,0-17-15,1-1 16,-18 0-1,-1 1-15,1 17 0,17-18 16,-35 0-16,-35 1 16,35 17-16,0-18 0,-17 18 15,17-18-15,-88 1 16,70 17-16,1 0 0,-1 0 16,1 0-16,-72 17 15,54 1-15,-70 0 16,87-1-16,18 1 15,-88 17-15,70-17 16,18 0-16,1 17 0,-54 0 16,53-17-1,-35 52-15,52-34 16,-34 34-16,52-35 16,-17 1-16,0 34 15,17-34-15,18-1 16,-18 18-16,1-18 0,-1 36 15,0-36-15,1 35 16,17-34-16,0-1 16,0 0-16,0 36 15,17-36-15,1-17 0,0 17 16,-1 0-16,54 18 16,-54-18-16,72 18 15,-54-17-15,53-1 16,-35-17-16,-18 17 15,18-18-15,53 19 16,0-1 0,-53-17-16,17-1 0,1 1 15,0 0-15,-1-18 0,1 17 16,70 1-16,-53-1 16,53 1-16,-53-18 15,71 0-15,-71 0 16,0 0-16,-17 0 15,17 0-15,-17-18 0,52 1 16,-52-1-16,35 1 16,-54-1-16,1 0 15,53-17 1,-71 17-16,18 1 0,-17-1 16,-19-17-16,19 17 0,-1-35 0,35-35 15,-52 53 1,53-53-16,-54 35 15,19-18-15,-36 36 16,17 0-16,-17-1 0,-17-17 16,17 18-1,0 0-15,-18 17 0,18-17 16,-35-18-16,17 18 16,0-1-16,1 1 0,-19 0 15,-34-36 1,35 18-16,-18 18 0,0 0 15,0-18-15,-88-18 16,70 36-16,1 0 0,-1 17 16,1-17-16,-19 17 0,-69-35 15,69 36-15,1-1 16,0 0-16,-106 1 16,106 17-16,0 0 15,-1 17-15,1 1 0</inkml:trace>
  <inkml:trace contextRef="#ctx0" brushRef="#br3" timeOffset="228566.5135">11324 10354 0,'0'-18'15,"-35"18"-15,0-17 16,17 17-16,-17 0 0,-18 0 16,0 0-16,0 0 0,-88-18 15,70 18-15,-105 0 16,70 18 0,0-18-16,-141 17 15,124-17-15,-1 18 0,-105 0 16,106-1-1,-1 1-15,1 17 0,17 1 0,-18-19 16,-105 71 0,123-52-16,-70 34 15,105-35-15,1 1 0,17-1 16,-53 53-16,53-53 16,18 1-16,-1 17 0,-16-18 15,-1 71 1,35-53-16,0 0 0,18 0 15,0-1-15,-17 54 16,34-53-16,1 0 0,17-18 16,1 18-16,52 36 15,-53-54-15,36 0 16,-19-17-16,19 17 0,0-17 16,87 35-16,-52-36 15,106 18-15,-89-17 16,124 17-16,-106-17 15,0 0-15,159 17 16,35 18 0,-176-53-16,18 17 15,-19-17-15,19 0 0,17-17 0,194-18 16,-194-1-16,18 1 16,176-36-16,-212 54 15,0-18-15,-17 17 16,176-53-16,-176 36 15,-18 17-15,0-17 0,-17 0 16,-18 0-16,35-18 16,-88 0-16,-36 17 0,1-16 15,-18-1-15,-35-106 16,-1 88-16,1-17 16,0 18-16,-18-1 0,0 0 15,-18 1-15,-17-1 0,-18 18 16,-123-70-1,88 70-15,-18 0 0,0 0 16,-17 0-16,-36 18 0,1-18 16,-19 18-16,-228-18 15,228 53-15,-193 0 16,247 18-16,52 17 0</inkml:trace>
  <inkml:trace contextRef="#ctx0" brushRef="#br3" timeOffset="240705.6136">28187 4533 0,'0'-17'109,"35"-19"-93,1 1-16,34-36 15,-17 36 1,0 0-16,17-18 0,1 0 15,88-35-15,-53 35 16,-18 0-16,0 18 16,35-36-16,-87 54 15,-19-1-15,1 0 0,-18 1 16,-18 17 0,-52 17-1</inkml:trace>
  <inkml:trace contextRef="#ctx0" brushRef="#br3" timeOffset="241051.3129">28275 4004 0,'-35'53'16,"70"-106"-16,-105 141 0,52-35 0,-53 53 15,36-53-15,17-18 16,-17 18-16,35-18 0,-17 1 15,34-19-15,1 1 0,17 0 16,18-1-16,88-17 16,-53 0-16,-17-17 0,88-1 15,-124 0 1</inkml:trace>
  <inkml:trace contextRef="#ctx0" brushRef="#br0" timeOffset="331321.9494">12876 17392 0,'0'0'16,"-17"-53"-16,17 35 0,0 1 16,0 34-1,0 72 1,17-36-16,1 158 16,-18-105-16,18 106 15,-18-124 1,0-18-16,0-17 15,0-17-15,0-1 0,17-17 0,-17-36 16,0-17 0,0-1-16,0-34 0,0-1 15,0-17-15,-17-88 16,-1 70-16,-17-106 16,-1 124-16,36 17 0,-17 36 15,17 17 1,17 36-16,1 53 15,17-1-15,18 89 16,-17-88-16,-1 17 16,18-35-16,-18 0 0,18-1 15,18 19 1,-36-53-16,35-1 16,-52-17-16,0-17 15,-1-19-15,-34-52 16,17 35-16,-53-88 15,17 53-15,-34-88 16,52 123-16,-17 17 16,17 1-16,1 35 15,17 18-15,17 35 16,1-18-16,0 0 16</inkml:trace>
  <inkml:trace contextRef="#ctx0" brushRef="#br0" timeOffset="331731.6285">13670 17833 0,'-17'-35'16,"34"70"-16,-34-88 0,-1 35 0,-17 18 15,17 0-15,-35 36 16,35-19-16,1 19 16,-1 16-16,18-16 0,0-1 15,18 36-15,17-36 16,-17-17-16,17-18 16,0 0-16,18-18 15,-18 0-15,1-35 16,-19 18-16,-17 0 15,0 17-15,-17 0 0,-1-17 16,0 18-16,1 17 16,17 17-16,0 18 15,17 1 1,1-19-16,0 1 0,35 17 16,-18-35-1,0 0-15,-17 18 16,17-18-16,0 18 0</inkml:trace>
  <inkml:trace contextRef="#ctx0" brushRef="#br0" timeOffset="332300.3179">13899 17463 0,'0'0'15,"36"35"-15,-19 18 0,1 0 0,0 17 16,-1 1-16,-17-1 16,18 18-16,-18-17 15,0-18-15,18 0 0,-18 17 16,0-52-16,-18-18 15,0-53 1,18 18-16,-17-71 16,17 35-16,-18-70 15,0 53-15,1-53 16,17 88-16,0 18 16,17 70-1,1 0-15,17 89 16,1-54-1,-19 1-15,71 52 16,-52-70-16,-1-17 16,0-1-16,1 0 0,-1-17 0,18-18 15,0 0 1,-36-18-16,19-52 16,-36 34-16,0-87 15,-18 35-15,-17-89 16,-1 89-16,-17-53 15,18 88-15,0-17 16,17 52-16,1 18 16,17 18-1,0-1-15,0 1 16</inkml:trace>
  <inkml:trace contextRef="#ctx0" brushRef="#br0" timeOffset="333750.8354">13018 18521 0,'-18'17'16,"36"-34"-16,-54 34 0,54-17 16,0 0-16,70 0 15,-35 0-15,105 0 16,-87 0-16,123 0 16,-88 0-16,123-17 15,-123-1-15,0 18 16,0-17-16,-18 17 0,35-18 15,-87 18-15</inkml:trace>
  <inkml:trace contextRef="#ctx0" brushRef="#br0" timeOffset="343466.4561">18397 17463 0,'0'-18'16,"0"-17"0,-17 17-16,-1 0 15,-35 1 1,18-1-16,0 18 0,-1-18 15,1 18-15,-71 18 16,53 17-16,18 1 0,-18-1 16,18 35-16,0 72 15,35-72-15,0 1 0,17-18 16,18-1-16,71 19 16,-35-53-16,-1-18 15,1-18-15,17 0 0,-17-35 16,70-52-16,-88 52 15,0-88 1,-36 70-16,-17-35 16,-17 53-16,-19 18 0,1 17 15,0 1-15,-36 34 16,36 19-16,17 17 0,1 88 16,17-53-1,0 0-15,17 18 0,19-18 16,-1 0-16,35 53 15,-34-88-15,-1 0 0,-17 0 16,-1-18-16,-17 1 16,0-19-16,-35-17 0,17 0 15,-52-17 1,17-1-16,18 0 0,-1 1 16,1-18-16,0 17 0,17-17 15,1 17-15</inkml:trace>
  <inkml:trace contextRef="#ctx0" brushRef="#br0" timeOffset="343745.1611">18838 18009 0,'18'53'16,"-36"-106"-16,36 142 15,-18-72-15,0 18 16,-18-52-1,-17-36 1,17 18-16,1-18 0,17 17 16,-18 1-16,18-35 15,0 34-15,18 19 16,-1 17-16,1-18 0,17 36 16,1-18-16,-19 17 15,19 1-15,-19 0 0,18-18 16,1 35-1,-19-35-15</inkml:trace>
  <inkml:trace contextRef="#ctx0" brushRef="#br0" timeOffset="344529.0008">19156 17833 0,'-18'18'0,"36"-36"0,-53 53 16,17 0-16,18 18 15,0-17-15,0-19 16,18 1-16,17 0 16,-18-18-16,19 0 0,-19-18 15,1-17 1,-18 17 0,-18 0-16,1-17 0,-1 17 15,0 1-15,1 34 16,17 19-1,17-19-15,-17 1 16,36 17-16,-19-17 16,19 0-16,-19-18 0,54 17 15,-36-17-15,0-17 16,-17-1-16,-18 0 16,0 1-16,0-1 15,0 0-15,-18 1 16,1 17-16,-1 17 15,18 36-15,0-35 16,0 0-16,0-1 16,18 1-16,17 0 0,0-18 15,1 0-15,-19-18 16,1 0-16,0-17 0,-1-36 16,1 36-1,-18 0-15,-18-18 0,1 18 16,-1-18-16,0 0 0,-35-71 15,18 54-15,17 35 16,-34-18-16,34 53 16,18 17-16,-18 1 0,18 35 15,18 0-15,0 70 16,17-52-16,18 35 16,-18-54-16,53 19 15,-53-53-15,-17-1 16,35-17-16,-53-17 31,-18 17-15,18 17-1,0 36 1,36-17-16,-36-19 16,35 1-16,-17-18 15,-18-18 1,0 1-1,0-19-15,-18 19 0,18-19 16,-18 1-16,18 0 16,-17-53-16</inkml:trace>
  <inkml:trace contextRef="#ctx0" brushRef="#br0" timeOffset="344984.731">19861 17992 0,'0'0'16,"18"0"-16,0 0 0,-1 0 16,1-18-16,0 0 15,-18 1-15,0-1 16,-18 0-1,0 18-15,18-17 16,-35 34-16,35 1 16,0 0-16,0-1 15,0 19-15,0-19 0,18 36 16,-1-53-16,36 18 16,-35-18-16,0 0 15,-1 0-15,1 0 16,-18-18-16,0 1 15,0-1-15,0 0 16,17 18 0,-17 18-1,36 17 1,-19-17-16,1-18 16,0 0-16,-1 0 0,1 0 15,17-18 1,-17-17-16,-18 17 15</inkml:trace>
  <inkml:trace contextRef="#ctx0" brushRef="#br0" timeOffset="345133.1832">20285 17851 0,'0'0'16,"35"0"-16,-17 17 0,-1-17 16,19 0-16,-19-17 15,18 17-15,1 0 16,-19 0-16,1 0 15,-36-18-15</inkml:trace>
  <inkml:trace contextRef="#ctx0" brushRef="#br0" timeOffset="345302.2566">20338 17586 0,'0'0'15,"17"123"-15,-17-70 0,18 0 0,-18-17 16,18 16-16,-1 19 16,1-53-16,-18-1 0,17 19 15</inkml:trace>
  <inkml:trace contextRef="#ctx0" brushRef="#br0" timeOffset="345870.9434">21502 17727 0,'0'0'16,"-53"0"-16,35 0 0,1 0 0,-19 18 16,36-1-1,0 19-15,18 17 0,53 17 16,-36-35-16,71 18 16,-53-35-16,52-18 15,-52-18-15,-17 1 16,34-54-1,-35 36-15</inkml:trace>
  <inkml:trace contextRef="#ctx0" brushRef="#br0" timeOffset="346064.1459">21802 17480 0,'35'159'16,"-70"-318"-16,88 406 0,-18-176 15,18 52-15,-18-70 16,-17-18-16,17 1 16,-17-1-16,17-17 0,18-18 15,-36 0-15,1-36 16,-18 1-16</inkml:trace>
  <inkml:trace contextRef="#ctx0" brushRef="#br0" timeOffset="346215.0697">22154 17851 0,'18'52'16,"-36"-104"-16,36 122 0,0-52 0,-18-1 15,17-17-15,1 0 16,0-35 0,-18 17-16,0-34 0,0 16 15</inkml:trace>
  <inkml:trace contextRef="#ctx0" brushRef="#br0" timeOffset="346273.9844">22190 17639 0</inkml:trace>
  <inkml:trace contextRef="#ctx0" brushRef="#br0" timeOffset="346580.3073">22454 18203 0,'36'89'15,"-72"-178"-15,72 195 16,-19-71-16,1-35 0,-18 18 16,-18-36-1,1-52-15,-19 35 16,19-18-16,-36-35 16,35 35-16,0-18 0,1 0 15,34 36 1,1 35-16,0 0 15,-1 0-15,19 18 0,-19-1 0,19 1 16,-1 35 0,-35 0-16,-18-35 15,-17-1 1,17-17-16,1-17 16,17-1-16</inkml:trace>
  <inkml:trace contextRef="#ctx0" brushRef="#br0" timeOffset="346975.0447">22684 17956 0,'0'0'0,"0"53"0,17 71 16,19-54-16,-19 1 15,36 35-15,-35-71 16,17 18-16,-35-35 16,-18-18-1,-17-53 1,0 35-16,-18-70 16,18 35-16,-1-88 15,36 70-15,0 18 0,0 0 16,18 18-16,35 0 15,-18 17-15,0 18 16,18 0-16,-35 18 0,17 17 16,-17-17-16,-18-1 15,-18 19-15,1-19 0,-19 1 16,-17 0 0,36-18-16,-18 0 15,35-18-15,0-17 16</inkml:trace>
  <inkml:trace contextRef="#ctx0" brushRef="#br0" timeOffset="347125.7848">23072 17939 0,'0'0'16,"0"53"-16,0-36 0,0 1 0,17 17 15,1-35 1,0 0-16,-1-17 15,-17-1 1</inkml:trace>
  <inkml:trace contextRef="#ctx0" brushRef="#br0" timeOffset="347230.6037">23107 17657 0,'18'0'0,"-36"0"0</inkml:trace>
  <inkml:trace contextRef="#ctx0" brushRef="#br0" timeOffset="347899.4118">23213 17939 0,'17'0'31,"1"-18"-31,0 0 16,-1 1-16,1 17 16,0-18-16,-18 36 31,0-1-15,0 1-16,17 17 15,-17-17-15,36 17 16,-19-35-16,1 0 15,-1 0-15,1 0 0,17-17 16,-17-1-16,17-17 16,-17-1-1,-18 19-15,0-1 16,-18 18 0,1 18-1,17-1-15,-18 1 0,0 0 16,18-1-1,18-17-15,0 0 16,-1 0 0,1 0-1,0 0 1,-1 36 0,1 34-1,-18-34-15,17 16 16,1-16-16,0 34 0,-1 18 15,-17-35-15,0-17 0,0 17 16,-17-36-16,-1 1 16,-17-18-1,17-18-15,1-35 16,-1 18-16,18-18 0,0 0 16,18 0-16,34-53 15,-16 54-15,17-1 0,0 17 16,35-34-1,-53 70-15,0-18 0,-17 18 16,0 0-16,-18 18 16</inkml:trace>
  <inkml:trace contextRef="#ctx0" brushRef="#br0" timeOffset="348015.453">23971 17956 0</inkml:trace>
  <inkml:trace contextRef="#ctx0" brushRef="#br0" timeOffset="369109.0643">18221 18609 0,'35'0'16,"-17"0"-16,35 0 15,-18-18 1,18 18-16,-18 0 0,18 0 15,0 0-15,0 0 0,18-17 16,87 17-16,-69 0 16,16 0-16,1 0 0,159 0 15,-142 0-15,36 0 16,-18 0-16,36 0 0,-19-18 16,213 18-1,-160-18-15,-17 18 0,0 0 16,18 0-16,194 0 15,-195 0-15,177 0 16,-193 0-16,-1 0 0,-18 0 16,0 18-16,1-18 0,158 0 15,-194 0 1,88 0-16,-176 18 16,0-18-16,-35 0 0,-36 0 15,-70 0 1,0-18-16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NULL"/><Relationship Id="rId21" Type="http://schemas.openxmlformats.org/officeDocument/2006/relationships/customXml" Target="../ink/ink1.xml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Vanishing gradients with RNNs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Vanishing gradients with RNNs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58185" y="1412749"/>
            <a:ext cx="9030078" cy="2883248"/>
            <a:chOff x="1358185" y="1508442"/>
            <a:chExt cx="9030078" cy="2883248"/>
          </a:xfrm>
        </p:grpSpPr>
        <p:grpSp>
          <p:nvGrpSpPr>
            <p:cNvPr id="6" name="Group 5"/>
            <p:cNvGrpSpPr/>
            <p:nvPr/>
          </p:nvGrpSpPr>
          <p:grpSpPr>
            <a:xfrm>
              <a:off x="1358185" y="1508442"/>
              <a:ext cx="9030078" cy="2883248"/>
              <a:chOff x="1358185" y="1508442"/>
              <a:chExt cx="9030078" cy="288324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358185" y="2671900"/>
                <a:ext cx="2345597" cy="1656115"/>
                <a:chOff x="1142311" y="3104247"/>
                <a:chExt cx="1849072" cy="126709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142311" y="3104247"/>
                  <a:ext cx="1849072" cy="1267097"/>
                  <a:chOff x="1057360" y="2629536"/>
                  <a:chExt cx="2736444" cy="17813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1057360" y="2728649"/>
                        <a:ext cx="90544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57360" y="2728649"/>
                        <a:ext cx="905440" cy="461665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r="-23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Rectangle 32"/>
                  <p:cNvSpPr/>
                  <p:nvPr/>
                </p:nvSpPr>
                <p:spPr>
                  <a:xfrm>
                    <a:off x="2880864" y="2629536"/>
                    <a:ext cx="912940" cy="72282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2224788" y="2941619"/>
                    <a:ext cx="500333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67949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4249117" y="267583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637725" y="3433229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9012193" y="270312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638849" y="1625693"/>
                    <a:ext cx="1749414" cy="7402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8849" y="1625693"/>
                    <a:ext cx="1749414" cy="7402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52066" b="-33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 flipV="1">
                <a:off x="9400801" y="3460517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410521" y="2117024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398616" y="2699133"/>
                    <a:ext cx="728381" cy="6838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8616" y="2699133"/>
                    <a:ext cx="728381" cy="68385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68633" y="3905232"/>
                    <a:ext cx="90672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633" y="3905232"/>
                    <a:ext cx="906723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902786" y="3905232"/>
                    <a:ext cx="100925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786" y="3905232"/>
                    <a:ext cx="1009251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 flipV="1">
                <a:off x="3296035" y="2068399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23905" y="2072339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3935" y="1537595"/>
                    <a:ext cx="1566875" cy="7289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935" y="1537595"/>
                    <a:ext cx="1566875" cy="7289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52941" b="-50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069198" y="1508442"/>
                    <a:ext cx="1566877" cy="7289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9198" y="1508442"/>
                    <a:ext cx="1566877" cy="7289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52101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3779356" y="2978659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119168" y="2978659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521899" y="2978659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699770" y="270706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088378" y="3464457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714680" y="3930025"/>
                    <a:ext cx="90672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680" y="3930025"/>
                    <a:ext cx="906723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V="1">
                <a:off x="6074558" y="2103567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99964" y="1539670"/>
                    <a:ext cx="9626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9964" y="1539670"/>
                    <a:ext cx="962636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579" b="-6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/>
              <p:cNvCxnSpPr/>
              <p:nvPr/>
            </p:nvCxnSpPr>
            <p:spPr>
              <a:xfrm>
                <a:off x="6569821" y="2996032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931839" y="278617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839" y="278617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253846" y="278617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846" y="278617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94743" y="278617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4743" y="278617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925429" y="2789253"/>
                  <a:ext cx="1017586" cy="4687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429" y="2789253"/>
                  <a:ext cx="1017586" cy="46878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2567684" y="42849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0222" y="6253042"/>
            <a:ext cx="2777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Exploding gradients.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358185" y="4697890"/>
            <a:ext cx="8960668" cy="1146182"/>
            <a:chOff x="1463524" y="4762648"/>
            <a:chExt cx="8960668" cy="1146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63524" y="5104907"/>
                  <a:ext cx="4963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24" y="5104907"/>
                  <a:ext cx="496353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2054081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956459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663593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858837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921619" y="5104907"/>
                  <a:ext cx="5025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619" y="5104907"/>
                  <a:ext cx="502573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81579" r="-19277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2577155" y="4762648"/>
              <a:ext cx="285100" cy="1146182"/>
              <a:chOff x="2914776" y="4757027"/>
              <a:chExt cx="285100" cy="114618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/>
            <p:cNvGrpSpPr/>
            <p:nvPr/>
          </p:nvGrpSpPr>
          <p:grpSpPr>
            <a:xfrm>
              <a:off x="3479533" y="4762648"/>
              <a:ext cx="285100" cy="1146182"/>
              <a:chOff x="2914776" y="4757027"/>
              <a:chExt cx="285100" cy="11461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4381911" y="4762648"/>
              <a:ext cx="285100" cy="1146182"/>
              <a:chOff x="2914776" y="4757027"/>
              <a:chExt cx="285100" cy="114618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/>
            <p:cNvCxnSpPr/>
            <p:nvPr/>
          </p:nvCxnSpPr>
          <p:spPr>
            <a:xfrm>
              <a:off x="4761215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5284289" y="4762648"/>
              <a:ext cx="285100" cy="1146182"/>
              <a:chOff x="2914776" y="4757027"/>
              <a:chExt cx="285100" cy="114618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Arrow Connector 84"/>
            <p:cNvCxnSpPr/>
            <p:nvPr/>
          </p:nvCxnSpPr>
          <p:spPr>
            <a:xfrm>
              <a:off x="9398542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593786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214482" y="4762648"/>
              <a:ext cx="285100" cy="1146182"/>
              <a:chOff x="2914776" y="4757027"/>
              <a:chExt cx="285100" cy="114618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8116860" y="4762648"/>
              <a:ext cx="285100" cy="1146182"/>
              <a:chOff x="2914776" y="4757027"/>
              <a:chExt cx="285100" cy="1146182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Straight Arrow Connector 98"/>
            <p:cNvCxnSpPr/>
            <p:nvPr/>
          </p:nvCxnSpPr>
          <p:spPr>
            <a:xfrm>
              <a:off x="8496164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9019238" y="4762648"/>
              <a:ext cx="285100" cy="1146182"/>
              <a:chOff x="2914776" y="4757027"/>
              <a:chExt cx="285100" cy="114618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Straight Arrow Connector 107"/>
            <p:cNvCxnSpPr/>
            <p:nvPr/>
          </p:nvCxnSpPr>
          <p:spPr>
            <a:xfrm>
              <a:off x="6691408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186667" y="5074129"/>
                  <a:ext cx="4105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67" y="5074129"/>
                  <a:ext cx="410537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589761-9BE5-4951-97E3-39877BFFB4B2}"/>
                  </a:ext>
                </a:extLst>
              </p14:cNvPr>
              <p14:cNvContentPartPr/>
              <p14:nvPr/>
            </p14:nvContentPartPr>
            <p14:xfrm>
              <a:off x="2336760" y="324000"/>
              <a:ext cx="8604720" cy="637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589761-9BE5-4951-97E3-39877BFFB4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27400" y="314640"/>
                <a:ext cx="8623440" cy="63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41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Vanishing gradients with RNNs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270</cp:revision>
  <dcterms:created xsi:type="dcterms:W3CDTF">2017-07-10T20:19:53Z</dcterms:created>
  <dcterms:modified xsi:type="dcterms:W3CDTF">2017-11-26T02:03:25Z</dcterms:modified>
</cp:coreProperties>
</file>