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7T01:46:26.9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21855 18380 0,'17'0'15,"36"-18"-15,0-17 16,88-36-16,-53 36 16,1-18-16,16 0 0,1 0 15,0 0-15,88-53 16,-106 71-16,36-18 15,-71 18-15,0 17 16,-71 36 0,0-18-1</inkml:trace>
  <inkml:trace contextRef="#ctx0" brushRef="#br0" timeOffset="374.1309">22243 17868 0,'-18'18'0,"36"-36"0,-54 53 16,-17 1-16,36-1 15,-71 36 1,52-36-16,-34 53 16,35-35-16,17 0 0,18-18 15,-18 0-15,36 1 16,0-1-16,17-17 0,35-1 15,-17-17-15,0 0 0,53-35 16,-53 35 0,-18-18-16,0 1 15</inkml:trace>
  <inkml:trace contextRef="#ctx0" brushRef="#br0" timeOffset="17478.7007">6491 7743 0,'-18'-17'16,"1"-1"-16,-18 1 0,-1 17 15,19-18-15,-36 18 16,17 18-16,-16-18 0,-37 52 15,36-16-15,-35 34 16,53-34-16,0 34 16,35-17-16,0-18 15,35 54 1,36-37-16,-19-16 16,54-1-16,-53-35 15,0 0-15,53 0 16,-53 0-16,0-18 15,-36 18-15,-17-17 16,-17 17-16</inkml:trace>
  <inkml:trace contextRef="#ctx0" brushRef="#br0" timeOffset="18112.0224">7091 8114 0,'17'0'0,"-17"18"16,-17 34-1,-1-16-15,-35 52 16,18-53-16,17 0 0,-17 1 15,-18 17 1,36-53-16,-19 17 16</inkml:trace>
  <inkml:trace contextRef="#ctx0" brushRef="#br0" timeOffset="19046.3914">7673 7814 0,'18'0'15,"17"0"1,0 0-16,36 0 15,-18-18 1,-18 18-16,18-17 0,0-1 16,35 0-16,-53 18 15,-17 0-15,17 0 16,-53 0 0,1 0-1</inkml:trace>
  <inkml:trace contextRef="#ctx0" brushRef="#br0" timeOffset="19391.7072">7867 7285 0,'0'0'0,"0"18"16,-18 17 0,18 18-16,0 0 15,0 52-15,0-34 16,0 88-16,0-89 16,18 71-16,0-70 15,35 17 1,-18-53-16,53 1 15,-53-19-15,53-17 16,-35-17-16,18-19 16,-36 19-16,0-18 15,-35 17-15</inkml:trace>
  <inkml:trace contextRef="#ctx0" brushRef="#br0" timeOffset="29797.3031">6227 9825 0,'17'18'16,"18"34"0,1-16-16,17-1 15,0 18-15,70 35 16,-52-35-16,70 53 15,-88-53-15,70 53 16,-70-53-16,35 35 16,-53-71-16,18 36 15,-35-35-15,0-18 16,-18 18-16,-18-18 16,0-18-1</inkml:trace>
  <inkml:trace contextRef="#ctx0" brushRef="#br0" timeOffset="30063.7588">6950 9860 0,'0'0'16,"-53"71"-16,18-18 16,-1 0-16,-52 70 15,35-52-15,18-1 16,0-17-16,-1 0 0,1 0 0,17 0 16,1 17-16,17-52 15,0 0-15</inkml:trace>
  <inkml:trace contextRef="#ctx0" brushRef="#br0" timeOffset="31759.2867">7391 10583 0,'17'36'15,"-17"-19"-15,0 1 0,0 0 16,0 17-16,18-35 0,0 35 16,-1-35-16,1 0 15</inkml:trace>
  <inkml:trace contextRef="#ctx0" brushRef="#br0" timeOffset="31904.6728">7373 10283 0,'0'18'16</inkml:trace>
  <inkml:trace contextRef="#ctx0" brushRef="#br0" timeOffset="32466.0921">7708 10619 0,'18'17'15,"-18"1"-15,17 52 16,-17-34-16,18-1 0,0 71 15,-1-18 1,1 36 0,-18-72-1,-18-16-15,1-19 16,-36-17 0,35 0-16,1-17 0,-54-19 15,53 1-15,-35-35 16,36 34-16,-1-34 15,18 52-15</inkml:trace>
  <inkml:trace contextRef="#ctx0" brushRef="#br0" timeOffset="32627.6938">7796 10354 0,'18'-35'16,"-36"70"-16,36-88 16</inkml:trace>
  <inkml:trace contextRef="#ctx0" brushRef="#br0" timeOffset="33488.9672">8661 9931 0,'17'17'31,"1"-17"-31,0 0 16,17 18-16,0-18 0,36 0 15,-36 18-15,53-18 16,-53-18-16,1 18 15,-1 0-15,-17 0 0,-1 0 16,-34 0 0</inkml:trace>
  <inkml:trace contextRef="#ctx0" brushRef="#br0" timeOffset="33694.513">8749 10178 0,'0'0'15,"18"17"-15,-1-17 0,36 0 16,-18 0-16,36 0 16,-36 18-16,18-18 15,-35 0-15,17 18 16</inkml:trace>
  <inkml:trace contextRef="#ctx0" brushRef="#br0" timeOffset="34161.1662">10054 10107 0,'35'18'15,"-17"-18"-15,17 0 16,71 17-16,-35-17 16,52-17-16,-52 17 15,-18 0-15,53-18 16,-71 18-16,0 0 16</inkml:trace>
  <inkml:trace contextRef="#ctx0" brushRef="#br0" timeOffset="34323.3587">10160 10354 0,'0'0'16,"71"0"-16,-19 0 0,54-18 16,-35 1-16,-18-1 0,35 18 15,-53-18 1,-17 18-16</inkml:trace>
  <inkml:trace contextRef="#ctx0" brushRef="#br0" timeOffset="34535.4236">10248 9931 0,'0'0'0,"0"88"0,0-53 15,0 18-15,18 71 16,-18-54-16,17 54 16,1-89-16,0 18 0,-1-18 15,1-17-15,17-1 16,-17-34-16,0-1 16</inkml:trace>
  <inkml:trace contextRef="#ctx0" brushRef="#br0" timeOffset="34712.621">10407 9825 0,'0'0'16,"18"106"-16,-18-36 0,0 54 16,0-54-16,17-17 15,1 0-15,0-18 0,17 36 16,-18-53-16,19 17 15</inkml:trace>
  <inkml:trace contextRef="#ctx0" brushRef="#br0" timeOffset="35129.4442">11148 10089 0,'0'0'16,"-18"0"-16,36 0 15,35 0 1,0-17-16,52-1 15,-52 18-15,0-17 16,35 17-16,-52-18 16,-1 18-16,-17-18 15</inkml:trace>
  <inkml:trace contextRef="#ctx0" brushRef="#br0" timeOffset="35318.9471">11271 9772 0,'0'123'16,"0"-246"-16,0 317 15,0-123-15,0 70 16,18-88-16,17 52 16,-17-52-16,17 0 15,-17-35-15,17 0 16,-17-18-16</inkml:trace>
  <inkml:trace contextRef="#ctx0" brushRef="#br0" timeOffset="35491.399">11712 10178 0,'18'70'0,"-36"-140"0,36 193 16,0-105-16,17 35 15,-18-36-15,1 1 16,0-18-16,-1-18 16</inkml:trace>
  <inkml:trace contextRef="#ctx0" brushRef="#br0" timeOffset="35607.3064">11712 9790 0,'36'53'16,"-72"-106"-16</inkml:trace>
  <inkml:trace contextRef="#ctx0" brushRef="#br0" timeOffset="36004.596">12012 10389 0,'0'18'16,"0"-36"-16,0 18 0,0-70 16,0 52-1,18-70-15,-18 53 16,0-18 0,17 35-16,1 18 15,0 35-15,-18-17 16,17 35-16,-17-18 15,18-17-15,-18-1 16,18 1-16,-1-18 16,-17-18-16,18-17 15,-1 18-15,19-36 16,-19 35-16,1-17 16,0 17-16,-1 36 15,1-18-15,-18 53 16,0-36-16,0 36 15,0-35-15,18-1 16,-18 1-16,17-18 16,1 0-16</inkml:trace>
  <inkml:trace contextRef="#ctx0" brushRef="#br0" timeOffset="36272.5808">12453 10266 0,'35'0'16,"-17"0"-16,17-35 16,1 17-16,-1-17 15,-35 17-15,17-17 16,-34 35-16,17-18 16,-18 18-16,-17 0 0,17 0 15,-17 35 1,17-17-16,1 35 15,34-35-15,-17 17 0,36-18 0,17 1 16,-18 0 0,35-18-16,-52 0 15,17 0-15,-17 0 0,0-18 16</inkml:trace>
  <inkml:trace contextRef="#ctx0" brushRef="#br0" timeOffset="36526.0945">12929 10089 0,'0'-35'0,"0"70"0,-17-70 16,-1 53-16,0-1 16,1 19-16,17-19 15,0 19-15,35-1 16,0-17-16,18 17 16,-17-18-16,16 1 15,-34 0-15,-18 17 16,0-17-16,-18 17 15,-17-17-15,-18 17 16,36-17 0,-36-1-16,35-17 15,0 0-15,1 0 0,-1 0 16</inkml:trace>
  <inkml:trace contextRef="#ctx0" brushRef="#br0" timeOffset="38589.4209">14764 10089 0,'0'-17'0,"-18"17"16,0 17-1,1 36 1,17-17-16,0-1 16,17 53-16,1-53 15,35 18 1,-18-35-16,1 0 16,17-18-16,-18 0 0,35 0 15,-52-18-15,17 0 16,-17 18-16,-36-35 15,1 35-15</inkml:trace>
  <inkml:trace contextRef="#ctx0" brushRef="#br0" timeOffset="39010.9705">14746 9843 0,'0'0'0,"18"-18"0,-1 0 16,1 1-16,-18-1 16,18 18-16,-1 0 15</inkml:trace>
  <inkml:trace contextRef="#ctx0" brushRef="#br0" timeOffset="39974.2447">16686 10037 0,'0'0'0,"-17"-36"0,-1 19 16,0-19-16,-17 19 0,-35-19 15,34 36-15,-52 36 16,35-1-16,-17 53 15,34-53-15,36 18 16,-17 0-16,34-17 0,19 34 16,17-52-16,0-18 15,-1 17-15,1-17 16,71-35-16,-71 0 16,17-18-16,-52 35 15,-18-17-15,0 0 0,-18-18 16,-35 35-1,18 18-15,17 18 16,-34 17-16,52-17 16,-18 35-16,36-18 15,34 0-15,-16-35 16,34 18 0,-17-36-16,18 1 15,-54-1-15,19-35 16,-19 53-16,-17-18 0,18 36 15,-18 17 1,0 18-16,18 0 16,17 53-16,-17-53 0,-1-18 15,18 36 1,-17-54-16,0 19 16,-36-72-1,-17-17-15,17 1 16,1-1-16,-19-71 15,19 71-15,17-88 16,0 88-16,17-35 16,1 70-16,35 18 15,-36 0-15,1 53 16,-18-17-16,-18 34 16,-17-35-1,-18 18-15,36-35 16,-36 0-16,35-36 15,36 0 1</inkml:trace>
  <inkml:trace contextRef="#ctx0" brushRef="#br0" timeOffset="40301.9358">17268 10301 0,'18'141'15,"0"-53"-15,-18-17 16,17 52-1,-17-70-15,18 0 0,-18-17 16,0-19-16,0-34 16,-18-19-16,1-34 15,-19-1-15,1-70 16,18 53-16,-1-124 16,18 124-1,0-71-15,35 124 16,36 0-16,-36 35 15,36 35-15,-36-17 16,-17 70 0,-18-53-16,-18 36 15,0-36-15,-17 0 16,0-17-16,-1-18 16,19 0-16,-1-18 15</inkml:trace>
  <inkml:trace contextRef="#ctx0" brushRef="#br0" timeOffset="40947.656">17515 10178 0,'36'17'16,"-72"-34"-16,72 52 0,-1-35 0,-17 0 16,-1-18-16,19 18 15,-19-17-15,18-1 0,-17 0 16,0-35-16,-18 36 15,-18-18-15,-17 17 16,0 18 0,17 18-16,-35 17 15,35 0 1,18 0-16,0-17 0,36 35 16,-1-35-16,0-1 15,36 1 1,-36-18-16,36 0 15,-36-18-15,-18 1 0,19-1 16,-19 0-16,-17-35 16,18 53-16,-18-35 15,-18 17-15,1 18 16,-1 0 0,18 36-1,0-19-15,0 19 16,18-1-16,-1-17 15,19-1-15,-19 1 16,1-18-16,-18-18 31,0 1-31,0-19 16,-18 19-16,18-1 16,18 18-1,0 18 1,-1-18-1,19 17-15,-1 1 16,-18 0-16,-17-36 31,0 0-15,0 1-16,0-1 0,0-17 16,0 17-16,0 0 15,18 1-15,0 17 16,-1-18-16</inkml:trace>
  <inkml:trace contextRef="#ctx0" brushRef="#br0" timeOffset="41202.1704">18450 10037 0,'0'0'15,"-53"17"-15,36-17 0,-1 18 16,18-1-16,18 1 15,-1 0-15,54 17 16,-36-35-16,-17 18 16,17-1-16,-17-17 0,-18 36 15,-18-19 1,-17 1 0,0-18-16,-18 17 15,17-17-15,1 0 0,-18 18 16,36-18-1</inkml:trace>
  <inkml:trace contextRef="#ctx0" brushRef="#br0" timeOffset="41663.8726">19932 9984 0,'0'0'16,"-18"53"-16,18-18 0,0 0 15,18-17-15,-18 17 0,18 0 16,-1-17-16,1 0 16,0-18-1,-18-18 1,0 0-16,-18-17 16,0 0-16</inkml:trace>
  <inkml:trace contextRef="#ctx0" brushRef="#br0" timeOffset="41997.9824">20249 10160 0,'0'0'16,"18"18"-16,-18-1 0,18-34 16,-1-1-16,1 0 15,-18 1-15,18-19 0,-18 19 16,17-18-16,1-1 0,0 19 16,-1-1-16,1 18 15,17 0-15,-35 18 16,18 17-16,-18-17 15,17 17-15,-17-18 0,18 1 16,-18 0-16,18 17 16,-36-35-16</inkml:trace>
  <inkml:trace contextRef="#ctx0" brushRef="#br0" timeOffset="42169.9399">19985 9684 0,'0'-18'16,"18"0"-16,-18 1 0,17-1 16,1 18-16,-1-17 0</inkml:trace>
  <inkml:trace contextRef="#ctx0" brushRef="#br0" timeOffset="43416.5135">22260 9860 0,'0'0'15,"-35"18"-15,17-1 0,-35 54 16,36-36-16,-18 53 16,35-52-1,0-1-15,17 0 0,18-17 0,1 0 16,17-1-16,-18-17 15,18 0-15,0-17 16,0 17-16,-18-18 0,18-35 16,-35 35-16,-1-17 15,-34 17-15,-1 18 16,0 0-16,1 0 0,-36 0 16,35 18-16,18 17 15,0-17-15,35 0 16,-17-1-16,53-17 15,-54 0-15,36-17 16,-35 17-16,-1-18 16,-17 0-16,0 1 15,-17-19-15,17 19 16,-36-18-16,19 17 16,-1 0-1,36 18-15,-18 18 16,35 0-1,-17-1-15,-1 1 16,19-18-16,-19 17 0,1-17 0,17 18 16,-17-18-1,-18-18 17,0 1-32,17-1 15,1 18 1,0 0-1,-1 18-15,1-1 16,-18 1-16,0 0 0,18-18 16,-1 17-1,1-17-15,0 0 16,-18-17 0,0-1-16</inkml:trace>
  <inkml:trace contextRef="#ctx0" brushRef="#br0" timeOffset="43561.2404">22913 10037 0,'0'-18'15,"18"18"-15,-18-18 16,17 18-16,18 0 16,-17 0-16,17 0 0,1 0 15,-1-17-15,53-19 16,-70 36 0,-1-35-16,-17 17 15,-17 1-15</inkml:trace>
  <inkml:trace contextRef="#ctx0" brushRef="#br0" timeOffset="43721.1657">23089 9790 0,'0'88'0,"0"-176"0,0 229 16,0-53-16,18-53 15,-18 0-15,18 1 16,-1-1-16,-17-17 15,18 17-15,0-17 16</inkml:trace>
  <inkml:trace contextRef="#ctx0" brushRef="#br0" timeOffset="44222.5839">23230 10107 0,'36'0'0,"-72"0"0,107 0 16,-53 0-16,17 0 0,18-18 15,-36 1-15,1 17 16,-18-18-16,0 1 16,-18-1-16,1 18 15,-36-18-15,35 18 16,-17 18-16,17-18 0,18 18 16,0 17-16,18-18 15,17 19 1,1-19-16,34 19 15,-35-36-15,1 0 16,-19 0-16,1 0 16,-36 0-16,1-18 15,17 0-15,17 18 32,1 0-32,52 18 15,-34-18-15,34 18 16,-34-18-16,34 17 15,-52-17-15,17-17 16,-17 17-16,-18-18 16,-18 18-16,18-18 15,-53 1-15,36 17 16,-36 0-16,35 0 16,-17 17-1,17 19-15,0-1 16,18 0-16,0-17 15,0-1-15,18 1 0,0-18 16</inkml:trace>
  <inkml:trace contextRef="#ctx0" brushRef="#br0" timeOffset="44371.8635">23848 10125 0,'0'0'15,"35"-36"-15,-17 36 0,35-17 16,-18 17-16,-17 0 15,17-18-15,-18 18 0,36 0 16,-53-17 0,18-1-16</inkml:trace>
  <inkml:trace contextRef="#ctx0" brushRef="#br0" timeOffset="44528.2793">24077 9931 0,'0'0'16,"-18"123"-16,18-70 0,0 53 15,0-71-15,0 0 16,0-17-16</inkml:trace>
  <inkml:trace contextRef="#ctx0" brushRef="#br0" timeOffset="45029.511">25612 10054 0,'0'0'16,"-36"18"-16,19-1 0,-1 1 15,18 17-15,-18-17 16,18 0-16,18 17 0,17-17 0,36-1 16,-36-17-1,36 0-15,-36-17 16,18-36-16,-53 35 15,0-53 1,-18 36-16,-35-18 0,18 36 16,0 17-1,17-18-15,-17 18 0,17 0 0,18 18 16,18-1-16</inkml:trace>
  <inkml:trace contextRef="#ctx0" brushRef="#br0" timeOffset="45367.9103">26194 9525 0,'-71'-71'15,"142"142"-15,-177-177 0,88 89 16,-17 17-16,17 0 16,1 17-16,-1 18 0,0 1 15,18 87-15,18-52 16,0-1-16,17 1 0,0-1 15,1-17-15,-1 0 0,18 35 16,-36-52-16,1 17 16,-36-53-1,-17 0 1,0-18-16,-18-35 16,18 35-16,17 1 15,18-1-15,0 1 0,18-1 16,-1 0-16,19 1 0,-1-1 15,18 0-15,0 1 16,53-1-16,-71 18 16,-18 0-16</inkml:trace>
  <inkml:trace contextRef="#ctx0" brushRef="#br0" timeOffset="45919.3157">27623 10037 0,'0'0'0,"17"0"15,1 17-15,-1 1 16,19 52-16,-19-34 16,36 69-16,-35-52 15,17 71-15,-35-71 16,18 17-1,-18-34-15,-35-1 16,17-35-16,-17 18 16,-1-36-16,1 0 0,0-17 15,-53-18-15,35 18 16,0-18-16,-18 0 16,18 0-16,0-18 15</inkml:trace>
  <inkml:trace contextRef="#ctx0" brushRef="#br0" timeOffset="46023.5919">27570 9631 0,'0'0'16,"35"-18"-16,-17 18 0</inkml:trace>
  <inkml:trace contextRef="#ctx0" brushRef="#br0" timeOffset="46202.6175">28416 10195 0,'-17'0'16,"17"-17"-16</inkml:trace>
  <inkml:trace contextRef="#ctx0" brushRef="#br0" timeOffset="51424.5437">14887 10989 0,'0'-18'15,"18"18"-15,-18 18 31,18 53-31,-18-18 16,0-18-16,17 35 0,1 54 16,-18-18-1,0-53-15,17 17 16,-17-52-16,18 17 16,-18-53-1</inkml:trace>
  <inkml:trace contextRef="#ctx0" brushRef="#br0" timeOffset="51708.6031">14640 11165 0,'0'-17'16,"0"34"-16,18-34 0,0-18 0,-18 17 15,35 0-15,-18-17 16,1 0-16,17-36 15,1 53-15,-19-52 16,1 52-16,0-35 16,-1 53-16,-17 18 15,18 17 1,0-17 0,17 35-16,-18-36 15,19 36-15,-19-35 16,1 17-16,0-17 15</inkml:trace>
  <inkml:trace contextRef="#ctx0" brushRef="#br0" timeOffset="52041.3427">14764 12153 0,'53'18'16,"-106"-36"-16,141 36 16,-17-1-16,-54-17 15,71 0-15,-70 0 16,17 0-16,-17 0 0,17 0 16</inkml:trace>
  <inkml:trace contextRef="#ctx0" brushRef="#br0" timeOffset="52276.2092">14975 11994 0,'-17'36'16,"-1"-1"-16,1 0 15,17 1-15,-18 16 0,18 54 16,0-70-16,35 52 15,-17-35-15,17-36 16,0 19-16,18-36 16,0 17-16,-18-17 0,54 0 15,-54-17-15,0 17 16</inkml:trace>
  <inkml:trace contextRef="#ctx0" brushRef="#br0" timeOffset="52942.3022">27728 11077 0,'0'18'15,"0"35"1,0 0-16,0 0 16,0 0-16,0-1 0,0 1 15,18 0-15,0 0 0,-1 18 16,1-18-16,0 0 16,-18-36-1,17-17-15,-34 0 16</inkml:trace>
  <inkml:trace contextRef="#ctx0" brushRef="#br0" timeOffset="53243.1801">27499 11359 0,'0'-17'0,"0"34"0,18-52 31,17 0-31,0 17 15,-17 1-15,17-19 0,0-17 16,-17 18-16,0-18 16,-1 18-1,-17-18-15,0 35 16,0 36 0,0 17-1,36 18-15,-19-35 16,19 0-16,16 34 15,-16-34-15,-19 0 16,1-18-16,17 17 0,-35 1 16</inkml:trace>
  <inkml:trace contextRef="#ctx0" brushRef="#br0" timeOffset="53664.4556">27834 12259 0,'-17'0'16,"-1"0"-16,0 18 15,-17-1-15,0 19 16,-1-19 0,19 1-16,-1 17 0,18-17 15,0 17-15,0-17 16,0-1-16,18 1 0,52 17 15,-34-17-15,34 0 16,-35-18-16,1 0 16,-1 0-16,0 0 0,1-18 15,-19 18-15,-34 0 32</inkml:trace>
  <inkml:trace contextRef="#ctx0" brushRef="#br0" timeOffset="55951.3235">7214 11448 0,'0'35'16,"0"0"-16,0-17 0,-17 52 16,17-17-16,0-17 15,-18-1-15,18 0 0,0 36 16,-18-36-16,18 0 16,0-17-16,0 0 15,0-36 1</inkml:trace>
  <inkml:trace contextRef="#ctx0" brushRef="#br0" timeOffset="56301.2464">7038 11518 0,'18'-17'15,"-1"-1"1,1 18-16,-1-35 16,1 17-16,0 0 15,-1 1-15,1-1 16,0 0-16,-18 1 15,0 34 1,0 19 0,17-19-16,-17 19 0,0-19 15,18 19-15,-18-19 16,18 1-16,-1-1 0,1-17 16,0 18-16,-1-18 0,1 0 15</inkml:trace>
  <inkml:trace contextRef="#ctx0" brushRef="#br0" timeOffset="56942.9686">7038 12277 0,'-18'0'0,"36"0"0,-53 0 16,-1 17-1,19-17-15,-19 36 16,19-1-16,-1-17 0,18 17 16,0 18-16,18-18 15,-1-17-15,36-1 16,0-17-16,18 0 16,-36 0-1,0-17-15,1 17 0</inkml:trace>
  <inkml:trace contextRef="#ctx0" brushRef="#br0" timeOffset="57515.2486">7814 11589 0,'0'0'0,"18"17"31,-18 1-31,0 0 16,17 17-16,1 0 15,-18 1-15,18-1 0,-1 0 16,-17 18-16,36 35 15,-36-53-15,35 36 16,-18-36-16,19 1 16,-19-19-16,1-17 15</inkml:trace>
  <inkml:trace contextRef="#ctx0" brushRef="#br0" timeOffset="57847.3718">7638 11853 0,'0'0'0,"17"-17"15,1-1-15,0 0 16,-1-52-16,1 52 15,-18-52-15,17 34 16,-17 1 0,0 17-16,18 1 15,-18-1-15,18 18 16,-1 0-16,1 0 16,17 18-16,-17-18 0,35 35 15,-18-17-15,-17-1 16,-1 1-16,1 0 0,17-1 15,-17-17-15,-18 18 16</inkml:trace>
  <inkml:trace contextRef="#ctx0" brushRef="#br0" timeOffset="58348.9282">8026 12541 0,'17'0'15,"19"-17"1,-1 17-16,0-18 16,36 0-1,-1 1 1,-52-1-16,0 18 0,-1 0 15</inkml:trace>
  <inkml:trace contextRef="#ctx0" brushRef="#br0" timeOffset="58615.1384">8167 12294 0,'0'53'16,"0"-35"-16,0 17 15,0 36-15,17-36 16,-17 0-16,18 1 0,17 34 16,-17-52-1,17-1-15,18 1 16,18 0-1,-54-36-15,19 0 0,-19 1 16,1 17-16,-36 0 16</inkml:trace>
  <inkml:trace contextRef="#ctx0" brushRef="#br0" timeOffset="80370.6507">6668 13917 0,'0'0'0,"0"-18"16,17 18 0,36 36-16,-18-19 15,1 19-15,122 105 16,-52 0 0,0 0-1,-53-70-15,35 52 16,-35-70-16,-18 0 0,36 17 15,-53-52-15,-1 0 16,-17-1-16,18-17 16</inkml:trace>
  <inkml:trace contextRef="#ctx0" brushRef="#br0" timeOffset="80586.3713">7232 13988 0,'-35'53'0,"70"-106"0,-70 141 15,-1-35-15,-17 70 16,18-52-16,18-1 16,-19 19-16,19-19 0,-1-17 15,0 0-15,18 0 0,0-18 16,0 0-16,0 1 0,18-19 15</inkml:trace>
  <inkml:trace contextRef="#ctx0" brushRef="#br0" timeOffset="80775.3748">7620 14676 0,'18'88'16,"-36"-176"-16,53 229 0,1-71 16,-19-52-16,1 0 0,-1-1 15,1 1-15,0-18 16</inkml:trace>
  <inkml:trace contextRef="#ctx0" brushRef="#br0" timeOffset="80921.262">7602 14446 0,'0'18'16,"36"-18"0,-19 18-16,1-18 15</inkml:trace>
  <inkml:trace contextRef="#ctx0" brushRef="#br0" timeOffset="81120.7931">7938 14852 0,'17'53'16,"-34"-106"-16,52 176 0,-18-70 0,19 71 16,-36-71-16,17 17 15,-17-34-15,0-19 16,-17 1-16,17-1 0,-18-17 15,-17-17 1,0-18-16,-18-18 16,17 17-16</inkml:trace>
  <inkml:trace contextRef="#ctx0" brushRef="#br0" timeOffset="81242.8357">7796 14464 0,'18'0'16,"-36"0"-16,71 18 0,-35-18 0,0 17 16,-1-17-16,1 18 0</inkml:trace>
  <inkml:trace contextRef="#ctx0" brushRef="#br0" timeOffset="81450.3872">8502 14358 0,'35'0'16,"-70"0"-16,88 0 0,-18 0 16,18 0-16,-18 0 15,1 18 1</inkml:trace>
  <inkml:trace contextRef="#ctx0" brushRef="#br0" timeOffset="81583.2406">8520 14640 0,'0'0'16,"53"18"-16,-18-18 15,0 0-15,0 0 0,1 0 16,17 0-16,-36 0 15</inkml:trace>
  <inkml:trace contextRef="#ctx0" brushRef="#br0" timeOffset="82083.2357">9384 14111 0,'18'18'16,"17"35"0,0 0-16,71 52 15,-53-52-15,17 0 16,54 53-16,-71-71 16,53 36-16,-71-36 15,35 18-15,-34-35 16,-36-1-16</inkml:trace>
  <inkml:trace contextRef="#ctx0" brushRef="#br0" timeOffset="82284.2602">9719 14199 0,'0'0'16,"-71"141"-16,36-70 0,-35 70 16,34-88-16,36 18 0,-17-19 15,17-16-15,0-1 0,35 18 16,-17-35 0</inkml:trace>
  <inkml:trace contextRef="#ctx0" brushRef="#br0" timeOffset="82722.903">10319 14676 0,'17'17'16,"-17"1"-1,18-1-15,0 19 0,-1 70 16,1-53-16,0 70 16,-1-70-16,-17 17 15,0-34-15,0 17 16,-17-36 0,-19-34-16,19 17 15,-1-36-15,-17-34 16,17 35-16,0-1 15,1-17-15,-1-17 0,-17-1 16</inkml:trace>
  <inkml:trace contextRef="#ctx0" brushRef="#br0" timeOffset="82845.2285">10195 14464 0,'36'18'15,"-72"-36"-15,89 53 0,-35 0 16,-1-35-1,1 18-15,-18 0 0,18-18 0</inkml:trace>
  <inkml:trace contextRef="#ctx0" brushRef="#br0" timeOffset="83044.9241">10636 14781 0,'0'0'16,"18"71"-16,-18-53 0,18 35 15,-18-36 1,17 1-16,1-18 16,-18-18-1</inkml:trace>
  <inkml:trace contextRef="#ctx0" brushRef="#br0" timeOffset="83173.7679">10707 14429 0,'0'0'0,"17"0"16,-17 17-16,0 1 15</inkml:trace>
  <inkml:trace contextRef="#ctx0" brushRef="#br0" timeOffset="102649.5052">10689 14658 0,'18'0'0,"-36"0"31,1 0 47,17 18-62,0 17-1,-18-18-15,18 36 16,0-35-16,0 17 16,18 1-1,-18-19 1,17 1-16</inkml:trace>
  <inkml:trace contextRef="#ctx0" brushRef="#br0" timeOffset="117486.4934">11024 5909 0,'18'0'16,"0"0"0,-1 0-1,1 0-15,0 18 0,-1-18 16,1 0-16,-1 0 0,19 17 16,52-17-16,-18 0 15,72-17 1,-72 17-16,89 0 15,-71 0-15,0 17 16,0-17-16,18 18 0,106-18 16,-106 0-16,123 18 15,-123-18-15,106-18 16,-124 0-16,106 1 16,-106-1-16,-17 0 15,52 1-15,-52 17 16,-54 0-1,-17 17 1,-17-17 0</inkml:trace>
  <inkml:trace contextRef="#ctx0" brushRef="#br0" timeOffset="118524.135">13176 6227 0,'18'17'15,"0"36"1,-1-35-16,1 17 16,17 0-16,0-17 15,18 17-15,0 0 0,0 1 16,18 17-16,-1-18 0,89 18 15,-71-18-15,124 0 16,-106-35-16,17 0 16,106-35-16,-105 0 15,-18 0-15,88-36 16,-106 18-16,71-53 16,-89 53-16,36-35 15,-88 35-15,-1-17 16,-17 52-16,0-17 15,-17 17-15,17-17 0,-18 17 16,0 1-16,1 17 16,-1-36-16,1 36 15,-1 0 1</inkml:trace>
  <inkml:trace contextRef="#ctx0" brushRef="#br0" timeOffset="118787.9977">15169 5980 0,'18'0'15,"0"-18"1,-1 0-16,36 1 16,-17-1-16,16-17 15,-16 17-15,-19 18 16,19-18-1,-19 1-15,1 34 16,-18 36 0,0-35-16,0 35 15,18-18-15,-1 1 16,1-19-16,0 1 16,-1-1-16</inkml:trace>
  <inkml:trace contextRef="#ctx0" brushRef="#br0" timeOffset="122401.691">11853 14552 0,'-17'0'16,"34"0"0,19 0-16,-1 0 15,0 0-15,36 0 16,-18-18-16,17 18 0,1-17 15,105-18-15,-88 17 16,71 0-16,-88 1 16,-18 17-16,35-18 15,-71 18-15,1 0 0,-18 18 16,-18-18 0</inkml:trace>
  <inkml:trace contextRef="#ctx0" brushRef="#br0" timeOffset="122731.2228">12188 14235 0,'0'0'15,"-35"35"-15,0-17 0,-36 34 16,36-16-16,-53 17 16,35-18-16,-35 18 15,53-18-15,-1-17 16,1-1-16,17 1 16,1 0-16,17-1 15,53 19-15,-18-19 16,35 1-16,-17 17 0,18-17 15,88 35 1,-89-18-16,-17-17 16</inkml:trace>
  <inkml:trace contextRef="#ctx0" brushRef="#br0" timeOffset="146742.2379">6668 15487 0,'0'-18'16,"0"36"46,0 17-46,0-17-16,0 0 15,0 52-15,0-52 16,-18 52-16,18-52 16,0 35-16,0-18 15,0-17-15,0-1 16,18 1-16,-1 0 0,1-1 15,17 1 1,18 0-16,-18-18 16,53 0-16,-35 0 15,53 0-15,-35 0 16,70 0 0,-71 17-16,19-17 0,-19 18 15,89-18-15,-71 0 16,89 0-16,-107 0 15,89 0-15,-106 0 16,53 0 0,-71 0-16,18 0 15,-36 0-15,1-18 16,0 1 0,-18-1-1,0 0-15,0 1 0,0-36 16,0 17-16,-18-34 15,0 35-15,18-18 16,-17 17-16,17 19 16,0-18-16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7T01:49:06.89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2787 5133 0,'18'70'0,"-36"-140"0,53 193 16,-17-52-16,0 0 15,-18-1-15,17 1 0,1-18 0,-1 35 16,-17-53 0,0-17-16,0-36 15,-17-70 1,-1 35-16,18-71 16,-17 54-16,34-18 15,1 52-15,35 1 16,-18 35-16,-17 18 15,35 52-15,-36-17 16,1 53-16,-1-53 16,-17-35-16,0 17 15,0-53 1,18-52 0,-18 34-16,0-16 0,35-54 15,-17 70-15,17 1 16,-17 35-16,35 35 15,-53 1 1,35 87-16,-17-70 16,-1 71-16,1-89 15,0 35-15,-1-52 16,19 0 0,-19-18-16,19-36 15</inkml:trace>
  <inkml:trace contextRef="#ctx0" brushRef="#br0" timeOffset="151.3283">3581 5486 0,'17'88'16,"-34"-176"-16,52 229 0,-35-106 16,18-17-16,35 17 15,-36-17-15,1-36 16,-1 0-16</inkml:trace>
  <inkml:trace contextRef="#ctx0" brushRef="#br0" timeOffset="263.6269">3510 5009 0,'18'-35'15,"-36"70"-15,53-70 0</inkml:trace>
  <inkml:trace contextRef="#ctx0" brushRef="#br0" timeOffset="675.2224">3845 5644 0,'0'0'15,"0"-17"-15,0-1 0,0-35 16,0 18-16,0-18 15,0-17-15,18 34 16,-18 1-16,0 17 0,18 18 16,-1 18-1,-17 53-15,18-36 16,-18 0-16,0 0 16,17 1-16,1-19 15,-18 1-15,18-18 16,-1-18-16,-17 1 15,18-1-15,-18-17 0,18-18 16,-1 18-16,1-18 16,-18 35-16,18 0 15,-1 18-15,1 0 16,0 53-16,-1-35 16,-17 17-16,18-17 0,-18 35 15,17-18-15,1-17 16,-18-1-16,18-17 15</inkml:trace>
  <inkml:trace contextRef="#ctx0" brushRef="#br0" timeOffset="830.8578">4339 5433 0,'18'53'0,"-36"-106"16,36 141-16,-1-53 16,1-17-16,0-18 15</inkml:trace>
  <inkml:trace contextRef="#ctx0" brushRef="#br0" timeOffset="969.1991">4304 4992 0,'0'0'15,"18"0"-15,-1 17 0</inkml:trace>
  <inkml:trace contextRef="#ctx0" brushRef="#br0" timeOffset="1424.7719">4551 5539 0,'0'-36'16,"0"-17"-16,0 36 15,0-36-15,0 18 16,17 17-16,1 0 16,0 36-16,-1-18 15,1 18-15,0-1 0,-18 1 16,17 35 0,-17-36-16,0 19 15,0-19-15,0 1 16,0-36-1,0 1-15,0-1 16,18 0-16,-18-17 16,18 18-16,-18-19 0,17 19 0,1-1 15,0 0-15,-1 18 16,1 18 0,-18 17-16,0 1 15,17-19-15,-17 36 16,18-35-16,0 17 15,-1-35-15</inkml:trace>
  <inkml:trace contextRef="#ctx0" brushRef="#br0" timeOffset="1558.6283">4992 5433 0,'17'70'0,"-17"-34"15,18-1 1,0-17-16,-1-1 16</inkml:trace>
  <inkml:trace contextRef="#ctx0" brushRef="#br0" timeOffset="1688.4728">4974 5080 0,'0'-18'16</inkml:trace>
  <inkml:trace contextRef="#ctx0" brushRef="#br0" timeOffset="1969.2992">5221 5274 0,'35'0'0,"-70"0"0,88 0 16,-35 0-16,17 18 16,-35-1-16,0 1 15,0 0-15,0 17 0,-18-17 16,-17 52-16,17-35 15,1 36-15,17-53 16,17 17-16,19-35 16,17 17-1,-36-17-15,36-17 16</inkml:trace>
  <inkml:trace contextRef="#ctx0" brushRef="#br0" timeOffset="2280.2043">5486 5574 0,'35'18'0,"-17"-18"15,-1-18-15,19 0 16,-1 1-16,18-36 16,-36 17-16,-17 19 15,0-18-15,0 17 0,-17 0 16,-36-17-16,0 35 15,18 0-15,-1 18 0,19-1 16,-19 1-16,36 0 16,0 34-16,36-16 0,34 17 15,-17-36 1,53 1-16,-71 0 16,18-1-16,-18-17 0,36 18 15,-36-18-15</inkml:trace>
  <inkml:trace contextRef="#ctx0" brushRef="#br0" timeOffset="15171.7902">14446 4357 0,'0'0'0,"0"-18"16,0 1-16,-17-1 16,-1 36 15,18 17-31,-18-18 15,1 72-15,-1-36 16,0 88-16,1-71 16,17 18-16,0 1 0,0 16 15,0 89 1,35-17-16,18-36 16,0-53-1,-18-53-15,18 18 16,-18-35-16,1 17 15,-19-35-15</inkml:trace>
  <inkml:trace contextRef="#ctx0" brushRef="#br0" timeOffset="16178.9681">15293 4763 0,'0'-36'15,"0"72"-15,0-89 0,-18 53 16,1-18-16,-36 36 16,35-18-16,-17 17 15,17 1-15,-17 17 0,-18 36 16,18-36-16,-1 71 16,19-36-16,17-17 15,0 18-15,0-1 0,35-17 16,0 0-16,1 0 0,87 18 15,-52-54-15,-1-17 16,1 0-16,-18-17 16,88-19-16,-88-16 15,53-37-15,-89 54 16,1-18-16,-1 0 0,-17 0 16,-35-53-16,0 54 15,-53-54 1,35 53-16,0 18 15,-18-1-15,18 1 0,0 17 16,1 18-16,-1 18 0,-36 53 16,72-36-16,-1 53 15,18-35-15,18-18 16,-1 18-16,19-18 0,-1 1 16,18-19-16,-18 1 0,53 17 15,-35-17-15,36-18 16,-37 0-16,19-18 15,-53 18 1,-1-17-16</inkml:trace>
  <inkml:trace contextRef="#ctx0" brushRef="#br0" timeOffset="16623.7999">16034 5362 0,'0'18'0,"0"0"15,0-1-15,0 1 0,0-1 16,0 19-16,0-19 0,0 19 16,0-19-1,0 19-15,0-19 16,0-34 0</inkml:trace>
  <inkml:trace contextRef="#ctx0" brushRef="#br0" timeOffset="17062.9675">16051 5151 0,'-17'0'15,"34"0"16,1 0-31,0 0 16,-1 0-16</inkml:trace>
  <inkml:trace contextRef="#ctx0" brushRef="#br0" timeOffset="18076.6017">15928 4357 0,'-18'0'0,"1"0"16,34 0 31,1 17-31,0-17-16,-1 0 15,1 0-15,17 0 0,18 0 16,-35 0-16,35-17 15,-36 17-15,1 0 16,-18 17-16,-18-17 16</inkml:trace>
  <inkml:trace contextRef="#ctx0" brushRef="#br0" timeOffset="18258.5861">16069 4357 0,'0'17'15,"0"1"-15,0 35 16,0-35-16,18 35 16,-18-18-16,0-18 15,0 19-15,17-19 16,-17 19-16,0-19 16,0 19-16,18-36 15</inkml:trace>
  <inkml:trace contextRef="#ctx0" brushRef="#br0" timeOffset="21082.3957">16757 5203 0,'0'18'16,"0"0"0,35-1-16,-17 1 15,17-18-15,18 0 16,18-18 0,-54 1-16,19-36 15,-19 35-15,-17-17 0,0-18 16,-17 0-1,-1 18-15,0 0 16,-35-18-16,-35 17 16,53 36-16,0 0 15,-18 18 1,0 53-16,35 70 16,36-36-1,35-16 1,-18-54-16,53 18 15,-53-35-15,71-1 16,-53-17-16,35-17 16,-52 17-16,-19-18 0</inkml:trace>
  <inkml:trace contextRef="#ctx0" brushRef="#br0" timeOffset="21378.4742">17410 5380 0,'17'70'16,"-34"-140"-16,52 176 0,-35-53 0,18-18 0,-18 0 15,17 18-15,-17 0 16,0-18-16,0 1 15,0-19-15,-17 1 16,-1-1-16,0-17 16,1-17-16,-19-18 15,19 17-15,-1-17 16,0-1-16,1 1 16,-19-53-16,19 35 15</inkml:trace>
  <inkml:trace contextRef="#ctx0" brushRef="#br0" timeOffset="21495.7855">17392 5027 0,'0'0'16,"18"0"-16,-1 0 16</inkml:trace>
  <inkml:trace contextRef="#ctx0" brushRef="#br0" timeOffset="24965.0806">24218 5080 0,'0'0'0,"18"0"0,-1 0 0,19 0 16,52 0-16,-53 0 15,71-18-15,-71 18 16,1 0-16,34-17 16,-52 17-16,-1 0 15</inkml:trace>
  <inkml:trace contextRef="#ctx0" brushRef="#br0" timeOffset="25349.8457">25206 4322 0,'0'0'0,"0"17"16,18 18-16,-18 71 15,0-53-15,0 106 16,17-88-1,-17 87-15,18-87 16,0 35-16,-1-53 16,18 35-16,-17-53 15,17 0-15,-17-17 16</inkml:trace>
  <inkml:trace contextRef="#ctx0" brushRef="#br0" timeOffset="25628.2033">25612 5115 0,'0'36'16,"-18"-19"-16,36 54 16,-18-54-16,53 36 15,-36-35-15,19 0 0,-1-18 16,0 0-16,18-18 15,-35 18-15,-1-18 16,-17 1-16,0-1 0,0 0 16,-17 1-16,-36-36 15,35 35-15,-52-35 16,52 53-16,-17 0 16,35 18-1</inkml:trace>
  <inkml:trace contextRef="#ctx0" brushRef="#br0" timeOffset="26038.5602">26017 5186 0,'0'0'0,"-17"0"16,-19 17-16,19-17 15,-1 36 1,18-19-16,18 36 15,-1-35-15,19-18 0,-1 18 16,36-1-16,-54-17 16,18-35-16,-17 35 15,-18-35 1,0 17-16,0 0 16,0 1-16,0 34 15,0 1-15,18 17 16,-1 1-16,-17 34 0,36 36 15,-19-35-15,1 34 16,0-69-16,-18 34 16,0-52-16,-18-1 15,0 1-15,1-18 0,-54 18 16,18-36-16,18 0 16,-36 1-16,18-1 0,-70-52 15,70 34-15,-17-34 16,34 52-1,36 1-15</inkml:trace>
  <inkml:trace contextRef="#ctx0" brushRef="#br0" timeOffset="26572.8276">26476 4516 0,'0'0'16,"-18"17"0,36 1-16,-18 17 0,71 89 15,-19-71-15,1 17 16,71 54-16,-54-54 16,72 36-1,-90-53-15,37 17 16,-36 1-16,-36-53 15,1-1-15,-36-17 16,1 0-16,-19-17 16,19-1-1</inkml:trace>
  <inkml:trace contextRef="#ctx0" brushRef="#br0" timeOffset="26789.7573">27040 4674 0,'0'0'16,"-35"-17"-16,18 34 0,-19 54 15,19-18-15,-36 53 16,35-36-16,-35 36 16,53-53-16,-18 35 15,18-53 1,0 18-16,18-35 15,0-18-15</inkml:trace>
  <inkml:trace contextRef="#ctx0" brushRef="#br0" timeOffset="27144.6987">27393 5256 0,'0'0'15,"0"36"-15,18-1 16,-1 36-16,-17-36 15,36 18-15,-36-18 16,0-17-16,0-1 0,17 1 16,-17 0-16,-17-1 15,-1-17 1,18-17 0,0-1-16,-18 0 15,18 1-15,18-1 16</inkml:trace>
  <inkml:trace contextRef="#ctx0" brushRef="#br0" timeOffset="27718.4524">27393 5062 0,'-17'0'16,"34"0"-16,-34-17 15,17-1 1,17 18 0,1 0-1</inkml:trace>
  <inkml:trace contextRef="#ctx0" brushRef="#br0" timeOffset="28541.5471">27728 5045 0,'0'0'0,"18"-18"0,0 18 16,-18-18-16,17 18 0,36-17 15</inkml:trace>
  <inkml:trace contextRef="#ctx0" brushRef="#br0" timeOffset="29025.3335">27799 4269 0,'0'0'16,"0"-18"-16,35 18 16,-17 18-16,70 52 15,-53-17-15,53 88 16,-35-53-1,36 89-15,-54-71 16,35 52-16,-52-87 16,0 70-16,-18-88 15,-18 35 1,0-53-16,-34 36 16,34-53-16,0-1 15,1 1-15,17-36 16,0 1-16</inkml:trace>
  <inkml:trace contextRef="#ctx0" brushRef="#br0" timeOffset="29576.9004">28240 4092 0,'0'0'16,"0"-17"-16,0-1 16,18 18-1,34-18 1,-34 18-16,17 18 0,18 17 15,-17-17-15,16 17 16,-34-17-16,0 17 16,-18-17-16,-18 17 15,-17-17-15,17-1 16,1 1-16,17 0 16,-18 17-16,36-18 15,-1 19 1,18-36-16,18 17 15,-17 1-15,34-18 16,-52 0-16,17 0 16</inkml:trace>
  <inkml:trace contextRef="#ctx0" brushRef="#br0" timeOffset="36037.7653">15875 6668 0,'18'0'16,"-1"0"-1,19 0 1,16 0-16,-34 0 16,17 0-16,1-18 15,-19 18-15,1 0 16,0 0-16,-18-18 15</inkml:trace>
  <inkml:trace contextRef="#ctx0" brushRef="#br0" timeOffset="36283.3345">16016 6438 0,'0'18'15,"0"-1"-15,-18 36 16,18-17-16,0 34 16,0-34-16,0 34 15,0-35-15,18-17 16,35 35 0,0-35-16,-18-1 0,1-17 15,16 0 1,19 0-16,-53 0 15</inkml:trace>
  <inkml:trace contextRef="#ctx0" brushRef="#br0" timeOffset="36960.7692">17515 6703 0,'0'-18'16,"0"1"-16,-17 17 16,-1 0-16,1 0 15,-19 17 1,19 1-16,-1-1 0,0 36 16,18-17-16,0 17 15,0-36-15,18 18 16,35 1-16,-18-36 15,-17 17-15,17-17 0,0 0 16,1 0 0,-19-17-16,1 17 15</inkml:trace>
  <inkml:trace contextRef="#ctx0" brushRef="#br0" timeOffset="38312.702">14817 7426 0,'0'18'31,"17"-1"-15,-17 19-16,18-19 15,0 1-15,-1-18 16,1 0-16</inkml:trace>
  <inkml:trace contextRef="#ctx0" brushRef="#br0" timeOffset="38418.9848">14975 7514 0,'0'0'16,"0"18"-16,18-1 0,0-17 15</inkml:trace>
  <inkml:trace contextRef="#ctx0" brushRef="#br0" timeOffset="38973.3709">15558 7779 0,'0'0'0,"-36"-18"15,1 18-15,-18 18 16,18-1-16,-1 54 16,19-18-16,-1 53 15,18-36-15,18-17 16,17 0-16,-17-18 0,70 36 16,-35-53-16,0-1 15,0-17-15,17 18 0,18-36 16,-35 1-16,18-36 15,-36 17-15,-17-52 16,-18 53 0,-35-53-16,-1 52 15,-52-52-15,35 35 16,-53 0-16,53 36 16,-35 17-16,53 0 15,0 35-15,17 0 16,36 36-1,17-36-15,36 18 16,-36-35-16,53 17 16,-35-35-16,17 18 15,-34-18-15,-19 0 16,1-18-16</inkml:trace>
  <inkml:trace contextRef="#ctx0" brushRef="#br0" timeOffset="39680.8401">15998 7567 0,'-17'-18'15,"34"18"1,1 0-16,17 0 16,-17 0-16,35-17 15,-35 17-15,35-18 16,-36 18-16,-17 18 31,-17-18-31</inkml:trace>
  <inkml:trace contextRef="#ctx0" brushRef="#br0" timeOffset="39836.7997">16087 7585 0,'0'0'0,"0"17"0,17 36 15,-17-17 1,0 16 0,0-16-16,0-1 15,0-17-15</inkml:trace>
  <inkml:trace contextRef="#ctx0" brushRef="#br0" timeOffset="40637.3585">16104 8343 0,'18'0'31,"-18"-17"-15,35 17 0,-17 0-1,0 0-15,-1 0 16,1 0-16,-1 0 0,1 0 16,0-18-16,-1 18 15</inkml:trace>
  <inkml:trace contextRef="#ctx0" brushRef="#br0" timeOffset="41058.0979">16210 8167 0,'0'17'15,"0"1"1,0 0-16,-17 17 16,17-17-16,0 35 15,0-18-15,17 18 16,1-36-16,17 19 16,-17-36-16,17 17 15,-17-17-15,35 0 16,-36 0-1,1 0 1</inkml:trace>
  <inkml:trace contextRef="#ctx0" brushRef="#br0" timeOffset="41670.727">16916 8061 0,'17'-18'15</inkml:trace>
  <inkml:trace contextRef="#ctx0" brushRef="#br0" timeOffset="42216.6285">16916 8061 0,'0'0'0,"17"-35"16,-17 52 46,18 1-46,0-18-16,-1 35 15,1-35-15,0 18 16,17-18 0,-18 0-16,1 0 15,17-18-15,-17 1 0,0-1 16,-1-17-16,1 17 16,-18-17-16,0 17 15,-18-17 1,1 17-16,-1 1 0,0-1 0,-35 0 15,36 1 1,-54 34-16,54-17 16,-54 53-16,36-17 15,17 34-15,1-35 16,34 54 0,1-54-16,17 0 15,-17 0-15,35-17 0,-18 17 16,18-17-16,-18-18 0,71 18 15,-71-18-15,36 0 16,-54 0-16,1 0 16,-36 0-1,1 0 1</inkml:trace>
  <inkml:trace contextRef="#ctx0" brushRef="#br0" timeOffset="43417.4521">17586 8361 0,'0'-18'16,"0"1"-16,0-1 15,-18 18 1,1 0 0,-19 35-16,19-17 15,-1-1-15,18 1 16,0 17-16,0-17 16,0 0-16,18-1 0,35 19 15,-18-36-15,18 0 16,-35 0-16,17 0 15,-18-18-15,1 18 0</inkml:trace>
  <inkml:trace contextRef="#ctx0" brushRef="#br0" timeOffset="44664.71">17851 7444 0,'0'0'0,"0"-18"0,0 36 31,-36 35-15,19-36-16,-1 36 15,0-35 1,18 17-16,18-35 15</inkml:trace>
  <inkml:trace contextRef="#ctx0" brushRef="#br0" timeOffset="44786.1769">18027 7497 0,'0'0'15,"-18"17"-15,18 1 0,-17 17 0,17-17 16,-18-1-16,0 19 0,1-19 15</inkml:trace>
  <inkml:trace contextRef="#ctx0" brushRef="#br0" timeOffset="47588.6419">18450 8149 0,'18'0'47,"0"0"-47,-1 0 16,18 0-16,-17 0 16,35 0-16,-18 18 15,54-18-15,-37 0 16,1 0-16,18 17 15,-1-17-15,89 0 16,-88 18-16,88 17 16,-71-17-16,70 17 15,-52-17-15,-18 0 16,18-18-16,0 17 0,106-17 16,-89 0-16,124 0 15,-123 0-15,123 0 16,-106-17-16,0 17 15,18-18-15,-1 18 16,19-18-16,17 18 0,194-35 16,-194 17-16,0 18 15,18-17-15,158-1 16,-194 0-16,-17 18 0,159-17 16,-19-1-1,-157 18-15,122 0 16,-140 0-16,-1 0 0,-17 0 15,0 0-15,0 0 16,-1 0-16,-34-17 16,17 17-16,53-36 0,-70 19 15,88-1-15,-71 0 16,0 1-16,0 17 16,-17-18-16,17 0 0,-17-17 15,52-18-15,-17 0 16,-71 18-16,53-53 15,-52 35-15,-1 0 16,0-18-16,18-70 16,18-17-1,-36 69-15,0 1 0,36-88 16,-1-1 0,-52 107-1,-18-1 1,0 1-16,0 34 15,0 1-15,0 18 16,0-1-16,0-17 16,0 17-16,-18 0 15,1 1-15</inkml:trace>
  <inkml:trace contextRef="#ctx0" brushRef="#br0" timeOffset="47929.0462">26670 6756 0,'0'0'15,"35"0"-15,1-18 0,-1 0 0,53-34 16,-53 16-1,1 1-15,17-36 16,-18 36-16,0-53 16,-17 53-16,-1 17 15,1 0-15,-18 1 0,18-1 16,-1 18-16,1 18 16,17 17-16,0 0 15,36 36-15,-18-36 16,35 53-16,-35-52 15,35 17 1,-52-36-16</inkml:trace>
  <inkml:trace contextRef="#ctx0" brushRef="#br0" timeOffset="68998.4253">27728 5362 0,'-17'0'16,"17"-17"15,0 34 16,0 1-31,0 0-16,17 34 15,-17-34-15,18 17 0,0 1 16,-18-1-16,35 18 16,-35-18-16,18 18 15,-18-35-15,0 17 16,0-17-16,-18-1 15,-17-17 1,17 18-16,0-18 0,-17 0 16,17 0-16,-17 0 15,18 0-15,-1 0 0,0 0 16,1 0-16,-1-18 16</inkml:trace>
  <inkml:trace contextRef="#ctx0" brushRef="#br0" timeOffset="81590.6482">9155 4057 0,'-18'-18'0,"0"18"16,1-17-16,-36 17 0,0 0 16,-88 0-16,53 0 15,-1 17 1,-16-17-16,16 18 0,-17-18 15,1 18-15,-1-1 0,-88 19 16,88-19-16,35 1 16,1-1-16,35 1 0,17 17 15,36-17-15,-1 17 0,18-17 16,1 17-16,34 0 0,1-17 16,17 0-16,0-1 0,0 1 15,-17 0-15,35 17 16,-71-17-16,-35 17 0,-18 35 15,-34-34-15,-19 17 16,0 0-16,1-1 16,-106 37-16,105-36 15,-70 52-15,106-69 16,-18 34 0,70-35-16,54 18 0,-1-35 15,107 0 1,-71-18-16,-1 0 15,1 0-15,0 0 0,-18 0 16,89-18-16,-124 18 0,0 18 16,-53-1-1,-36 1 1</inkml:trace>
  <inkml:trace contextRef="#ctx0" brushRef="#br0" timeOffset="83251.8195">7849 5838 0,'0'18'16,"18"17"0,-18 1-16,18-1 0,-1 36 15,-17-36-15,18 18 16,0-36 0</inkml:trace>
  <inkml:trace contextRef="#ctx0" brushRef="#br0" timeOffset="83418.7628">7796 5592 0,'0'-18'0,"0"0"16,18 18-1,0 0-15,-1-17 0</inkml:trace>
  <inkml:trace contextRef="#ctx0" brushRef="#br0" timeOffset="83764.3114">8114 5786 0,'18'0'16,"-1"0"-1,1 0-15,17-18 16,0 18-16,-17 0 16,0 0-16,-1 0 15</inkml:trace>
  <inkml:trace contextRef="#ctx0" brushRef="#br0" timeOffset="83904.0687">8149 5927 0,'35'17'16,"1"-17"-16,-19 0 0,19 0 15,-19 0-15,19 0 0,16 18 16,-34-18-16</inkml:trace>
  <inkml:trace contextRef="#ctx0" brushRef="#br0" timeOffset="84086.5364">8749 5715 0,'0'0'0,"0"53"16,0-18-16,0 0 15,0 18 1,0-17-16,18-1 16,-18-17-16,17-1 0,-17 1 15,18-18-15</inkml:trace>
  <inkml:trace contextRef="#ctx0" brushRef="#br0" timeOffset="84686.1305">7497 3440 0,'0'0'16,"0"-18"-16,17 0 0,-17 36 16,0 0-1,0 17-15,0 0 16,0 0-16,0 1 0,0-1 15,18 18-15,-18-35 16,35-1-16</inkml:trace>
  <inkml:trace contextRef="#ctx0" brushRef="#br0" timeOffset="84931.8333">7761 3545 0,'0'0'16,"-18"36"-16,18-19 0,0 1 16,18 0-16,35-18 15,-35-18-15,35-17 16,-18-1-16,-17 19 16,-18-18-16,0 17 15,-18-17-15,-17 17 16,-18 18-1,0 18 1,17 17-16</inkml:trace>
  <inkml:trace contextRef="#ctx0" brushRef="#br0" timeOffset="85126.6591">8132 3581 0,'0'0'0,"-18"17"15,-17 19 1,17-19-16,18 1 16,-18 0-1</inkml:trace>
  <inkml:trace contextRef="#ctx0" brushRef="#br0" timeOffset="85398.3827">8308 3510 0,'0'18'16,"-18"-1"-16,18 1 15,0 0-15,0-1 16,18 1-16,0-18 15,-1 0 1,1 0-16,-1-18 16,1 1-16,-18-1 15,0 0-15,0 1 0,-35-18 16,17 17-16,-17 0 16,17 18-1,1 0-15,-1 0 0,18 18 16,-18-18-16</inkml:trace>
  <inkml:trace contextRef="#ctx0" brushRef="#br0" timeOffset="85680.6324">8502 3493 0,'-18'17'0,"36"-34"0,-36 52 16,36-35-1,0 17-15,17-17 16,-17 0-16,34-17 16,-52-1-16,36 1 15,-36-1-15,0 0 16,-18 1-16,0-1 16,-17 0-16,18 18 15,-19 0-15,19 0 16,-1 0-16,18 36 15,18-19 1</inkml:trace>
  <inkml:trace contextRef="#ctx0" brushRef="#br0" timeOffset="85928.1747">8749 3563 0,'0'18'15,"0"-36"-15,0 53 0,18-35 16,-18 18-16,17-18 0,1 0 16,35 0-1,-36-18 1,1-17 0,-18 0-16,-18 17 15,-17-17-15,0 17 16,0 1-1,17 34 1,0-17-16</inkml:trace>
  <inkml:trace contextRef="#ctx0" brushRef="#br0" timeOffset="86784.2994">10530 4145 0,'0'0'16,"18"-17"-16,-18-1 0,-35 0 15,0 18-15,-54 0 16,19 18 0,-1 0-16,-17-18 0,0 17 15,17 18-15,-17-17 0,-71 17 16,106-17-16,-35 35 15,71-35-15,17 17 16,0-18-16,35 1 0,35 35 16,-17-35-16,0-1 15,18 1-15,-18 0 0,0-1 16,0 1-16,-18-18 16,0 17-16,-17 19 0,-18-19 15,-36 54-15,1-36 16,0 1-16,0-1 0,-1 0 15,-34 18-15,52-35 16,-17 17 0,35-17-16,18-1 15,-1 1-15,18-1 0,71-17 16,-35 0-16,70 0 16,-53 0-16,36 0 15,-71 0-15,-1 0 16,-34 18-16</inkml:trace>
  <inkml:trace contextRef="#ctx0" brushRef="#br0" timeOffset="87205.7687">9807 5821 0,'0'0'15,"18"70"-15,0-34 16,-1 34-16,-17-17 16,0-18-16,0 1 0,0-1 15,0 0-15,-17-17 16,-1 0-16,0-18 15,1-18 1,-1 0-16,0-17 0,-35-18 16,36 0-16,-36-53 15</inkml:trace>
  <inkml:trace contextRef="#ctx0" brushRef="#br0" timeOffset="87322.5784">9666 5433 0,'18'0'0,"-36"0"0,53 0 16,-17 0-16,0 0 16</inkml:trace>
  <inkml:trace contextRef="#ctx0" brushRef="#br0" timeOffset="87518.6471">9984 5556 0,'0'0'15,"17"0"-15,1 0 0,35 18 16,-36-18-16,1 0 16,17 0-1,-17 18-15,-36-18 16</inkml:trace>
  <inkml:trace contextRef="#ctx0" brushRef="#br0" timeOffset="87629.8399">9984 5715 0,'35'18'15,"-70"-36"-15,88 36 16,-18-18-16,0-18 16,18 0-16,-35 18 15</inkml:trace>
  <inkml:trace contextRef="#ctx0" brushRef="#br0" timeOffset="87823.8305">10372 5627 0,'0'0'16,"17"35"-16,1-17 0,0 35 15,-18-18-15,0-17 0,17-1 16,-17 1-16,0-1 16,18 1-16</inkml:trace>
  <inkml:trace contextRef="#ctx0" brushRef="#br0" timeOffset="89036.1003">9754 3387 0,'0'53'0,"0"-36"16,0 19-16,0 16 16,18-16-16,-18-19 0,18 36 15,-18-35-15,17 0 16,1-1-16</inkml:trace>
  <inkml:trace contextRef="#ctx0" brushRef="#br0" timeOffset="89274.012">9931 3581 0,'0'0'16,"0"35"-16,17-17 0,1 17 15,0-17-15,17-18 16,-17-18-16,-1 18 16,1-18-16,-1 1 0,-17-19 15,0 19-15,-17-36 16,-18 35 0,17 1-16,0 17 15,1 0-15,-1 0 0</inkml:trace>
  <inkml:trace contextRef="#ctx0" brushRef="#br0" timeOffset="89541.787">10195 3493 0,'0'0'16,"0"17"-16,-17 1 0,17-1 15,17 1-15,1 0 0,0-18 16,-1 0-16,1 0 16,-1 0-16,1-18 15,-18 0 1,0-17-16,0 18 16,-18-19-1,18 19-15,-17 17 16</inkml:trace>
  <inkml:trace contextRef="#ctx0" brushRef="#br0" timeOffset="89882.375">10495 3440 0,'-17'0'15,"17"17"1,-18 1-16,18 17 16,0-17-16,0-1 15,18 19-15,17-19 16,-18-17-16,1-17 0,17-1 15,-35-17 1,18 0-16,-18-18 16,0 17-16,-18 19 15,-17-1-15,17 0 16,-17 18 0,0 36-16,35-19 15,0 1-15</inkml:trace>
  <inkml:trace contextRef="#ctx0" brushRef="#br0" timeOffset="90170.8527">10742 3404 0,'0'18'0,"0"0"15,0-1 1,0 1-16,18 17 16,17-35-16,-17 0 15,-1-17-15,1-1 16,0-35-16,-18 35 16,0 1-1,-18-19-15,0 19 0,-17-1 16,0 0-16,-36 36 15,36 0-15,0-1 16</inkml:trace>
  <inkml:trace contextRef="#ctx0" brushRef="#br0" timeOffset="90465.1353">10178 3775 0,'0'0'0,"0"17"16,0 1 0,-18 17-1,0-17-15,1 0 16</inkml:trace>
  <inkml:trace contextRef="#ctx0" brushRef="#br0" timeOffset="115552.0329">26405 3969 0,'-17'0'15,"17"-18"1,0 0 0,0-34-16,17 34 15,-17-53-15,0 36 16,18-18-16,17-53 15,1-17 1,34-36 0,-17 71-16,0 0 0,0 17 15,70-70-15,-52 88 0,-18 0 16,17 18-16,-17 0 0,36-18 16,-54 35-1,-18 0-15,1 1 0,0-1 16,-18-17-1,-18 17 1</inkml:trace>
  <inkml:trace contextRef="#ctx0" brushRef="#br0" timeOffset="115824.3515">27093 2399 0,'0'0'16,"18"-18"-16,17 1 0,53-1 15,-35 18 1,0-18-16,71 36 0,-71-18 16,-18 18-1,-17-1-15,-1 19 0,1 16 16,-36 1-16,-35 18 15,36-36-15,-54 36 16,53-54-16,1 19 16,17-19-16,-18 1 0</inkml:trace>
  <inkml:trace contextRef="#ctx0" brushRef="#br0" timeOffset="116552.4542">28099 2099 0,'-53'53'15,"35"-18"-15,-17 71 16,17-53-16,36 35 15,17-35-15,0-18 16,54 18-16,-36-53 16,17 0-16,-17 0 0,0-17 15,18-54-15,-54 36 16,1-71 0,-36 71-16,1-18 15,-19 18-15,1-1 0,-18 19 16,18-19-16,0 36 0,-18-17 15,35 17-15,0 17 16</inkml:trace>
  <inkml:trace contextRef="#ctx0" brushRef="#br0" timeOffset="116825.7099">28875 1746 0,'70'0'15,"-140"0"-15,176 0 16,-71 0-16,-17 18 16,-18 0-16,0-1 0,-18 18 15,0 1-15,1 17 16,-1-18-16,0 18 15,18-36-15,0 36 16,0-17-16,36-1 16,-36-17-16</inkml:trace>
  <inkml:trace contextRef="#ctx0" brushRef="#br0" timeOffset="116925.9762">29034 2381 0,'17'36'15,"-34"-72"-15,34 89 0,-17-35 16</inkml:trace>
  <inkml:trace contextRef="#ctx0" brushRef="#br0" timeOffset="117648.8984">29069 1693 0,'18'0'15,"-18"-17"-15,-18 17 16,0-18 0,1 18-16,-19-18 15,-17 18-15,1-17 16,-1 17-16,-53 0 16,18 17-1,35 19-15,0-1 16,35-17-16</inkml:trace>
  <inkml:trace contextRef="#ctx0" brushRef="#br0" timeOffset="118380.6277">29122 1623 0,'-18'0'47,"18"53"-31,-17-36-16,-1 54 16,0-36-16</inkml:trace>
  <inkml:trace contextRef="#ctx0" brushRef="#br0" timeOffset="126974.8124">11889 4551 0,'0'-18'16,"0"-35"-16,-18 36 15,18-54 1,0 36-16,-35-36 16,17 36-16,-17-18 15,0 53-15,-18 0 16,17 35-16,-52 71 16,70-35-16,-17 105 15,35-70-15,0-18 16,18 18-16,17-18 0,36 53 15,-36-88-15,36 53 16,-36-88-16,-18 17 16,1-17-16,0-1 0,-54-17 31</inkml:trace>
  <inkml:trace contextRef="#ctx0" brushRef="#br0" timeOffset="127091.6221">11465 5168 0,'36'-17'0,"-72"34"0,107-34 16,17-19-16,-35 36 16,35-35-1,-35 35-15,-18-18 16</inkml:trace>
  <inkml:trace contextRef="#ctx0" brushRef="#br0" timeOffset="127692.2109">12559 4269 0,'-18'-36'16,"36"72"-16,-53-89 0,17 53 16,-35 0-16,18 17 15,-18 89-15,18-35 16,17-1-16,0 36 16,1 0-16,-1 88 0,18-123 15,35 87 1,-17-87-16,17-18 15,-17 0-15,17 0 0,0-36 0,1 19 16,52-19-16,-70-17 16</inkml:trace>
  <inkml:trace contextRef="#ctx0" brushRef="#br0" timeOffset="127981.2405">12577 4710 0,'17'35'16,"-34"-70"-16,52 105 15,-18-52-15,54 52 16,-36-34-16,1-1 0,52 35 15,-35-17-15,17 18 16,-34-53-16,34 34 16,-52-34-1,17 0-15</inkml:trace>
  <inkml:trace contextRef="#ctx0" brushRef="#br0" timeOffset="128242.9009">13000 4516 0,'0'0'16,"-35"35"-16,17 18 0,-17 35 15,-1-17-15,1 52 16,17-70-16,-17 0 16,18 0-16,-1-18 0,18 36 15,0-36 1,0 0-16,18-35 16</inkml:trace>
  <inkml:trace contextRef="#ctx0" brushRef="#br0" timeOffset="128520.6003">13247 5098 0,'0'35'0,"17"-17"16,-17-1-16,0 1 15,18 35-15,-18-36 16,18 19-16,-18-19 16,0 1-16,-18-36 31</inkml:trace>
  <inkml:trace contextRef="#ctx0" brushRef="#br0" timeOffset="128646.937">13229 4921 0</inkml:trace>
  <inkml:trace contextRef="#ctx0" brushRef="#br0" timeOffset="129040.4076">13547 5239 0,'0'0'16,"17"17"-16,-17 1 15,18 0-15,-18-1 16,18 19-16,-18-19 0,0 19 15,0-1-15,0 35 16,0-34-16,0-1 0,0-17 16,0 34-1,0-16-15,-18-19 16,0-17 0,-17-17-1,17-1-15,-17-35 16,0 18-16,-18-53 15</inkml:trace>
  <inkml:trace contextRef="#ctx0" brushRef="#br0" timeOffset="129171.7572">13494 5098 0,'0'0'0,"17"0"16,-17-18-1</inkml:trace>
  <inkml:trace contextRef="#ctx0" brushRef="#br0" timeOffset="129504.954">13653 4286 0,'0'0'16,"17"0"-16,18 53 15,-17-18-15,17 1 16,1 17-16,-1 17 0,0 1 0,18-1 15,0 89-15,-35-71 16,-1 0-16,1 71 16,-18-88-16,0 70 15,-18-88-15,1-18 16,-19 53 0,1-52-16,-18 34 0,18-52 15</inkml:trace>
  <inkml:trace contextRef="#ctx0" brushRef="#br0" timeOffset="132124.6326">11395 5750 0,'-18'18'16,"18"0"-16,0 34 15,0-34-15,18 53 16,-1-36-16,36 18 16,-35-35-16,35-1 15,35 1-15,18-18 16,-53 0-16,0 0 15,70 0 1,-17 0-16,-35 17 16,34 19-16,-52-1 15,0-17-15,18 52 16,-36-52-16,0 52 16,-35-52-16,0 0 15,0-1-15,-17 1 0,17 0 0,-18-18 16,0 0-1,18-18 1,0 0-16,0-17 0,18 0 16,35-18-16,-35 35 15,70-35-15,-53 36 16,53 17 0,-35 0-16,-18 0 15,18 17-15,-17-17 0,52 36 16,-53-36-16,71 0 15,-53 0-15,0 0 16,53-36-16,-53 19 0,-1-19 16,-16 19-1,17-19-15,-18 19 0,-17-1 0,-1 1 16,-17-1-16,-17 18 16,-19 18-16</inkml:trace>
  <inkml:trace contextRef="#ctx0" brushRef="#br0" timeOffset="132763.9915">12153 6738 0,'-35'18'0,"17"-18"16,-35 35-1,36-17-15,-19-1 0,-52 54 16,35-36-16,-70 71 15,35-53-15,-89 70 16,89-34-16,-141 69 16,123-52-16,-70 70 15,105-70-15,-52 71 16,87-89-16,-34 53 16,52-70-16,0-19 15,1 19-15,17-18 0,-18 70 16,18-52-1,-17 35-15,17-53 16,0 0-16,-18 35 16,18-53-16,0 0 15,0-17-15,0 0 16,18-18-16,-18 17 16</inkml:trace>
  <inkml:trace contextRef="#ctx0" brushRef="#br0" timeOffset="133458.8375">10866 9278 0,'0'0'16,"0"18"-16,0 17 16,-18 71-16,0-53 15,1 17-15,17-17 16,-18 0-16,18 18 16,18-54-16,-1 1 15,1-18-15,0-18 16,17 1-16,-18-1 0,19-53 15,-36 54-15,35-36 16,-35 35-16,18 1 16,-1 34-16,19 19 15,-19-19-15,19 1 16,-19-1-16,1 1 0,17-18 16,0 18-16,-17-18 0,35-18 15,-35 0 1,-18-17-16,0 18 15,0-19-15,-18 19 0,0-1 16,-35-35-16,36 53 16,-1-18-16</inkml:trace>
  <inkml:trace contextRef="#ctx0" brushRef="#br0" timeOffset="133882.944">11412 9631 0,'18'0'15,"0"0"-15,17 0 16,-17 0-16,34-35 16,-34 17-16,0 0 0,-1 1 15,-17-1-15,0 0 16,-17-17-16,-19 17 15,-16 18-15,16 0 16,1 0-16,17 18 16,-17 17-16,35-17 0,-18 17 15,18 1-15,36 34 16,-19-52-16,89 17 16,-53-35-16,35 0 15,-35 0-15,0-35 16,-53 17-16,18 0 15,-18 1-15,-18-1 16,18 53 0,0-17-1,0 17-15,18-17 0,-1 0 16,1 17-16,35-17 16,-35-1-16,-1-17 15,1 0-15</inkml:trace>
  <inkml:trace contextRef="#ctx0" brushRef="#br0" timeOffset="133960.1485">11818 9525 0,'0'0'0,"-18"-18"0,18-17 15,0 17-15</inkml:trace>
  <inkml:trace contextRef="#ctx0" brushRef="#br0" timeOffset="134343.668">12047 9578 0,'-17'35'16,"-1"-17"-16,0-1 15,18 1-15,-17 17 0,17-17 0,0 0 16,35-1-16,0-17 16,1-17-1,-19 17-15,1-18 16,17-17-16,-35 52 31,18 54-15,-18-36-16,0 89 15,17-54-15,-17-17 16,18 53-16,-36-18 16,18-70-16,-17-1 15,-1 1 1,-17-18-16,17-18 15,1-52-15,17 35 16,-18-36-16,18 18 0,18-123 16,-18 70-16,17-159 15,1 142-15</inkml:trace>
  <inkml:trace contextRef="#ctx0" brushRef="#br0" timeOffset="134749.1233">12241 9102 0,'36'35'0,"-72"-70"0,89 105 0,-35-17 16,0 35-16,17 71 15,-35-71-15,18-17 0,-1 52 16,-17-70-16,0 0 16,0-35-1,0-36 1,18-35-16,-18 18 16,17-36-16,1 36 15,0 17-15,-1-17 16,1 18-16,-18 34 31,18 1-15,-18-1-16,0 1 15,0 0-15,17-18 16,1 0 0,-18-18-1,18 0-15,-1 18 16,18-17-1,18-1 1,-35 18-16,35-35 16,-35 17-16,17-17 15,-35 17-15,0-17 16,0 17-16,0 1 0,-18-18 16</inkml:trace>
  <inkml:trace contextRef="#ctx0" brushRef="#br0" timeOffset="134893.7187">12735 9313 0,'0'0'0,"0"18"16,-17 17 0,17 1-16,0-1 0,0 71 15,0-71 1,0 18-16,0-18 0,0 18 16,0-18-16,17-17 15,1 0-15</inkml:trace>
  <inkml:trace contextRef="#ctx0" brushRef="#br0" timeOffset="135054.6463">12947 9596 0,'0'0'15,"-18"35"-15,18-18 0,0 19 0,18-1 16,-18-17-16,18-1 15,-1-17 1,-17-17-16</inkml:trace>
  <inkml:trace contextRef="#ctx0" brushRef="#br0" timeOffset="135190.0063">13000 9419 0,'-18'0'15,"36"0"-15,-18 0 16</inkml:trace>
  <inkml:trace contextRef="#ctx0" brushRef="#br0" timeOffset="135521.4125">13141 9737 0,'18'35'0,"-36"-70"0,53 88 16,-17-36-16,0 1 0,-1 17 15,1-17-15,17 35 16,-35-36 0,0 19-16,-18-1 15,-17 0-15,0 0 16,-36 1-16,36-19 15,-35 1 1,52-18-16,0 0 0,18-18 16,0-17-16,36-35 15,16 17-15,-16-18 16,34 18-16,-17 0 0,18 0 16,-1 18-16,-17 0 0,53-18 15,-71 35-15,-35 1 16</inkml:trace>
  <inkml:trace contextRef="#ctx0" brushRef="#br0" timeOffset="144542.5238">11024 10566 0,'0'0'16,"-17"0"-16,17-18 31,17 18-31,36 0 16,0 0-16,-18 0 0,54-18 15,-54 18-15,18 0 16,-36 0-1,1-17-15</inkml:trace>
  <inkml:trace contextRef="#ctx0" brushRef="#br0" timeOffset="144719.9102">11201 10301 0,'17'88'15,"-17"-35"-15,0 18 0,0-18 16,0 0-16,18 52 16,-18-69-16,0-1 0,18 0 15,17 1 1</inkml:trace>
  <inkml:trace contextRef="#ctx0" brushRef="#br0" timeOffset="145160.3525">11430 10724 0,'18'36'0,"-36"-72"0,53 72 16,1-36-16,-1 0 16,0-18-16,36-17 15,-54 17-15,1-17 16,0 17-16,-18 1 15,-18-1-15,0 18 0,-17-35 16,17 35-16,-35 17 16,36-17-16,-1 36 15,1-19-15,17 19 16,17 16-16,1-16 16,52-1-16,-17-35 15,36 18-15,-54-18 16,0-18-16,-17 18 15,-1 0-15,-17-35 16,0 17-16,-35-17 16,35 17-16,-18 18 15,1-35-15,17 17 16,17-17 0,1 17-16,0 1 15,-1 17-15,1-18 0,0 18 16,-1 0-16,1 0 15</inkml:trace>
  <inkml:trace contextRef="#ctx0" brushRef="#br0" timeOffset="145594.3152">12065 10777 0,'0'18'0,"0"-36"0,18 54 0,-18-19 15,0-34 17,17-1-17,-17 0-15,0 1 0,0-19 16,18 1-16,-18 18 0,18-19 16,-18 19-16,17-1 15,1 36-15,-1-1 16,-17 19-16,18 16 15,-18-34-15,18 17 16,-18-17-16,17-18 16,1 0-1,0-18 1,-1 1-16,1-19 0,17 1 16,-17 18-1,0-1-15,-18 0 0,17 18 0,-17 18 16,18 17-1,-18 0-15,0-17 16,0 17-16,17-17 0,1 17 16,0-35-16,17 18 15</inkml:trace>
  <inkml:trace contextRef="#ctx0" brushRef="#br0" timeOffset="147439.3276">10495 11324 0,'-35'-53'0,"70"106"0,-88-141 15,0 53-15,18 35 16,17 0-16,1 35 0,-1 18 16,18 70-1,18-34-15,17 69 16,0-69-16,18 69 15,-17-87-15,16 35 16,-34-71-16,0 0 16,-18-17-16,-18-18 15,-17 0-15,0-18 0,-18 1 16,17-19-16,-17 1 0,-52-18 16,69 35-16,1-17 15,17 18-15,18-1 16,53 0-16,0 18 15,53-17 1,-35 17-16,34 0 16</inkml:trace>
  <inkml:trace contextRef="#ctx0" brushRef="#br0" timeOffset="147690.9958">10760 11377 0,'0'0'16,"-36"106"-16,36-36 0,-17 54 16,17-53-16,17 34 15,19-69-15,34 52 16,-34-71-16,-1 19 15,0-19-15,0 1 16,18-18-16,-35 0 16</inkml:trace>
  <inkml:trace contextRef="#ctx0" brushRef="#br0" timeOffset="147891.53">11060 11659 0,'0'0'16,"70"71"-16,-35-36 0,54 36 15,-36-54-15,35 36 16,-53-35-16,0 0 16,1-1-16,-19 1 0,18-18 15</inkml:trace>
  <inkml:trace contextRef="#ctx0" brushRef="#br0" timeOffset="148073.809">11359 11606 0,'0'0'0,"-52"89"0,34-36 16,0-1-16,1 37 15,17-36-15,0-18 16,17-18-16,1 19 0,35-19 16,-36-17-16</inkml:trace>
  <inkml:trace contextRef="#ctx0" brushRef="#br0" timeOffset="148229.7218">11659 11994 0,'36'36'16,"-72"-72"-16,72 89 0,-19-53 0,-17 18 15,18-18-15,0 0 16,-18-18-16</inkml:trace>
  <inkml:trace contextRef="#ctx0" brushRef="#br0" timeOffset="148347.537">11677 11800 0</inkml:trace>
  <inkml:trace contextRef="#ctx0" brushRef="#br0" timeOffset="148579.1507">11889 12047 0,'35'71'16,"-70"-142"-16,88 195 0,-36-54 16,-17-17-16,18-35 15,-18 17-15,0 1 0,-18-1 16,1-35-16,-1 17 15,0-17-15,-17-35 16,35 18-16,-18-1 16,1 0-16,-1-17 0,18-18 15</inkml:trace>
  <inkml:trace contextRef="#ctx0" brushRef="#br0" timeOffset="148713.5102">11853 11730 0,'0'0'16,"0"18"-16,0-1 0,18-17 16,-18 18-16,18-1 15,-1-17-15,1 0 0</inkml:trace>
  <inkml:trace contextRef="#ctx0" brushRef="#br0" timeOffset="148936.125">12136 11377 0,'0'0'16,"52"106"-16,-34-36 0,35 72 16,-35-72-16,-1 71 15,-17-70-15,-17 35 16,17-71-1,-36 35-15,36-34 16,-17-36-16</inkml:trace>
  <inkml:trace contextRef="#ctx0" brushRef="#br0" timeOffset="149096.7881">12594 11765 0,'53'-17'0,"-106"34"0,124-34 16</inkml:trace>
  <inkml:trace contextRef="#ctx0" brushRef="#br0" timeOffset="149225.2418">12647 11994 0,'0'0'0,"18"0"0,17-17 15,0 17-15,-17-18 0,0 1 16</inkml:trace>
  <inkml:trace contextRef="#ctx0" brushRef="#br0" timeOffset="149543.0867">13106 11677 0,'0'0'16,"-36"53"-16,19-18 0,17 36 15,0-18-15,17-18 16,1 0-16,17 0 15,36 1-15,-36-36 16,71 0-16,-53 0 16,0-36-16,-18 19 0,0-18 15,18-18 1,-53 17-16,-35-34 16,17 35-16,-70-36 15,35 36-15,-53-1 16,54 36-16,-19 0 15,36 0-15</inkml:trace>
  <inkml:trace contextRef="#ctx0" brushRef="#br0" timeOffset="150064.7836">14817 11800 0,'0'0'15,"17"53"-15,1-17 0,17 17 16,1-18 0,-19-18-16,18 1 15,-17-36 1,-18-17-1,-18 18-15,1-36 16,-1 17-16,1 1 0,-1 0 16</inkml:trace>
  <inkml:trace contextRef="#ctx0" brushRef="#br0" timeOffset="150470.9341">15187 11501 0,'0'-53'15,"0"106"-15,0-124 0,-18 0 16,18 36-16,-17-18 16,-1 53-16,1-17 15,-1 34-15,0 36 16,18 0-16,0 0 15,18 18-15,0-1 0,17 54 16,-18-71-16,19 35 16,-1-35-16,-17 0 15,-18-36-15,17 1 16,-34-18-16,-1-18 16,0 1-1,1-19 1,17 19-16,17-1 15,1 0-15,53 1 16,-36 17-16,35 0 16,-34 0-16,-19 0 15,1 0-15,0 0 16</inkml:trace>
  <inkml:trace contextRef="#ctx0" brushRef="#br0" timeOffset="150926.6459">16810 11395 0,'0'17'0,"18"1"15,-18 17-15,17 18 16,18 0-16,1 0 0,-1 18 16,-17-18-16,17-1 0,0-16 15,0-1-15,1 0 0,-19 1 16,36-19-16,-35 1 15,0-18-15,-1-18 0,-17 1 16</inkml:trace>
  <inkml:trace contextRef="#ctx0" brushRef="#br0" timeOffset="151099.2853">17092 11536 0,'-53'88'15,"106"-176"-15,-141 229 0,35-18 16,18-70-16,17 0 0,18 18 16,0-36-16,35 0 15,18-35-15,-17 0 16</inkml:trace>
  <inkml:trace contextRef="#ctx0" brushRef="#br0" timeOffset="151248.9583">17427 11871 0,'0'35'0,"0"-70"0,0 88 15,0-18-15,18-35 16,-18 18-16,35-18 16,-17 0-16,-1 0 15</inkml:trace>
  <inkml:trace contextRef="#ctx0" brushRef="#br0" timeOffset="151377.8002">17427 11606 0,'0'-17'16,"0"34"-16,-17-34 0,34 17 16,1 0-1</inkml:trace>
  <inkml:trace contextRef="#ctx0" brushRef="#br0" timeOffset="151604.9515">17692 11871 0,'35'106'0,"-70"-212"0,88 265 16,-18-53-16,-17-54 15,-1 37-15,-17-54 16,0 0-16,0-17 15,-17 0-15,-1-18 16,0-18 0,1 0-16,-19-35 15,19 36-15,-1-19 0,1 1 16,-1-18-16</inkml:trace>
  <inkml:trace contextRef="#ctx0" brushRef="#br0" timeOffset="151727.731">17709 11712 0,'0'-17'16,"0"34"-16,18-52 0,-18 17 15,18 18 1</inkml:trace>
  <inkml:trace contextRef="#ctx0" brushRef="#br0" timeOffset="151956.3395">18203 11624 0,'0'0'0,"36"0"15,34 0 1,-52 0-16,17 18 0,-17-18 16,-1 0-16</inkml:trace>
  <inkml:trace contextRef="#ctx0" brushRef="#br0" timeOffset="152067.5462">18221 11783 0,'35'35'15,"-17"-35"-15,35 18 16,-36-18-16,1 0 16</inkml:trace>
  <inkml:trace contextRef="#ctx0" brushRef="#br0" timeOffset="152416.6588">18891 11571 0,'0'0'16,"-70"53"-16,52-18 0,-17 36 15,35-18-15,17 17 16,1-34-16,35 17 15,-18-36-15,53-17 16,-35 0-16,36-35 16,-54 17-16,0-35 15,-17 36-15,-18-54 16,-18 36 0,-17-36-16,0 36 15,-36-36-15,53 36 16,-17 35-16,17 0 0,1 0 15,17 18-15</inkml:trace>
  <inkml:trace contextRef="#ctx0" brushRef="#br0" timeOffset="152545.3654">19491 11942 0</inkml:trace>
  <inkml:trace contextRef="#ctx0" brushRef="#br0" timeOffset="154207.1571">22631 11148 0,'0'17'15,"17"1"1,1 0-16,0-1 16,-1 1-16,36 17 0,-35-35 15</inkml:trace>
  <inkml:trace contextRef="#ctx0" brushRef="#br0" timeOffset="154330.4842">22895 11218 0,'0'0'0,"18"0"0,-18 18 16,18 0-16,-1-1 0,18 19 16,1-19-1</inkml:trace>
  <inkml:trace contextRef="#ctx0" brushRef="#br0" timeOffset="154864.7915">23460 11501 0,'-71'0'0,"142"0"0,-177-18 16,35 36-16,36-1 16,17 1-16,1 52 15,17-17-15,17-17 16,1-1-16,17 0 0,18 0 16,0-17-16,106 17 15,-89-35-15,1 0 0,35-35 16,-71 17-16,-17-52 15,-36 35 1,-70-36-16,35 53 16,-53-35-16,53 53 15,-35 0-15,53 0 16,17 18-16,36 0 16</inkml:trace>
  <inkml:trace contextRef="#ctx0" brushRef="#br0" timeOffset="155296.9406">24359 11342 0,'0'0'0,"-17"0"0,17 17 15,-18 1-15,18 17 0,18 54 16,-18-37-16,17 37 16,1-36-16,0 0 15,-1-18-15,1 0 0,35 36 16,-36-54-16,1 19 15,0-36-15</inkml:trace>
  <inkml:trace contextRef="#ctx0" brushRef="#br0" timeOffset="155537.0805">24677 11853 0,'0'0'15,"0"36"-15,17-19 0,1-17 16,0 18-16,17-18 0,18 0 16,-18 0-16,0-18 15,-17 1-15,0-1 0,-18-17 16,0 17-16,-53-35 16,35 36-16,-52-19 15,34 36-15,-17 0 16</inkml:trace>
  <inkml:trace contextRef="#ctx0" brushRef="#br0" timeOffset="155975.1014">25083 11748 0,'-71'35'15,"142"-70"-15,-160 87 0,89-34 0,0 17 16,0-17-16,53 35 16,-35-53-16,17 18 15,0-18-15,18 0 16,-35-18-16,0 18 0,-1-35 16,-17-1-16,-17 1 15,17 0-15,0 17 16,0 1-16,0 34 31,35 36-31,-17 0 16,-1-18-16,1 1 15,-18 16-15,35 54 16,-35-70-16,0-1 0,0 0 16,-18 0-16,1 1 0,-1-19 15,-17 1-15,0 0 16,17-18-16,-35-18 15,18 18-15,-18-53 16,18 35-16,-1-17 16,19 17-16,-1-17 15,36 18-15,17-1 16</inkml:trace>
  <inkml:trace contextRef="#ctx0" brushRef="#br0" timeOffset="156366.1428">25947 11553 0,'-35'-17'0,"70"34"0,-88-52 15,0 35 1,35 0-16,-35 53 0,36-18 16,-1 1-16,18 52 15,18-53-15,17 36 16,0-54-16,54 19 16,-54-36-16,0 0 15,0 0-15,1-18 0,-1-17 16,-17-1-1,-18-16-15,0 34 16,-53-53-16,35 36 16,-35-18-16,35 35 15,-17 1-15,35-1 16,18 36 0</inkml:trace>
  <inkml:trace contextRef="#ctx0" brushRef="#br0" timeOffset="156555.6938">26405 11236 0,'-17'35'16,"17"-17"-16,0 0 15,17 17-15,-17-18 16,18-17-16</inkml:trace>
  <inkml:trace contextRef="#ctx0" brushRef="#br0" timeOffset="156688.0454">26617 11236 0,'0'0'0,"0"18"16,0 17-1,0-17-15,0 17 16,0-18-16</inkml:trace>
  <inkml:trace contextRef="#ctx0" brushRef="#br0" timeOffset="159086.1018">27076 11642 0,'17'-18'15,"1"18"-15,0 0 0,-1 0 16,36 0-16,-35 0 16,17 0-1</inkml:trace>
  <inkml:trace contextRef="#ctx0" brushRef="#br0" timeOffset="159207.4229">27146 11783 0,'0'0'16,"53"0"-16,-18 0 0,54-18 15</inkml:trace>
  <inkml:trace contextRef="#ctx0" brushRef="#br0" timeOffset="159535.607">27975 11624 0,'0'0'0,"-17"35"0,-1 1 16,0 52-16,18-53 15,0 18-15,18-18 0,0 1 16,17-1-16,0-18 15,71 19-15,-53-36 16,53-18-16,-36 0 16,36-34-16,-53 34 15,-18-17-15,-17-1 0,-18-34 16,-18 35-16,-70-36 16,18 36-1,-71-1-15,88 19 16,-18 17-16,0 0 0,36 17 15</inkml:trace>
  <inkml:trace contextRef="#ctx0" brushRef="#br0" timeOffset="163122.1472">14852 11871 0,'18'0'63,"-1"0"-16,-17-18-16,18 18-16,-18-17 1,-18 17 0,1 0-1,-1 0 1,0 0 0,1 0-16,-19 17 15,19-17-15,-1 18 16,0-18-16,1 18 0,-18 17 15,35 0-15,0 18 16,0-18-16,17 1 16,1-19-1,35 19-15,-18-19 16,18-17-16,-18 0 16,1 0-16,-19-17 0,1-1 15,-1 0-15,1 1 16,0-19-16,-18 19 15,0-36-15,-18 35 16,-17-17 0,17 17-16,1 18 0,-36-35 15,35 35-15,-17-18 16,17 18-16,0 0 16</inkml:trace>
  <inkml:trace contextRef="#ctx0" brushRef="#br0" timeOffset="188358.8287">10248 11924 0,'-17'0'0,"-1"0"31,18 18-31,-18-18 15,18-18-15,-17 18 16,17-18 31,17 18-47,1 0 16,35-17-16,-36 17 15,54-18-15,-18 18 16,18-18-16,-36 18 15,35-17 1,-34 17-16,-1 0 16,-17 0-16,-18-18 15,-18 18 1,0 0-16</inkml:trace>
  <inkml:trace contextRef="#ctx0" brushRef="#br0" timeOffset="188999.171">10389 11359 0,'0'-17'15,"0"-1"1,-17 18-16,17-17 16,0-1-1,0 0-15,-18 1 16,0 17-16,18-18 0,-17 0 16,-1 1-16,0 17 15,1 0 1,17 17-1,0 36 1,17-17-16,-17-1 16,0 0-16,18 0 0,-18 18 15,18 0-15,-18 0 0,17 0 16,1 71-16,-18-54 16,18 54-1,-1-54-15,-17-17 16,18 0-16,-18 0 0,35 35 15,-17-53-15,17 18 16,-17-35-16,-1 0 16,-17-1-16,18-17 0,-18 18 15,0-36 1,0 1 0,-18-1-16,18 0 0</inkml:trace>
  <inkml:trace contextRef="#ctx0" brushRef="#br0" timeOffset="189309.9966">10125 11889 0,'17'-18'32,"19"0"-32,-1 18 15,71-53 1,-53 36-16,70-1 15,-88 1-15,36 17 16,-53 0-16,-18 17 16</inkml:trace>
  <inkml:trace contextRef="#ctx0" brushRef="#br0" timeOffset="190156.6037">9701 12312 0,'-53'0'15,"18"18"-15,-35 35 16,34-18-16,1 18 16,0-18-16,17 18 0,-17 0 0,17 17 15,-17 89 1,17-88-16,18 17 0,18 106 15,35 18 1,-18-107-16,18-16 16,71 69-16,-54-87 0,89 35 15,-71-71-15,0 0 16,-17 1-16,17-19 16,-17 18-16,-19-17 0,1-18 15,-17 18-15,34-18 16,-52 0-16</inkml:trace>
  <inkml:trace contextRef="#ctx0" brushRef="#br0" timeOffset="190401.2527">10372 13705 0,'0'0'16,"35"89"-16,-17-54 0,35 18 15,-18-18-15,0-17 16,36 35-16,-54-18 16,19-17-16,-36 17 0,17 0 15,-34 18-15,-1-18 16,-53 1 0,36-1-16,-18-17 15,18-18-15,-18 17 0,18 1 16,-18-1-16,17 1 0</inkml:trace>
  <inkml:trace contextRef="#ctx0" brushRef="#br0" timeOffset="233360.4911">11289 14023 0,'0'-18'16,"18"18"-1,17 0-15,0 0 16,71-17-16,-53 17 16,35 0-16,-35 0 15,18 0 1,-54 0-16,1 0 16</inkml:trace>
  <inkml:trace contextRef="#ctx0" brushRef="#br0" timeOffset="233571.8161">11553 13741 0,'18'123'0,"-36"-246"0,54 299 15,-19-35-15,-17-70 16,18-1-16,-18 36 15,18-71-15,-18 18 16,17-35-16,1-18 16</inkml:trace>
  <inkml:trace contextRef="#ctx0" brushRef="#br0" timeOffset="233984.1567">11836 13688 0,'0'0'0,"35"123"0,-17-52 16,-1 17-16,1 53 15,-18-70-15,0 35 16,0-71-16,0-18 0,0-52 31,0-35-15,0 17-16,0 17 16,18-34-16,-1 35 15,1 17-15,-1 18 0,1-18 16,0 36-16,-1 0 15,1 34 1,0-34-16,-18 17 0,17-17 16,-17 17-16,18 1 15,0-19-15,-1 1 16,1-36-16</inkml:trace>
  <inkml:trace contextRef="#ctx0" brushRef="#br0" timeOffset="234123.5271">12294 14093 0,'0'0'15,"0"53"-15,18-17 0,-18-19 16,18 36-16,-18-35 16,17 17-16</inkml:trace>
  <inkml:trace contextRef="#ctx0" brushRef="#br0" timeOffset="234266.9644">12259 13811 0,'0'0'0,"0"36"15,0-19-15,18 1 16</inkml:trace>
  <inkml:trace contextRef="#ctx0" brushRef="#br0" timeOffset="234556.1782">12559 13970 0,'0'0'16,"-35"35"-16,17-17 0,0 17 15,18 0 1,0-17-16,36 35 16,-1-35-16,0-1 15,0 1-15,1 0 0,17-1 16,-36 1-16,1 0 16,-36-18-1,1 17 1,-19-17-16,19 0 0,-36 18 15,35-18-15,-17 17 16</inkml:trace>
  <inkml:trace contextRef="#ctx0" brushRef="#br0" timeOffset="236102.413">13159 14270 0,'0'18'16,"0"-1"-16,0 1 0,-18-1 15,18 19-15,-18-19 0,18 1 16,-17 0-16</inkml:trace>
  <inkml:trace contextRef="#ctx0" brushRef="#br0" timeOffset="236353.5817">13811 14041 0,'0'52'16,"0"-104"-16,0 140 0,0-53 0,18 18 15,-18-35-15,18 17 16</inkml:trace>
  <inkml:trace contextRef="#ctx0" brushRef="#br0" timeOffset="236497.9653">13741 13776 0,'0'-35'16,"0"70"-16,17-70 16,-17 52-1</inkml:trace>
  <inkml:trace contextRef="#ctx0" brushRef="#br0" timeOffset="236775.8858">14111 13935 0,'-18'0'16,"18"17"-16,-17-17 0,-1 36 15,18-19-15,-17 1 16,17 17-16,0-17 15,0-1-15,17 1 16,1 0-16,-1-18 16,1 17-16,0-17 0,-1 0 15,-17 18-15,-17 0 32,-19-18-32,19 17 15,-1-17-15,1 0 16,-1 18-16</inkml:trace>
  <inkml:trace contextRef="#ctx0" brushRef="#br0" timeOffset="237866.2649">14817 14199 0,'0'18'0,"-18"17"16,18-17-16,-18 17 0,1-17 15,-19 35-15,19-18 16,-1 0-16,1-35 16</inkml:trace>
  <inkml:trace contextRef="#ctx0" brushRef="#br0" timeOffset="238386.9171">15628 14076 0,'0'0'0,"-18"-18"0,1 18 15,-36 35-15,35-17 16,1 0-16,-1 17 0,18-17 16,-18-1-16,18 19 15,0-19-15,18 1 0,0 0 16,17-18-1,18-36-15,-36 36 16,19-53-16,-19 36 16,-17-19-16,0 1 15,-17 0-15,-1 35 16,-17-18-16,17 18 16,-17 0-1,17 18-15</inkml:trace>
  <inkml:trace contextRef="#ctx0" brushRef="#br0" timeOffset="238609.0084">15752 13458 0,'0'0'16,"-18"36"-16,0-1 0,18 0 0,18 106 15,0-70 1,34 52-16,-16-52 16,17 17-16,-18-53 15,0 36-15,-35-53 16,0-1-16</inkml:trace>
  <inkml:trace contextRef="#ctx0" brushRef="#br0" timeOffset="238727.3386">15681 14058 0,'35'18'0,"-70"-36"0,17-17 16,36 17-16,35 1 16,-18 17-16,18 0 15,53-18-15,-53 36 16,-18-18-16</inkml:trace>
  <inkml:trace contextRef="#ctx0" brushRef="#br0" timeOffset="238921.8562">16439 14146 0,'-17'53'16,"34"-106"-16,-52 142 0,18-54 15,-1-17-15,0 17 0,1-18 16</inkml:trace>
  <inkml:trace contextRef="#ctx0" brushRef="#br0" timeOffset="239350.4954">17110 13952 0,'0'0'16,"-71"-17"-16,36 17 0,-36 17 15,36 19-15,-35 17 16,52-18-16,0 0 15,18-17-15,18 17 0,17-17 16,-17-1-16,52-17 16,-34 0-16,-19 0 15,19-17-15,-1-1 0,0-35 16,-35 35-16,18-34 16,-18 34-16,0 0 15,-18 1-15,18-1 16,-18 36-1,18-1-15,18 36 16,0-35-16,17 35 16,-17-36-16,17 1 15,18 17-15,-36-35 16,1 18-16</inkml:trace>
  <inkml:trace contextRef="#ctx0" brushRef="#br0" timeOffset="239777.1377">17762 14182 0,'0'35'15,"0"-17"-15,-35 17 16,35-17-16,-18-1 16,1-17-16,-1 18 0,-17 17 15,35-17 1,-18-1-16</inkml:trace>
  <inkml:trace contextRef="#ctx0" brushRef="#br0" timeOffset="239977.1695">18115 14217 0,'0'0'0,"18"0"15,-1-18 1</inkml:trace>
  <inkml:trace contextRef="#ctx0" brushRef="#br0" timeOffset="240117.5417">18521 14146 0,'17'0'16,"1"0"0</inkml:trace>
  <inkml:trace contextRef="#ctx0" brushRef="#br0" timeOffset="240251.399">18874 14146 0,'0'0'16,"35"0"-16,-35-17 16</inkml:trace>
  <inkml:trace contextRef="#ctx0" brushRef="#br0" timeOffset="240356.7079">19121 14129 0,'0'-18'0</inkml:trace>
  <inkml:trace contextRef="#ctx0" brushRef="#br0" timeOffset="246085.4332">11977 15575 0,'-18'0'0,"-17"0"16,17 0-16,-17 0 0,0 18 16,-1 17-16,19-17 0,-1 70 15,18-53-15,0 0 16,18-17-16,-1 0 0,19-1 16,-1 1-16,0-18 0,53-18 15,-35-17-15,-17 0 16,-19-18-16,19 18 0,-36-18 15,17 0-15,-17 0 16,-35-71-16,0 71 16,-36-52-16,36 52 15,0 0-15,-1 18 0,1 17 16,0 0-16,35 36 16,0 35-1,17 0-15,19 70 16,-19-70-16,36 71 15,-18-71-15,36 35 16,-36-35-16,36-18 16,-36-17-16,18-1 15</inkml:trace>
  <inkml:trace contextRef="#ctx0" brushRef="#br0" timeOffset="246629.4217">12241 15416 0,'0'0'0,"-17"36"0,17-1 16,0 36-16,17-36 15,1 35 1,17-52-16,18 35 0,-17-53 16,34 18-1,-52-18-15,35-36 16,-53 19-16,0-1 15,0 0-15,0 1 0,-18-36 16,0 35-16,-17 1 16,35-1-16,-18 18 15,18 18 1,18-18 0,-18 17-16,35 18 0,-17-17 15,0 0-15,-1 17 16,-17-17-16,18-1 0,-18 1 15,0 0-15,18-1 16,-18-34 0,17-1-16,-17 0 0,0-17 15,0 17-15,0 1 16,0-1 0,0 0-1,0 1-15,0-1 16,0-35-1,0 36-15,0-19 16,0 19-16,18-36 16,-18 35-16,17 18 15,1-18-15,0 18 0,17 18 0,-17 0 16,17 35-16,0-36 16,0 19-16</inkml:trace>
  <inkml:trace contextRef="#ctx0" brushRef="#br0" timeOffset="246780.3216">12859 15505 0,'17'17'15,"1"36"1,-18-35-16,35 35 16,-35-36-16,18 19 15,0-36 1</inkml:trace>
  <inkml:trace contextRef="#ctx0" brushRef="#br0" timeOffset="246896.1298">12912 15381 0,'-18'0'0,"36"0"15,-18 0-15,0 18 16</inkml:trace>
  <inkml:trace contextRef="#ctx0" brushRef="#br0" timeOffset="247435.5624">13194 15540 0,'0'-18'16,"-18"18"-16,1 0 15,-1 18 1,18 0 0,-18 34-16,18-34 15,0 17-15,0-17 0,18 17 16,0-17-16,-1-18 16,1 0-16,0 0 0,-1-18 15,1 18-15,-1-35 16,-17 0-16,0 17 15,0 0-15,0 1 16,0-18-16,-17 35 16,17-18-16,0 36 15,17-18-15,-17 35 0,18-18 16,0 1-16,-18 0 16,17-1-16,19 19 15,-19-19-15,1 1 16,-36-36-1,18 1 1,0-1-16,0-17 16,18 17-16,-18 0 15,18 18-15,-1-17 0,18 17 16,-17 0-16,17 17 16,-17-17-16,17 18 15,1 0-15,-36-1 16,35-17-1,-17 18-15,-18 0 16,-18-1-16</inkml:trace>
  <inkml:trace contextRef="#ctx0" brushRef="#br0" timeOffset="262823.9813">10336 16598 0,'-17'0'0,"34"0"31,-17-17-31,36-1 16,-19 18-16,36-35 15,-17 17-15,-1 0 16,0 1-16,18-1 16,53-35-16,-53 36 15,70-54-15,-52 53 16,-18-17-16,17 0 0,1 0 16,35-18-1,-71 35-15,0 0 16,-17 18-16,-36 0 15,1 0 1,-1 0-16,0 0 16,1 18-16,-1-18 15</inkml:trace>
  <inkml:trace contextRef="#ctx0" brushRef="#br0" timeOffset="263102.0354">11113 16016 0,'17'0'15,"1"0"-15,17 0 16,-17 0-16,17 0 16,0 0-16,1 0 0,16 18 15,-34-18-15,35 17 16,-18-17-16,-17 18 15,0-18-15,-18 18 16,-18 52 0,-35 1-16,35-36 15,-17 18-15,-35 18 16,52-36-16</inkml:trace>
  <inkml:trace contextRef="#ctx0" brushRef="#br0" timeOffset="266838.5495">9860 15134 0,'-17'0'0,"34"0"31,1 0-31,-1-17 15,36-19 1,-17 19-16,52-36 16,-53 17-16,71-16 15,-53 34-15,35-53 16,-17 36-16,34-18 16,-52 18-16,18-18 15,-36 35-15,18 1 16,-35-1-16,-18 36 47,-18-18-32</inkml:trace>
  <inkml:trace contextRef="#ctx0" brushRef="#br0" timeOffset="267138.1548">10601 14499 0,'0'18'16,"0"-36"-16,18 36 0,-1-18 16,1 0-16,52-18 15,-34 18-15,52 0 16,-35 0-16,35 0 15,-53 0-15,-17 0 16,17 0-16,-17 18 16,-36 17-16,18-17 15,-53 17 1,36 0-16,-54 18 16,53-18-16,-17 1 0,18-1 15,-36 18-15</inkml:trace>
  <inkml:trace contextRef="#ctx0" brushRef="#br0" timeOffset="283405.7173">11677 14764 0,'0'0'0,"18"0"31,-1 0-15,-17-18-16,18 18 15,0 0-15,17 0 16,-18 0 0,1 0-16,0 0 0,52 18 15,-34-18-15,52 0 16,-35 0-16,52 0 15,-52 0-15,53 0 16,-53 0-16,53 17 16,-35-17-16,-19 0 15,1 18-15,18-18 0,52 0 16,-52 0 0,52 0-16,-52 0 15,0 0-15,-1-18 0,18 18 16,-17 0-16,105-17 15,-70 17-15,106-18 16,-106 0-16,105 1 16,-105-1-16,70 1 15,-87-1-15,-1 18 16,71 0 0,35 0-16,-106 0 0,0 0 15,124 0 1,17 0-16,-106 0 15,1-18-15,141 18 16,-1-17 0,-105-1-16,141 0 0,-142 1 15,-16 17-15,122-18 16,-70 0 0,-106 18-16,53 18 15,-70 0-15,0-1 16,-54 1-16</inkml:trace>
  <inkml:trace contextRef="#ctx0" brushRef="#br0" timeOffset="284940.0897">11889 16210 0,'17'0'31,"19"0"-15,52 0 0,-35 0-16,17 0 0,107 0 15,-89 0-15,141 0 16,-105 0-16,-1-17 16,1 17-16,17 0 0,88 0 15,-123 0 1,-18 0-16,35 0 15,-70 0-15,-17 0 16,-19 17-16,-17 1 16</inkml:trace>
  <inkml:trace contextRef="#ctx0" brushRef="#br0" timeOffset="355818.1791">18380 4974 0,'17'0'16,"36"0"0,-17 0-16,52 0 15,-35 0-15,-18 0 0,0 0 16,1 0-16,-1 0 0,0 0 15,0 0-15,-17 0 16</inkml:trace>
  <inkml:trace contextRef="#ctx0" brushRef="#br0" timeOffset="356007.6609">18697 4710 0,'0'88'15,"0"-176"-15,0 229 0,0-88 0,18 0 0,-18-1 16,18 1-16,-18 0 16,35 35-16,-18-70 15,-17 0-15</inkml:trace>
  <inkml:trace contextRef="#ctx0" brushRef="#br0" timeOffset="356830.8483">19173 4374 0,'0'18'16,"18"53"0,-18-36-1,35 88-15,-35-34 16,36 52-16,-19-88 16,1 52-1,-18-69-15,18-1 16,-18-17-16,0-1 0,0-34 31,0-36-31,17 35 16,19-35-16,-1 36 15,18 17-15,-18 17 16,18 18 0,-35-17-16,-1 35 15,-17-35-15,-17 17 16,-36 0-16,17-17 15,-34-18 1,35 0-16,-18 0 16,35 0-16,0-18 15</inkml:trace>
  <inkml:trace contextRef="#ctx0" brushRef="#br0" timeOffset="358971.3411">19844 5168 0,'0'18'62,"17"17"-62,1 0 16,-18-17-16,18 35 15,-18-35-15,17 17 16,-17-17 0,18-1-16,-18 1 15</inkml:trace>
  <inkml:trace contextRef="#ctx0" brushRef="#br0" timeOffset="359238.554">19808 4904 0,'0'-18'15,"0"0"1,18 18-16</inkml:trace>
  <inkml:trace contextRef="#ctx0" brushRef="#br0" timeOffset="360050.7148">20708 4992 0,'0'0'0,"18"0"32,17 0-17,0 0-15,53 0 16,-52 0-16,17-18 15,-18 18-15,0 0 0,18-17 16</inkml:trace>
  <inkml:trace contextRef="#ctx0" brushRef="#br0" timeOffset="360222.8724">20902 4745 0,'0'70'15,"0"-140"-15,18 176 0,-18-36 16,17-34 0,1 34-16,-18-35 15,18 18-15,-18-35 16</inkml:trace>
  <inkml:trace contextRef="#ctx0" brushRef="#br0" timeOffset="361023.7027">21414 4198 0,'0'35'0,"17"36"16,-17-18-16,18 17 15,17 71-15,0 1 16,1-72-16,-19-17 15,1 18 1,0-18-16,-18-36 16,0-34 15,-18-19-31,18 19 0,0-19 0,18-17 16,-1 36-16,19-1 15,-19 1-15,36 17 16,-18 17-16,1 1 0,-19-1 15,19 19-15,-19-1 16,-17 0-16,0-17 16,-17 0-16,-1-1 0,-17 1 15,-1-1-15,1 1 16,17-18-16,-17 18 0,0-18 16,17 0-16,1-18 15,17 0-15,35 1 16</inkml:trace>
  <inkml:trace contextRef="#ctx0" brushRef="#br0" timeOffset="361309.4649">22154 5080 0,'0'0'16,"36"88"-16,-19-53 0,1 18 16,0 53-16,-1-53 15,-17 35-15,0-52 16,-17-1-16,17-17 0,-18 17 16,-17-18-1,17-17-15,-35-17 16,36-1-16,-1 1 15,0-36-15,1 17 0,-19-87 16,19 35-16</inkml:trace>
  <inkml:trace contextRef="#ctx0" brushRef="#br0" timeOffset="361417.7495">22066 4921 0,'36'0'16,"-19"0"-16,1 0 15</inkml:trace>
  <inkml:trace contextRef="#ctx0" brushRef="#br0" timeOffset="361796.2559">22296 4039 0,'-18'0'16,"0"71"-1,18-36-15,-17 0 16,17 54-1,0-1-15,0-53 0</inkml:trace>
  <inkml:trace contextRef="#ctx0" brushRef="#br0" timeOffset="370550.7963">26793 5997 0,'18'0'109,"0"0"-93,-1 0 0,36 0-16,-17 0 15,52 0-15,-35 0 16,0 0-16,88 0 16,-71 18-16,1-18 0,17 0 15,-17-18-15,-1 18 0,54-17 16,-71 17-1,17 0-15,-52 0 16</inkml:trace>
  <inkml:trace contextRef="#ctx0" brushRef="#br0" timeOffset="375432.1238">19473 2946 0,'0'0'0,"0"17"110,0 1-95,0 0-15,-17 35 16,17-18-16,-18 35 16,18-17-16,0 35 15,0-52-15,0 17 16,0 35-16,-18 0 15,18-35-15,-17 35 16,17-53-16,-18 36 16,18-36-16,-17 18 15,17-35 1,-18-1-16,18 1 16,-18-18 46</inkml:trace>
  <inkml:trace contextRef="#ctx0" brushRef="#br0" timeOffset="375799.8371">19121 3669 0,'17'0'16,"-17"18"-1,18 17 1,-1-18-16,1 19 0,0-1 0,-18 0 16,35 36-1,-17-54-15,17 36 16,-17-53-16,35 18 16,-36-18-16,18-18 0,1-17 15,52-18-15,-53 18 16,0 0-1,-17 17-15,0 18 16</inkml:trace>
  <inkml:trace contextRef="#ctx0" brushRef="#br0" timeOffset="380142.5643">21890 2716 0,'0'18'47,"0"17"-32,0 1-15,0-1 0,-18 71 16,1-36-16,-1 18 16,0 1-16,1-1 0,-1 35 15,18-70-15,0 0 16,0-18-16,18-17 16,-18 0-1</inkml:trace>
  <inkml:trace contextRef="#ctx0" brushRef="#br0" timeOffset="380426.541">21643 3298 0,'0'0'16,"0"71"-16,0-36 0,18 36 16,-18-36-16,17 0 15,-17 1-15,18-19 0,-1 19 16,1-36-16,35 0 16,-35-18-1,-1 18-15,19-18 0,-19 1 16,19-1-16,-19 0 15,1 1-15,-1 17 16</inkml:trace>
  <inkml:trace contextRef="#ctx0" brushRef="#br0" timeOffset="387006.1496">19209 2399 0,'17'0'31,"1"0"-31,17-18 16,1 18 0,17-17-16,-18-1 15,18 0-15,-36 18 16,19-17-16,-19 17 16,-34-18-1</inkml:trace>
  <inkml:trace contextRef="#ctx0" brushRef="#br0" timeOffset="387272.7816">19315 2152 0,'0'0'0,"0"53"15,-18-18-15,18 0 0,0 1 16,18-1-16,-1 53 16,1-53-16,0-17 0,34 35 15,-16-35-15,17-1 16,-18-17-16,35 0 16,-52-17-16,35-1 15,-35 0 1,-1 18-16</inkml:trace>
  <inkml:trace contextRef="#ctx0" brushRef="#br0" timeOffset="388146.3333">21908 2134 0,'0'-17'16,"-18"17"0,0 0-1,-17 0-15,17 17 16,-17 1-16,35 0 15,-18 35-15,18-18 16,18 18 0,0-36-16,17 19 15,0-19-15,53 1 16,-35-18-16,18-18 16,-36 18-16,-17 0 15,-1 0-15,1-17 0</inkml:trace>
  <inkml:trace contextRef="#ctx0" brushRef="#br1" timeOffset="412599.0615">15275 2840 0,'0'18'78,"0"-1"-62,18 1-16,-18-1 0,0 54 16,18-18-16,-18 88 15,17-53 1,-17-17-16,18 17 0,-18 0 16,0 53-16,0-70 15,17 52-15,-17-70 16,-17 35-16,17-52 15,0 17 1,0-36-16,17 1 16,-17-36-1,0 1 1</inkml:trace>
  <inkml:trace contextRef="#ctx0" brushRef="#br1" timeOffset="412937.8399">15152 3757 0,'-18'0'15,"18"18"1,35 35-16,-35-18 16,53 35-16,-35-34 15,35 17-15,-35-18 16,-1-17-16,18-1 16,1-17-1,-1-17-15,0-19 16,-17 1-16,17-36 15,-17 36-15,0 0 0,-1 0 16,-17-1-16</inkml:trace>
  <inkml:trace contextRef="#ctx0" brushRef="#br1" timeOffset="413749.9766">16828 3052 0,'-18'17'31,"18"18"-15,0 1-16,-35 70 16,17 17-1,18-52-15,0 70 16,0-71-16,0 54 15,0-71-15,18 52 16,-18-69-16,0 17 16,0-36-16,0 1 15,0 0 1,0-36-16,0 0 16,-18 1-1</inkml:trace>
  <inkml:trace contextRef="#ctx0" brushRef="#br1" timeOffset="414145.5998">16581 3828 0,'0'0'16,"17"17"-16,-17 1 0,35 17 16,-35 0-16,36 18 15,-36-17-15,17-1 16,-17 0-16,18 1 0,0 16 15,-1-34-15,19 0 16,-19-1-16,1-34 16,0-1-16,-1 0 15,18-17-15,-17 0 0,35-36 16,-35 36 0,-1 0-16,-17 17 15,18 18-15,-18-18 0</inkml:trace>
  <inkml:trace contextRef="#ctx0" brushRef="#br1" timeOffset="417686.4813">22207 13388 0,'-17'-35'16,"34"70"-16,-52-88 0,17 35 0,1 1 15,-1 17-15,-17 0 16,0 0-16,-1 17 0,-17 1 15,18 17-15,-35 53 16,34-17-16,1 53 16,17-72-16,18 72 15,36-71-15,34 35 16,-17-70-16,71 17 16,-71-35-16,88-18 15,-88 1-15,52-54 16,-69 36-16,-19-53 15,-17 35 1,-17-71-16,-19 54 16,-34-54-16,17 71 15,-35-17-15,35 70 16,-18 17-16,54 19 16,17 34-1,17-17-15,54 18 16,-18-36-16,0 0 15,-18-17-15,18 0 0,0-1 16,-18 1-16,-17-18 0,-1 0 16</inkml:trace>
  <inkml:trace contextRef="#ctx0" brushRef="#br1" timeOffset="418599.3612">22719 13899 0,'18'0'16,"-18"36"-16,0-19 15,17 19 1,-17-19-16,18 1 0,-1 35 16,-17-18-1,18-35-15</inkml:trace>
  <inkml:trace contextRef="#ctx0" brushRef="#br1" timeOffset="418742.7412">22684 13653 0,'17'0'32</inkml:trace>
  <inkml:trace contextRef="#ctx0" brushRef="#br1" timeOffset="419320.9675">23918 13988 0,'-53'88'16,"106"-176"-16,-141 264 15,53-141-15,35 1 0,-18-1 16,1 0-16,17-17 16</inkml:trace>
  <inkml:trace contextRef="#ctx0" brushRef="#br1" timeOffset="419710.0307">24377 13847 0,'71'-18'16,"-142"36"-16,177-54 0,-71 19 0,0-1 15,1-17-15,-1-1 0,0 1 16,-17 18-16,-18-19 0,17 1 16,-17 17-16,-17 1 0,-1-1 15,-35 18 1,18 0-16,0 18 0,-1-1 16,-16 1-16,-1 35 15,17-18-15,19 53 16,17-52-16,17 34 15,36-35-15,-17-17 16,16 0-16,19-1 0,35 1 16,-53-18-16,35 0 15</inkml:trace>
  <inkml:trace contextRef="#ctx0" brushRef="#br1" timeOffset="419889.5159">25030 13970 0,'0'0'16,"35"88"-16,-17-53 0,-1 18 15,1 0-15,17 36 16,-35-54 0,-35-18-1,0-34-15</inkml:trace>
  <inkml:trace contextRef="#ctx0" brushRef="#br1" timeOffset="420011.8325">24853 13688 0,'18'-18'0,"-1"1"16,1 17-16,17 0 15</inkml:trace>
  <inkml:trace contextRef="#ctx0" brushRef="#br1" timeOffset="420934.2886">26617 13564 0,'-35'0'0,"70"0"0,-88 0 15,36 18-15,-36 53 16,53-36-16,-18 0 16,18 0-16,0-17 0,18 17 0,-1-17 15,36 17 1,-35-35-16,35 0 15,-18-17-15,0-19 16,-17 1-16,0-18 16,-18 35-16,0 1 15,0-1-15,0 1 16,0 34-16,0 18 16,0-17-16,17 0 15,1-1-15,-18 1 16,17 0-16,1-1 0,17-17 15,-17 0 1,-18-35-16,0 17 16,18-17-16,-18 17 15,17 1-15,1 17 16,0 0-16,-1 0 16,19 17-1,-19-17-15,1 0 0,35 0 16,0-17-1,-36-1-15,1 18 16,0-17-16,-1-1 16,-34 0-16,-19 1 15,19 17-15,-1 17 16,-17 19-16,35-1 16,53 18-1,17-36 1,1 1-1,-1-36-15,1-17 16</inkml:trace>
  <inkml:trace contextRef="#ctx0" brushRef="#br1" timeOffset="421429.606">28628 13441 0,'-35'-18'15,"70"36"-15,-88-36 0,35 18 16,1 0-16,-1 18 0,0-1 15,18 36 1,0-35-16,53 35 16,-35-35-16,17-1 15,1 1-15,-1-18 0,0 18 16,-17-1-16,-1-17 16,-17 18-16,-17-1 15,-1 1-15,-17-18 16,17 0-16,-17 0 15,17 0 1,18-18-16</inkml:trace>
  <inkml:trace contextRef="#ctx0" brushRef="#br1" timeOffset="421802.5964">28875 13564 0,'0'36'15,"0"-72"-15,0 89 0,0 0 16,0-35-16,18 35 16,-1-36-16,1 1 15,-1-18-15,36 0 16,-35 0-16,35-35 16,-35 17-16,-1-17 15,-17 17-15,18 1 0,-18-1 16,0 36-1,0 34-15,0-16 16,0 70-16,17-36 16,1 36-16,0-71 15,-1 36-15,-17-54 16,18 19 0,-36-36-16,-17-18 15,17-17-15,-17 17 16,-18-52-16,36 17 15,-1 17-15,0-17 0,18 1 16</inkml:trace>
  <inkml:trace contextRef="#ctx0" brushRef="#br1" timeOffset="422241.1587">29475 13600 0,'0'0'15,"-18"53"-15,18-36 0,-18 18 16,18-17-16,18-36 31,-18-17-15,18 18-16,-18-1 16,0 0-16,0 1 15,17-1-15,1 18 16,0 0-16,-1 0 15,-17 18-15,18-18 0,-18 17 16,17-17-16,-17 18 16,18-18-1,-36 0 1,18-18 0,36 18-1,-19 0 1,1 0-16,0-17 15,-1 17-15,1 0 16,-18 17-16,0 1 16,0 0-1,0-1 1,18-17 0</inkml:trace>
  <inkml:trace contextRef="#ctx0" brushRef="#br1" timeOffset="423313.9671">29951 13688 0,'-18'53'0,"36"-106"0,-36 123 16,18-34-16,0-72 31,18 19-15,-18-19-16,17 1 16,19-35-16,-19 52 15,19-35-15,-19 53 16,1-18-16,0 18 15,-18 18 1,0 0-16,0-1 0,0 19 0,0-1 16,-18 0-1,18-17 1,18-18-16,17-18 31,-17 18-31,-18-17 16,17 17-16,1 0 15,-18-18-15,0 36 32,17-1-17,1-17-15,0 18 16,17-1-16,0-17 16,-17 0-16,0 0 0,-1 0 15,1-17-15,-1-1 16,-17 1-1,-17-1-15,17 0 16,-18 18 0,1 18-1,34 17 1,-17-17-16,35 17 16,-17-17-16,35-1 15,-35-17-15,17 0 16,-35-17-16,18 17 15,-18-18-15,0 0 0,-18-17 16,0 18-16,18-19 16,-17 36-16,17-17 15,17 17 1,1 0-16,0 0 16,34 0-16,-34 0 15,17 0-15,1 0 0,-1 0 16,-17-18-16,17 18 0,0-35 15,-35 17 1,-17 0 0</inkml:trace>
  <inkml:trace contextRef="#ctx0" brushRef="#br1" timeOffset="423510.4895">30656 13441 0,'0'0'16,"-17"88"-16,17-53 0,0 18 15,17 35-15,-17-52 0,18-19 16,0 1-16,-1 0 16,19-18-1</inkml:trace>
  <inkml:trace contextRef="#ctx0" brushRef="#br1" timeOffset="423721.0778">30850 13794 0,'18'17'0,"-36"-34"0,54 34 16,-19-17 0,-17-17-16,18-19 15,0 19-15,-18-19 16,17 19-16,-17-18 15,18 17-15,0 0 16,-1 18-16,1 18 16,-1 0-1,1-18-15,0 17 16</inkml:trace>
  <inkml:trace contextRef="#ctx0" brushRef="#br1" timeOffset="423810.2413">31150 13723 0,'-17'0'15,"34"0"-15,-17 18 0,0-1 16,18 1-16</inkml:trace>
  <inkml:trace contextRef="#ctx0" brushRef="#br1" timeOffset="423962.014">31221 13511 0,'0'0'0,"0"-35"16,17 53 15</inkml:trace>
  <inkml:trace contextRef="#ctx0" brushRef="#br1" timeOffset="424148.0098">31380 13670 0,'-18'18'15,"36"-36"-15,-54 53 0,54-17 0,-18 0 16,18 17-16,17-17 0,35 17 16,-34-17-16,34-18 15,-34 0-15,-1 0 16,-18 0-16</inkml:trace>
  <inkml:trace contextRef="#ctx0" brushRef="#br1" timeOffset="451022.483">20144 16104 0,'-18'0'15,"18"18"32,18-18-47,-18 18 16,17-18-16,1 0 0,-18 17 15,18-17 1,17 0-16,-18 0 0,1 0 0,17 0 16,18-17-16,-17-1 15,16 0-15,-34 1 16,17-36-16,-35 35 15,18-17 1,-36 0-16,1-18 16,-1 17-16,-17 19 0,-36-19 15,1 1 1,17 35-16,-35 18 16,52-1-16,-34 54 15,35-36-15,-1 53 16,36 1-1,18-54-15,35 71 16,-18-71-16,53 36 16,-17-54-16,35 19 15,-53-36-15,35 17 16,-71-17-16,19 0 16,-19 0-16,-34 0 31</inkml:trace>
  <inkml:trace contextRef="#ctx0" brushRef="#br1" timeOffset="452209.5103">20761 16387 0,'0'-18'16,"18"18"-1,-18 18 32,0-1-31,0 18-16,0-17 0,0 17 15,0-17-15,0 17 0,17 1 16,-17-19-16,18 1 16,17-1-16,-17 1 0,17-18 15,-17 0 1,-1-35-16,1 17 15,-18-35-15,0 36 16,0-1-16,0 36 31,18-18-31,-18 17 0,17 1 16,19 0 0,-1-1-16,18-17 15,-36 0-15,36-17 16,-53-1-16,0 0 15,0 1-15,0-1 0,-35-35 16,17 35-16,-35 1 16,18 17-16,18 0 15,-1-18-15</inkml:trace>
  <inkml:trace contextRef="#ctx0" brushRef="#br1" timeOffset="453022.6716">20690 15240 0,'0'-18'16,"0"-35"-16,-17 36 15,-1-18-15,18 17 16,-17 18-16,-19 0 15,36 18-15,-17 34 16,-1-16-16,18 17 16,0 0-16,0-1 0,35 54 15,-17-53-15,17 18 16,-17-36-16,17 0 16,-17-17-16,17 0 0,0-1 15,-17-17 1</inkml:trace>
  <inkml:trace contextRef="#ctx0" brushRef="#br1" timeOffset="453351.1055">21008 15311 0,'-18'-53'16,"36"106"-16,-53-124 0,-18 0 15,35 54-15,-17-18 16,17 35-16,1 0 0,-1 35 16,18 18-16,0 35 15,18-18 1,34 36-16,-34-53 15,35 35-15,-18-52 16,-17-1-16,0-17 0,-18 17 16,17-35-16,-17 18 15,-17-36-15,-1 0 16,0 1-16</inkml:trace>
  <inkml:trace contextRef="#ctx0" brushRef="#br1" timeOffset="453456.4305">20867 15558 0,'0'-18'16,"17"53"-16,-34-52 0,34-19 0,1 36 0,17-17 15,1 17 1,-1-18-16,0 18 16,0 0-16</inkml:trace>
  <inkml:trace contextRef="#ctx0" brushRef="#br1" timeOffset="453577.6817">21149 15522 0,'18'36'15,"-1"-19"1,1-17 0,0 18-16</inkml:trace>
  <inkml:trace contextRef="#ctx0" brushRef="#br1" timeOffset="453930.3369">21325 15628 0,'18'-18'16,"-18"1"0,0-1-16,0 1 15,0-19-15,18 19 0,-18-1 16,0 0-16,17 1 16,1 17-16,0 17 15,-18 1-15,17 35 16,1-35-16,0 34 15,-1-34-15,1 17 16</inkml:trace>
  <inkml:trace contextRef="#ctx0" brushRef="#br1" timeOffset="454245.2097">21572 15540 0,'-17'35'15,"34"-70"-15,-34 88 0,17-36 16,0 1 0,17 0-16,1-18 15,0 0-15,-1 0 16,1-18-16,0-17 16,-18 17-16,0-17 15,0 17 1,0 1-16,0 34 31,17 1-15,1 0-16,-1-1 0,1-17 15,0 18-15,-1-18 0,19 0 16,-36-18 0</inkml:trace>
  <inkml:trace contextRef="#ctx0" brushRef="#br1" timeOffset="454458.2767">21766 15205 0,'0'70'15,"0"-140"-15,0 176 0,18-18 16,0-53-1,17 36-15,-17-36 16,-18-17-16,35 34 16,-35-34-1,18-18-15</inkml:trace>
  <inkml:trace contextRef="#ctx0" brushRef="#br1" timeOffset="454678.7584">21890 15046 0,'0'0'0,"35"35"15,0-17-15,1 17 16,-1 0-16,0 18 0,1 0 16,16 53-16,-34-71 15,0 18-15,-18 36 16,0-37-16,-36 1 15,19-35-15,-18 0 16</inkml:trace>
  <inkml:trace contextRef="#ctx0" brushRef="#br1" timeOffset="455080.7179">22895 15893 0,'0'0'16,"18"17"-16,0 1 0,-1-18 15,1 0-15,-1 0 0,36 0 16,-17 0 0,17 0-16</inkml:trace>
  <inkml:trace contextRef="#ctx0" brushRef="#br1" timeOffset="455196.7834">23036 16087 0,'36'35'15,"-72"-70"-15,89 70 0,18-17 16,-36-18-16,0 0 16,-17 0-16,17-18 0</inkml:trace>
  <inkml:trace contextRef="#ctx0" brushRef="#br1" timeOffset="456781.8392">24994 15399 0,'0'17'32,"18"-17"-17,0 0-15,17 18 0,18-18 16,0 0 0,-18 0-16,0 0 0,1-18 15,-1 18-15,-18-17 0,36-19 16,-35 1-16,17-18 15,-35 36 1,0-36-16,0 35 16,-35-35-1,17 36-15,-52-1 0,35 18 16,-18 0-16,0 0 0,0 0 16,18 18-16,-18-1 15,-36 36-15,72-18 16,17 54-16,0-37 15,70 37-15,-34-54 16,17 0-16,-1 1 0,19-19 16,-18 18-16,0-17 0,53 0 15,-53-1 1,17-17-16,-52 0 16,17 0-16,-53 0 15,1 18 1,-1-18-1</inkml:trace>
  <inkml:trace contextRef="#ctx0" brushRef="#br1" timeOffset="458145.2661">25823 15663 0,'0'-17'16,"0"34"15,0 19-31,0-19 15,0 1-15,0 0 0,0 17 16,18-35-16,0 17 16,-1-17-1,19 0-15,-19 0 16,1-35-16,-1 35 16,-17-17-16,18-1 15,0 18 1,-1 18-16,1-18 15,0 17-15,-1 1 0,19 17 16,-19-17-16,36-18 16,-35 0-16,-1-18 15,-17 0 1,0 1-16,0-1 0,-17 1 16,-1-19-16,0 1 15,1 35-15,-1-18 0,1 18 16</inkml:trace>
  <inkml:trace contextRef="#ctx0" brushRef="#br1" timeOffset="459779.6946">26635 15487 0,'17'0'16,"54"-18"-1,-36 1-15,18 17 16,-18-18-16,18 18 0,18-18 16,-36 18-1,0 0-15</inkml:trace>
  <inkml:trace contextRef="#ctx0" brushRef="#br1" timeOffset="459951.1237">26846 15381 0,'18'71'16,"-36"-142"-16,36 177 0,0-35 15,-1-36-15,1 0 16,17 36-16,-17-54 16,17 19-16</inkml:trace>
  <inkml:trace contextRef="#ctx0" brushRef="#br1" timeOffset="461621.2412">27958 15064 0,'0'-53'16,"0"35"-1,0 0-15,0-17 0,-53 18 16,35-1-16,-70 36 16,53-1-16,-71 54 15,71-18-15,-18 52 16,35-52-16,18 71 16,35-89-16,1 18 15,34-18-15,1 1 16,87-1-16,-69-35 15,69 0-15,-105-18 16,18-17-16,-36 17 0,0-17 16,-17-36-16,-36 19 15,-52-37 1,35 54-16,-71-53 16,35 53-16,-70-36 15,88 71-15,-53-18 16,71 36-16,0 0 15,35 17-15,0-17 16,17 17-16,1 0 0,53 18 16,-36-18-16,71 1 15,-71-19-15,53 19 16,-53-19-16,1-17 16,-19 18-16</inkml:trace>
  <inkml:trace contextRef="#ctx0" brushRef="#br1" timeOffset="462070.1772">28469 15452 0,'-17'17'16,"17"1"-16,0 35 16,0-35-16,35 52 15,-35-52-15,17 17 16,1-17-16,0-1 0,-1-17 16,1 0-16,17-17 15,-17-1-15,0-17 16,-18-1-16,17 19 15,-17-1-15,0 1 16,0 34-16,18-17 16,-1 35-1,1 1-15,0-19 0,35 1 16,-36 0 0,1-18-16,0 0 0,-1 0 15,1-18-15,-18-35 16,0 35-16,-18-52 15,1 52-15,-1-35 16,0 36-16,1-1 16</inkml:trace>
  <inkml:trace contextRef="#ctx0" brushRef="#br1" timeOffset="463067.0058">24924 16334 0,'17'0'16,"19"0"0,17 0-1,0 0-15,52 0 16,-34-18-16,123 18 15,-71 0-15,160-18 16,-107 18-16,0-17 16,459-19-1,-388 19-15,247-1 16,-264 18-16,16-17 16,-34 17-16,0 0 0,-18-18 15,106 0 1,-194 18-16,-18 0 0,0-17 15,-53 17-15,-52 17 16,-19 1-16,1 0 16</inkml:trace>
  <inkml:trace contextRef="#ctx0" brushRef="#br1" timeOffset="463922.5356">27217 16651 0,'0'0'16,"17"0"-16,36 18 16,0-18-16,71 17 15,-71 1-15,70 17 16,-70-17-16,0 35 15,-53-18-15,-18 36 16,-17-36-16,-35 36 16,17-36-1,0 18-15,35-36 0,0 1 16,36 0-16,0-18 16,52 17-16,-17-17 15,53-17-15,-35 17 16,-19-18-16,1 18 0,-17 0 15,-1-18 1,-17 18-16</inkml:trace>
  <inkml:trace contextRef="#ctx0" brushRef="#br1" timeOffset="485422.892">29916 4957 0,'-18'0'15,"18"-18"-15,18 18 16,52 0 0,54-18-16,-36 18 15,106-17 1,-88 17-16,105-18 16,-87 18-16,-18 0 15,-1 0-15,-16 0 0,34 0 16,-70 0-16,-18 0 15,-52 18-15</inkml:trace>
  <inkml:trace contextRef="#ctx0" brushRef="#br1" timeOffset="485739.7413">30339 4480 0,'-35'36'16,"-18"-19"0,17 18-16,-87 54 15,70-54-15,-18 0 16,19 1-16,16-1 0,-34 18 15,52-36-15,0 19 16,36-19-16,17 19 16,18-19-16,18 18 0,88 18 15,-71-17-15,88 17 16,-105-36-16,-18 18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7T01:58:31.22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16792 7214 0,'-17'0'0,"34"0"32,36 18-17,-18-18-15,54 0 16,-36 0-16,70 0 16,-70 0-16,70 0 15,-52 0-15,35-18 16,-71 18-16,36-17 15,-54 17-15,19 0 16,-54 0 0,0-18-1</inkml:trace>
  <inkml:trace contextRef="#ctx0" brushRef="#br0" timeOffset="467.2422">17180 6932 0,'18'-18'16,"-36"18"-1,1 0 1,-1 18-16,-17 0 15,-1-1-15,1 1 16,0 17-16,0-17 0,-36 35 16,36-36-16,-36 36 15,54-35-15,-36 17 16,35-17 0,18 17-16,18-17 15,17 0-15,71 52 16,-36-17-1,-17-35-15,0 17 16</inkml:trace>
  <inkml:trace contextRef="#ctx0" brushRef="#br0" timeOffset="2332.0475">16757 8343 0,'18'0'16,"17"18"0,0-18-16,53 0 15,-17-18 1,-1 18-16,1 0 0,0-17 16,-1 17-16,1 0 15,-18-18-15,0 18 0,17 0 16,-35 0-16,-17 0 15</inkml:trace>
  <inkml:trace contextRef="#ctx0" brushRef="#br0" timeOffset="2714.5659">17074 8061 0,'0'0'0,"-17"0"15,-36 35 1,-18 1 0,36-19-16,-18 1 0,18 17 15,-18-17-15,18 17 0,-18 0 16,35 1-16,18-19 16,0 1-16,18-1 0,35 54 15,0-36-15,70 18 16,-52-35-1,-18 0-15,52 17 16</inkml:trace>
  <inkml:trace contextRef="#ctx0" brushRef="#br0" timeOffset="5373.0543">16792 9719 0,'18'0'16,"35"0"0,0 0-16,53-18 15,-36 18-15,1-17 16,-1-1-16,1 0 0,70 18 15,-106 0-15,53-17 16,-52 17-16,-19 0 16,1 0-16,0 0 15</inkml:trace>
  <inkml:trace contextRef="#ctx0" brushRef="#br0" timeOffset="5767.1031">17127 9402 0,'0'0'15,"0"-18"-15,-17 18 0,-19 18 16,-34 17 0,35 0-16,-18 0 0,0 1 15,-18 17 1,36-18-16,0-18 0,-1 36 15,36-35-15,18 17 16,17-35-16,1 18 16,17-18-16,-1 18 0,19-18 15,-18 17-15,53 1 16,-53 0-16</inkml:trace>
  <inkml:trace contextRef="#ctx0" brushRef="#br0" timeOffset="6190.7293">16757 10866 0,'18'0'16,"-36"0"-16,71 0 0,-18 0 0,89 0 16,-36 0-16,0-18 0,0 18 15,71-35 1,-88 35-16,52-18 16,-88 0-16,1 18 0,-1 0 15,-18-17 1</inkml:trace>
  <inkml:trace contextRef="#ctx0" brushRef="#br0" timeOffset="6562.7174">17039 10513 0,'18'-18'16,"-36"1"-1,1 17-15,-1 17 16,-17-17-16,-1 18 0,-17 17 15,-52 18 1,52-18-16,-53 18 16,71-18-16,-18 18 15,53-17-15,0-19 16,17 19-16,36-19 0,53 18 16,-35-17-16,70 17 15,-71-17-15,36 0 16</inkml:trace>
  <inkml:trace contextRef="#ctx0" brushRef="#br0" timeOffset="44841.2505">22789 4621 0,'0'-17'0,"0"34"47,18 54-32,0-36-15,-18 18 0,17 0 0,1 88 16,0-70 0,-18 35-16,0-1 0,0 160 15,0-106-15,0 17 16,-18 18-16,18 212 15,0-194-15,0 211 16,0-211-16,0 193 16,0-228-16,0-1 15,18-17-15,-18-18 0,0 0 16,-18 124-16,18-142 16,-18 89-1,18-106-15,-17-1 0,17-16 16,-18-1-16,18-35 0,-18 0 15,18-53-15,0-53 16</inkml:trace>
  <inkml:trace contextRef="#ctx0" brushRef="#br0" timeOffset="45441.3464">22595 4939 0,'0'0'0,"0"-18"16,0 1-16,0-36 16,18 0-16,0 18 15,35-71 1,-36 53-16,19 0 0,-19 0 15,1 0-15,-18 18 0,17-1 16,1 19-16,0 17 16,-1 35-1,19 0-15,-19 1 16,54 34-16,-36-35 16,0 1-16,1-1 15,-1-17-15,0 17 0,36 36 16,-54-36-16</inkml:trace>
  <inkml:trace contextRef="#ctx0" brushRef="#br0" timeOffset="46281.3803">22190 9031 0,'17'0'15,"1"0"-15,70 0 16,-35 0-16,18 0 0,-1-18 16,124 18-1,-70 0-15,123 18 16,-106-18-16,18 18 0,176 17 15,-159-35-15,212 35 16,-176-35 0,-1 18-16,19-18 0,-1 18 15,18-1-15,0-17 16,0 18-16,0 17 0,282 18 16,-264-35-16,193 35 15,-246-18-15,123-17 16,-70-1-1,-89-17-15,-105 0 16,-36 0-16,0-17 0,-35-1 16,-18-35-1,-17 35-15,0 1 0,0-1 16,-1 0 0</inkml:trace>
  <inkml:trace contextRef="#ctx0" brushRef="#br0" timeOffset="46542.6224">28187 9013 0,'0'0'0,"18"0"16,52 0-16,-35 0 16,71 36-16,-53-1 15,18 0-15,-36-17 0,71 53 16,-18-1-1,-53-52-15,1 17 16,-36 18-16,0-35 16,-18-18-16,-53 35 15,1-35-15,-36 17 16,53 1-16,0 0 0,18-1 16,-18 1-1</inkml:trace>
  <inkml:trace contextRef="#ctx0" brushRef="#br0" timeOffset="48471.926">29157 9895 0,'-53'-17'16,"18"34"-16,-36 19 15,36-19-15,0 36 16,17-17-16,1-1 0,17-18 16,17 1-16,18 17 15,-17-35-15,17 0 16,1-17-16,-1-1 0,35-35 16,-34 18-16,-19 0 15,1 17-15,0-17 0,-18 17 16,-18 36-1,0 70 1,18-18-16,0 72 16,0-54-16,18 35 15,-18-70-15,18 35 16,-18-52-16,0 17 16,0-36-16,-36 1 15,19-36-15,-36 1 16,0-19-16,-18-17 15,36 18-15,-35-35 16</inkml:trace>
  <inkml:trace contextRef="#ctx0" brushRef="#br0" timeOffset="48962.2303">29492 10142 0,'0'0'0,"18"-17"16,0-1-16,-18 0 16,0 1-16,0-1 15,0-17-15,0 17 16,0 1-16,-18 17 0,18-18 15,-18 36 1,1-1-16,17 1 16,-18 0-16,36 17 15,-1 0-15,1-17 16,0-1-16,-1-17 0,18 0 16,1 0-16,-19 0 15,-17-17 1,0-1-1,0 0-15,0 1 16,18 17 15,0 17-15,-1-17-16,19 0 16,-19 18-1,-17 0-15,18-1 16,-1 19-16,-17-19 15,18 36 1</inkml:trace>
  <inkml:trace contextRef="#ctx0" brushRef="#br0" timeOffset="49400.8969">30074 10019 0,'-35'-18'16,"70"36"-16,-105-36 0,34 36 16,19-18-16,-1 18 15,1 17-15,17-18 0,0 19 16,17-1 0,-17-17-16,18-1 0,-1 1 15,19-18-15,17 0 16,-18-18-16,-17 1 0,-1-1 15,19-35-15,-36 18 16,0-36 0,0 18-16,-18-17 0,0-54 15,18 36-15,-17 18 16,-1 17-16,-17-36 16,17 89-16,0 0 15,1 36-15,-1-1 0,18 18 16,0 88-1,18-70-15,17 52 16,-17-70-16,17 0 16,0 0-16,1-18 0,16 36 15,-16-54-15,-1 19 16,-17-19-16</inkml:trace>
  <inkml:trace contextRef="#ctx0" brushRef="#br0" timeOffset="49745.8129">30321 10107 0,'18'0'0,"17"0"15,0 0 1,-17-35 0,-18 0-1,-18 35-15,-17-18 16,18 18-16,17 18 15,-18-1-15,18 18 16,0-17-16,18 0 16,-1-1-16,18 1 0,36 0 15,-36-18-15,53-18 16,-70 18-16,0-18 16,-18 1-16,17 17 0,-17-18 15,0 0-15,0 1 16,18 17-16,0-18 0,52 18 15,-34 0-15,-1 0 16,0 18-16,0-18 16,36 0-1,-53 0-15</inkml:trace>
  <inkml:trace contextRef="#ctx0" brushRef="#br0" timeOffset="51591.926">21643 3863 0,'0'-18'15,"0"1"1,0-1 0,18 18-16,-18 18 31,17-18-15,-34 0-16,34 0 93,-17 35-77,18 0-16,-18-17 16,0 17-16,17 0 0,1 36 15,-18-53-15,18 17 16,-36-53 15,18-17-15,-18 0-16,1 17 0,-1-17 15,18-53-15,-17 52 16,34-17 0,1 36-16,-18-1 0,53 0 15,-36 18-15,36 0 16,-17 18-16,-19 0 15,36 17-15,-35-35 16</inkml:trace>
  <inkml:trace contextRef="#ctx0" brushRef="#br0" timeOffset="51875.1792">22119 3828 0,'-17'35'16,"-1"0"-16,18-17 0,-18 17 16,36-17-16,0 17 15,-1-35 1,1 0-16,-1 0 0,19-18 16,-19 1-16,19-36 15,-36 35-15,0-52 16,-18 52-16,-17-35 15,-1 35-15,19 1 16,-1-1-16,-17 18 0,0 0 16,35 18-1</inkml:trace>
  <inkml:trace contextRef="#ctx0" brushRef="#br0" timeOffset="52281.5188">22296 3704 0,'0'35'16,"0"-17"-16,0 17 15,17 1-15,36-1 16,-18-17 0,1-18-16,-1 17 15,-17-17-15,17 0 0,18-35 16,-36 17-16,-17-17 15,0 17-15,-17-17 16,17 0-16,-18 17 16,1 1-16,17 34 15,17 36 1,1-18-16,35 54 16,-36-54-16,19 0 15,-1 36 1,-35-36-16,18 0 15,-36-17-15,-17 0 16,-18-18 0,17 0-16,-16-18 0,16 18 0,1-18 15,-53 1-15,70-1 16,0 0 0,18 1-16</inkml:trace>
  <inkml:trace contextRef="#ctx0" brushRef="#br0" timeOffset="52804.1218">22948 3722 0,'0'0'16,"-35"0"-16,17 0 0,-35 35 15,36-17 1,17 17-1,0-17-15,35-1 16,18 1-16,-35-18 16,-1 0-16,36-18 15,-35 18-15,-18-17 16,0-19-16,0 19 16,-18-1-16,0 0 15,18 36 1,0 0-1,18-1-15,35-17 16,-35 0-16,52-17 16,-34-1-16,34-52 15,-52 34-15,-1 1 16,-17-71-16,-17 71 16,-19-89-1,1 71-15,0-17 0,-36-18 16,36 52-16,17 19 15,1 17-15,17 35 16,17 71-16,1-36 16,17 1-16,1 0 0,17-1 15,52 54 1,-52-89-16,53 35 16,-53-34-16,18 17 15,-54-18-15,-17-17 16</inkml:trace>
  <inkml:trace contextRef="#ctx0" brushRef="#br0" timeOffset="79471.7434">22137 9384 0,'17'0'31,"1"-18"-15,0 18-16,-1-17 16,1 17-1,17-18-15,18 0 16,35-17-1,-52 17-15,17-17 16,17 18-16,-17-1 0,18-17 16,70-18-16,-53 35 15,0 0-15,106-52 16,-88 52-16,123-70 16,-105 53-16,123-36 15,-124 36-15,1 0 16,-1-1-16,18 1 0,106-18 15,-123 18-15,123-18 16,-124 35-16,124-52 16,-106 34-16,159-52 15,-159 53-15,177-71 16,-160 71-16,160-53 16,-177 35-1,124-18-15,-142 36 16,89-36-16,-106 36 15,52 0-15,-70 17 16,-17 1-16,17-1 16,-17 0-16,70-17 15,-88 17-15,35 1 16,-70 17-16,-1 0 0,-17-18 16,0 0 15,18 18-31,-18-35 15,18 35-15,-18-17 16,0-1-16</inkml:trace>
  <inkml:trace contextRef="#ctx0" brushRef="#br0" timeOffset="79798.4497">28258 7320 0,'0'0'16,"52"-17"-16,-16 17 16,17 0-16,-36 17 15,19 1-15,-1-1 0,53 19 16,-53-19-16,1 1 16,-1-18-16,0 18 0,18-18 15,-35 0 1,17 0-16,-17 0 15,-1 17-15,-17 1 16,-35 35 0,17-36-16,-35 72 15,18-36-15,17-18 16,-17 18-16,18 0 0,-54 17 16,36-34-16,-1-1 15</inkml:trace>
  <inkml:trace contextRef="#ctx0" brushRef="#br0" timeOffset="81984.732">29192 7620 0,'0'18'16,"18"-18"0,0 0-1,17 17-15,0-17 16,0-17-1,1 17-15,-1-36 16,-17 19-16,-1-1 16,1 0-16,0 1 0,-1-36 15,-17 35-15,18 1 16,-36-19-16,18 19 16,-35-19-16,17 36 15,-52-17 1,52 17-16,-52 17 15,17-17-15,17 18 16,1 0-16,-35 35 0,52-18 16,18 0-16,-18 0 15,18 1-15,18-1 0,0 18 16,17-18-16,0 0 0,18 1 16,35-1-16,18 0 15,-53-35-15,0 0 16,17 0-1,-34-17-15,-19 17 0,1-18 16,-36 18-16,1 0 16</inkml:trace>
  <inkml:trace contextRef="#ctx0" brushRef="#br0" timeOffset="84893.3084">29916 7602 0,'0'-17'0,"0"34"0,0-52 15,0 17-15,-18 18 16,18 18 0,0 17-1,0 1-15,0 17 16,18-18-16,17 18 16,-35-36-16,35 1 15,-17 0-15,-1-1 0,19-17 16,-19 0-1,1-17-15,-18-1 16,0 0-16,18-17 16,-18 17-16,0 1 15,17 34 1,1 1 0,0 0-16,17-1 15,-18-17-15,36 0 16,-35 0-16,0-17 0,-18-36 15,-18 18-15,18 17 16,-53-35 0,35 18-16,-17 17 0,0-17 15,17 35-15,1 0 16</inkml:trace>
  <inkml:trace contextRef="#ctx0" brushRef="#br0" timeOffset="85203.6348">30462 7673 0,'0'18'16,"0"-1"-16,0 1 0,-17 17 16,17-17-16,-18-1 15,18 1 1,0 0-16,0-1 15</inkml:trace>
  <inkml:trace contextRef="#ctx0" brushRef="#br0" timeOffset="85475.8584">30709 7461 0,'0'18'16,"0"0"-16,0-1 0,18 36 15,0-18-15,-1 1 16,-17-1-16,36 35 15,-19-17-15,-17-35 16,0 0-16,0-1 0</inkml:trace>
  <inkml:trace contextRef="#ctx0" brushRef="#br0" timeOffset="89024.1567">23319 9437 0,'17'17'15,"-17"1"-15,18-18 16,0 18 0,-18-36 46,-18 0-46,18 1-16,-18-18 0,1 17 15,-1 0-15,0-17 16,1 0-16,-19-18 0,-34-35 16,-1 17-16,18 18 15,-17-35-15,-89-88 16,71 70-16,-18 18 0,-70-124 16,105 124-1,18-1-15,0 1 16,0 0-16,0 0 0,-52-106 15,52 88-15,17 0 0,-16-17 16,-1 17-16,0-18 0,-71-105 16,36 123-1,-71-123-15,89 123 16,-18 0-16,-89-88 16,107 124-16,-54-36 15,89 53-15,-18 18 16,35-1-16,-17-17 15,17 36-15,1-1 0,17-17 16,-18 17-16,18 1 16,18 17-1,-1 0 1,1 17-16,0 1 0,-1 0 16</inkml:trace>
  <inkml:trace contextRef="#ctx0" brushRef="#br0" timeOffset="89374.951">20867 6421 0,'-18'0'0,"36"0"0,-36-18 31,18-88-16,-17 53-15,-1-17 0,-35-54 16,18 54-16,-18-54 16,35 54-16,1 17 15,17 0-15,-18 0 0,18 0 16,0-35-16,0 52 16,0 19-16,18-1 15,-18 1-15,35 17 16,0 17-16,36 1 15,-36-1-15,18 1 0,35 17 16,-53-17-16,53 0 16,-35-18-16,-35 17 15</inkml:trace>
  <inkml:trace contextRef="#ctx0" brushRef="#br0" timeOffset="91828.054">22878 9966 0,'-18'0'16,"18"-18"47,0 1-63,0-19 15,18 1-15,-18 0 0,17-53 16,1 17-16,17-52 15,-17 34 1,35-87-16,-36 88 16,54-159-16,-36 106 15,53-177-15,-35 142 16,0 0-16,18-1 16,52-211-16,-52 194 15,70-176-15,-70 176 16,34-142-16,-52 178 15,0 17-15,-18 0 16,1 17-16,-1 1 0,0-1 16,1 18-16,-19 0 0,18-70 15,-17 123-15,0-35 16,-18 35-16,17 0 16,-17 18-16,0 17 15,0 1-15,0-1 16,0 0-16</inkml:trace>
  <inkml:trace contextRef="#ctx0" brushRef="#br0" timeOffset="92134.1007">23918 5080 0,'0'0'16,"0"-18"-16,18 1 0,35-36 16,0 0-16,-18 18 15,89-71-15,-19 35 16,-69 36-16,-1 0 16,-17 35-16,17-18 15,-17 36-15,-1 17 16,-17-17-16,18 17 15,-1 18-15,1-36 16,17 36-16,-17-35 16,0 17-16,-1-17 15,1 0-15,0 17 0,-1-18 0</inkml:trace>
  <inkml:trace contextRef="#ctx0" brushRef="#br0" timeOffset="93195.7775">24924 4551 0,'17'17'16,"19"-17"-16,-19 0 16,19-17-16,17-1 0,-18 1 0,0-19 15,0 1-15,36-36 16,-53 36-16,-18-18 0,0 36 16,0-19-16,-36 19 15,19-19-15,-36 36 0,17-17 0,-34 17 16,-36 35-1,53-17-15,-17 70 16,52-53-16,18 0 16,0 1-16,53 52 15,0-53-15,17 0 0,54 1 16,-36-36-16,53 17 16,-17-52-1,-72 17-15,19-17 16,-36 35-16,-17-17 0</inkml:trace>
  <inkml:trace contextRef="#ctx0" brushRef="#br0" timeOffset="94436.0071">26017 4339 0,'0'18'16,"0"35"-1,0-18-15,18 18 16,0-18-1,-1-17-15,1-1 0,-18 1 16,18-18-16,-1 0 0,1 0 16,-1-18-16,1-17 15,-18 18-15,0-1 16,0 0 0,18 36 15,17 0-31,-17-1 15,35-17-15,-18 0 16,18-17-16,-36-1 16,19-17-1,-36 17-15,-18-35 16,-17 35-16,0-34 16,-1 34-16,1 18 15,17 0-15,1 0 0,17 18 16</inkml:trace>
  <inkml:trace contextRef="#ctx0" brushRef="#br0" timeOffset="94658.0993">26582 4498 0,'17'35'16,"-17"0"-1,-17 1-15,-1-19 0,1 36 16,-1 0 0</inkml:trace>
  <inkml:trace contextRef="#ctx0" brushRef="#br0" timeOffset="95319.36">26758 4233 0,'0'0'0,"18"0"31,-1-17-15,1 17-16,17 0 0,1 0 15,-19 0-15,19 35 16,-19-17-1,-17 17 1,0 0-16,-17-17 0,17-1 16,-18 19-16,18-19 15,18-17 1,-1 18-16,1-18 16,0 0-16,-1-18 15,1 18-15,17 0 16,-17 0-16</inkml:trace>
  <inkml:trace contextRef="#ctx0" brushRef="#br0" timeOffset="105056.9083">15416 16140 0,'0'-18'0</inkml:trace>
  <inkml:trace contextRef="#ctx0" brushRef="#br0" timeOffset="106303.3464">15363 16034 0,'0'17'94,"0"1"-78,0 0-16,0-1 0,0 19 15,0-19 1,0 19 0,18-19-16,-18 1 15,18-1-15,-18 1 0,17 0 16,1-1-1,-18 1-15,18 0 16,-1-18-16,19 17 16,-1-17-16,-17 18 15,17-18-15,-18 0 0,54-18 16,-36 18-16,36-17 16,-54-1-16,54 0 15,-36 18-15,18-17 16,-35 17-16,17-18 15,-17 18-15,17-18 16,-17 18-16,17 0 16,-17 0-1,-1 0-15,1 0 16,17 0-16,-17 18 16,17 0-16,-17-1 15,-1 19 1,-17-19-16,18 19 15,-18-19-15,0 18 16,0-17-16,-18 0 16,18-1-16,0-34 31,-17-1-15,17 0-16,17-17 15,-17 18-15,18-19 16,0 19-1,-1 17 1,1-18 0,0 18-16,-1 0 0,1 0 15,35 0-15,-18 0 16,18 18-16,-18-18 16,0 0-16,36 35 15,-18-17-15,-18-1 0,53 18 16,-52-35-1,17 18-15,-18-18 16,53 0-16,-17-35 16,-36 0-16,35-36 15,-34 36-15,-19-36 16,-17 36-16,-35 0 16,17 17-16,-70 0 15,53 36-15</inkml:trace>
  <inkml:trace contextRef="#ctx0" brushRef="#br0" timeOffset="112297.8705">16104 16828 0,'0'-18'0,"18"18"16,-18-18 0,-18 18-16,1 0 15,-36 0 1,35 0-16,-17 18 16,-53 35-16,52-18 15,-17-17-15,1 17 0,-1 0 16,0-17-16,17 17 0,-16 0 15,-19 36-15,36-36 16,-1 18-16,36-18 16,0 36-1,0-53-15,53 52 16,-17-52-16,17 17 16,-1 0-16,1 1 0,18-1 0,-1 0 15,54 18 1,-54-35-16,1-1 0,-18 1 15,18-18-15,34 35 16,-52-35-16,-17 18 0,-1-18 16,0 18-16,-17-18 15,-1 17-15,1 1 0,0 0 16,-36-18 0,0 17-16,1 1 15,-1-1-15</inkml:trace>
  <inkml:trace contextRef="#ctx0" brushRef="#br0" timeOffset="113321.4596">17427 17445 0,'0'18'0,"18"34"15,-18-16-15,35 105 16,-35-71-16,18 19 16,-1 52-16,-17-71 15,18-17-15,-18-18 0,0-17 16,0 0-16,0-36 15,-18-35 1,18 0 0,0-70-16,0 70 15,0-18-15,0-17 0,0 18 16,0-19-16,18 36 0,-18 1 16,18-19-1,-1 53-15,1 18 0,0 0 16,-1 0-16,36 53 15,-35-17-15,52 52 16,-52-35-16,35 88 16,-35-88-16,17 70 15,-18-70 1,-17-18-16,18 18 0,-18 0 16,18-35-16,-18-1 15,0 1-15,-18-18 16,18-18-1</inkml:trace>
  <inkml:trace contextRef="#ctx0" brushRef="#br0" timeOffset="113465.8434">17586 17939 0,'18'-18'0,"-1"0"16,36 1-16,-35-1 15,17 18-15,-17 0 0,-1 0 16</inkml:trace>
  <inkml:trace contextRef="#ctx0" brushRef="#br0" timeOffset="117967.8163">18221 17533 0,'0'0'0,"-18"-18"16,1 36 0,17 17-16,-18 1 15,18 52 1,0-35-16,18 0 0,-1-18 15,19 53-15,-1-53 16,35 1-16,-34-19 16,17-17-16,0 0 0,-18 0 15,53-53 1,-53 36-16,18-54 16,-35 36-16,-18-53 15,-18 35-15,-52-35 16,34 35-16,-69-18 15,34 54-15,18-1 16,0 18-16,0 0 0,-17 18 16,52-1-16,0 54 15,36-36-15,35 36 16,-35-36-16,70 0 16,-53-17-16,53 17 15,-70-35 1,17 18-16,18-18 15,-18 0-15,-17 0 16</inkml:trace>
  <inkml:trace contextRef="#ctx0" brushRef="#br0" timeOffset="118420.522">18979 17939 0,'0'0'15,"18"17"-15,-18 1 16,0 0-16,18 35 16,-18-18-16,0 0 15,17-17-15,-17-1 0,18 19 16,0-36-16,-1-18 16</inkml:trace>
  <inkml:trace contextRef="#ctx0" brushRef="#br0" timeOffset="118550.3655">19050 17745 0,'18'0'0,"-18"17"15,17-17-15</inkml:trace>
  <inkml:trace contextRef="#ctx0" brushRef="#br0" timeOffset="119288.4361">17127 17304 0,'-17'0'0,"-1"0"15,0 0-15,1 35 16,-1 18-16,18 0 15,0 53-15,0-36 16,18 1-16,35 70 16,-18-71-16,0 1 15,1 0-15,16-18 0,54 35 16,-35-71-16,-1 1 16,19 0-16,-19-18 0</inkml:trace>
  <inkml:trace contextRef="#ctx0" brushRef="#br0" timeOffset="119768.7126">19103 17304 0,'0'0'15,"18"17"1,34 36 0,-16 0-16,-1 0 15,18 0-15,-18 18 0,53 52 16,-70-52-16,17-1 15,1 54-15,-36-71 16,0 35 0,-18-35-16,-17 0 15,17-18-15,-35-17 16,36-18-16</inkml:trace>
  <inkml:trace contextRef="#ctx0" brushRef="#br0" timeOffset="120107.6305">19438 17110 0,'-18'17'0,"36"-17"16,35 0-1,-18 0 1,18 0-16,18 0 15,-36-17-15,0 17 16,-17 0-16,0-18 0</inkml:trace>
  <inkml:trace contextRef="#ctx0" brushRef="#br0" timeOffset="120251.0106">19597 17216 0,'35'52'15,"-70"-104"-15,70 122 0,-17-52 16,17 35 0,-35-36-16,18 19 15,-18-19-15</inkml:trace>
  <inkml:trace contextRef="#ctx0" brushRef="#br0" timeOffset="121814.3082">20214 17286 0,'-17'-18'15,"-1"18"-15,0 0 16,-17 36-1,17-19-15,18 36 16,0 53-16,0-53 16,0 35-16,18-17 15,0-1-15,17 1 0,0 52 16,0-87-16,18 52 16,-17-70-16,-19-1 15,54 1-15,-36-18 16,-17-18-16</inkml:trace>
  <inkml:trace contextRef="#ctx0" brushRef="#br0" timeOffset="122225.4006">20638 17639 0,'17'123'15,"-34"-246"-15,52 299 0,-18-123 0,1 71 16,-18-89-16,18 0 16,-18-17-16,0 17 15,0-52 1,0-54 0,-18 36-16,0-71 15,18 53-15,-17-18 0,17 1 16,0-71-16,0 88 15,35 0-15,-17 53 16,17-18-16,-17 18 16,-18 18-16,35 0 0,-17 70 15,-1-35 1,1 70-16,-1-70 16,1 0-16,0 35 15,-1-53-15,1 1 0,17 17 16,-17-36-1,0 1-15,-1-18 16</inkml:trace>
  <inkml:trace contextRef="#ctx0" brushRef="#br0" timeOffset="122375.6436">20779 17903 0,'17'0'15,"1"-17"1,0-1-16,17 1 0,0-1 16,-17 18-16,-1 0 15</inkml:trace>
  <inkml:trace contextRef="#ctx0" brushRef="#br0" timeOffset="122730.5955">21043 17357 0,'0'0'0,"-17"0"0,34 0 15,1 0 1,-1 0-1,19 0 1,-19 0-16</inkml:trace>
  <inkml:trace contextRef="#ctx0" brushRef="#br0" timeOffset="123042.4244">21343 17127 0,'0'0'16,"18"0"-1,35-17 1,-36 17-16,19-18 16,-1 18-16,18-18 15,-36 18-15,1 0 16,0 0-16,-1 0 0,-17 18 16,-17-18-1</inkml:trace>
  <inkml:trace contextRef="#ctx0" brushRef="#br0" timeOffset="123180.255">21537 17127 0,'0'0'15,"0"53"-15,18-35 0,-18 35 16,0-18-16,0-17 16,0 17-16,0-17 0,17 35 15,1-53 1</inkml:trace>
  <inkml:trace contextRef="#ctx0" brushRef="#br0" timeOffset="125261.5214">21731 17851 0,'-18'17'16,"18"1"15,0-1-15,36 1-1,-19-18-15,1 0 16,0 0-16,17 0 0,36-18 16,-54 1-16,18-1 0,1 1 15,-19-1-15,1-17 16,-18-1-16,-18 1 15,1 17 1,-36-34-16,35 52 16,-35-36-16,18 36 15,0 18-15,-1 0 16,19-1-16,-1 1 0,-17 17 0,17-17 16,1 52-1,17-34-15,0-19 16,17 18-16,1 1 0,17 34 15,-17-52-15,52 17 16,-17-35-16,18 0 16,-36 0-16,0 0 15,1-17-15,-19 17 0,1-18 16</inkml:trace>
  <inkml:trace contextRef="#ctx0" brushRef="#br0" timeOffset="125506.365">22296 18027 0,'0'35'0,"0"-70"0,17 123 0,18 0 16,-17-35-16,17 35 15,-35-52-15,18-1 16,-18 0-16,0 1 15,-18-19-15,-17-17 16,0-17 0,17-1-16,-17-17 0,0-1 15,-1 1-15,1 0 16</inkml:trace>
  <inkml:trace contextRef="#ctx0" brushRef="#br0" timeOffset="125634.7049">22102 17815 0,'17'0'16,"-34"0"-16,52 0 0,-18 0 15,1 0-15</inkml:trace>
  <inkml:trace contextRef="#ctx0" brushRef="#br0" timeOffset="125935.1339">22348 17268 0,'18'0'16,"17"36"-1,-17 17-15,70 53 16,-52-54-16,16 37 16,1-19-16,-17 1 0,-1-1 15,18 54 1,-53-71-16,0 35 16,0-53-16,-35 36 15,-1-36-15,-34 0 16</inkml:trace>
  <inkml:trace contextRef="#ctx0" brushRef="#br0" timeOffset="126968.3802">23230 17709 0,'0'0'0,"18"0"15,17-17-15,1-1 16,34-35-1,-35 36-15,1-1 0,-19 18 16,1 0-16</inkml:trace>
  <inkml:trace contextRef="#ctx0" brushRef="#br0" timeOffset="127096.7219">23389 17992 0,'0'0'16,"53"17"-16,-18-17 0,18-35 15,-35 17-15,17 1 16,-17-1-16</inkml:trace>
  <inkml:trace contextRef="#ctx0" brushRef="#br0" timeOffset="128470.6093">24324 17515 0,'0'-17'47,"0"-1"-32,-18 18 1,1-17 15,-1 17-31,0 17 16,-17 1-16,35-1 16,-17 1-16,-1 0 0,18 17 15,0 53-15,0-35 16,18-18-16,-1 18 15,1-17-15,35-1 16,-18-18-16,18 1 0,0 0 0,0-1 16,0-17-16,70-17 15,-88-1-15,54-35 16,-54 18-16,-17 0 16,-1-1-16,-17-17 0,-17 1 15,-19-54-15,1 53 16,-53-35-16,35 52 15,-18 1-15,1 0 16,17-1-16,-71 1 16,89 35-16,-18 35 15,36 1-15,34 17 16,18-18-16,1 0 16,17 1-16,0-1 0,0-18 15,-18 1-15,18 0 0,35 17 16,-53 0-16,0-35 15,-17 18-15,17-18 0,-17 0 16,0 0-16</inkml:trace>
  <inkml:trace contextRef="#ctx0" brushRef="#br0" timeOffset="128688.19">25100 17886 0,'18'70'15,"-36"-140"-15,36 158 0,-1-53 16,-17 18-16,18-35 16,-18 0-16,18-18 15,-36 0 1</inkml:trace>
  <inkml:trace contextRef="#ctx0" brushRef="#br0" timeOffset="128848.616">25030 17586 0,'17'-18'31,"1"1"-31</inkml:trace>
  <inkml:trace contextRef="#ctx0" brushRef="#br0" timeOffset="129143.3979">24959 17039 0,'0'0'16,"18"0"-1,35-17 1,-36-1-16,19 18 16,-1 0-16,18 0 15,-36 0-15,19 0 16</inkml:trace>
  <inkml:trace contextRef="#ctx0" brushRef="#br0" timeOffset="129264.7219">25135 17074 0,'18'53'16,"-36"-106"-16,36 142 0,0-54 15,-1 0-15,-17-17 16,0-1-16</inkml:trace>
  <inkml:trace contextRef="#ctx0" brushRef="#br0" timeOffset="129983.7762">25665 17956 0,'0'0'16,"0"18"-16,-18-18 16,18 18-16,0-36 15,-18 0-15,18-52 16,0 35-16,18-18 16,0-88-16,-18 70 15,17-88 1,-17 89-16,18-54 0,0 89 15,-1-18 1,1 18-16,-1 17 16,1 18-16,0 18 15,-1 52 1,-17-17-16,18 0 0,17 88 16,-17-70-16,35 52 15,-18-52-15,18-1 16,-35-34-16,17-1 15,-35-17 1,0-36 0</inkml:trace>
  <inkml:trace contextRef="#ctx0" brushRef="#br0" timeOffset="130121.1525">25770 17692 0,'53'-18'16,"-17"-17"-16,17-18 16,-36 35-16,18 1 15</inkml:trace>
  <inkml:trace contextRef="#ctx0" brushRef="#br0" timeOffset="130388.8642">26053 17039 0,'17'0'16,"19"-17"-16,-19 17 15,18-18 1,1 18-16,-1-18 0,0 18 16,-17-17-16,17 17 0,-17-18 15,0 18-15,-18-18 0</inkml:trace>
  <inkml:trace contextRef="#ctx0" brushRef="#br0" timeOffset="130500.1599">26211 17074 0,'0'0'0,"0"36"0,18-1 16,17 36 0,-35-54-16,18 18 0,0-17 15,-1-18-15</inkml:trace>
  <inkml:trace contextRef="#ctx0" brushRef="#br0" timeOffset="131122.4619">26582 17939 0,'0'0'0,"0"35"0,0-17 16,0-1 0,0-34-16,0-36 15,0 17-15,0 1 16,17 0 0,-17-18-16,0-18 0,18-70 15,0 53-15,-18 18 0,0-1 16,0-17-16,0-36 15,0 89-15,0 0 0,17 17 16,-17 1-16,18 17 16,0 0-16,-18 35 15,17 0-15,1 18 0,17 53 16,-17-53-16,17 17 16,-17 1-16,17-1 0,-17 1 15,35 70 1,-36-88-16,1 35 15,0-70-15,-18 17 16,0-17-16,-18-36 16,18 0-1</inkml:trace>
  <inkml:trace contextRef="#ctx0" brushRef="#br0" timeOffset="131298.6843">26617 17692 0,'0'0'16,"18"0"-16,17-18 15,-17 18-15,17-17 16,0-1-16,0 0 0,-17 1 16,17 17-16,-17 0 15,0 0-15</inkml:trace>
  <inkml:trace contextRef="#ctx0" brushRef="#br0" timeOffset="131712.2565">26935 17039 0,'0'0'0,"-18"18"0,36-18 31,17 0-15,-17-18-16,-1 18 16,18 0-16,18 0 15,-35 0-15,35 0 16,-35 0-16,-1-17 0,-17-1 15</inkml:trace>
  <inkml:trace contextRef="#ctx0" brushRef="#br0" timeOffset="132028.7412">27323 16739 0,'0'0'16,"0"-17"-16,17 17 0,19-18 15,-1 18 1,18-18-16,-18 18 16,18-17-16,-35 17 15,17 0 1</inkml:trace>
  <inkml:trace contextRef="#ctx0" brushRef="#br0" timeOffset="132186.4327">27499 16775 0,'0'0'16,"0"70"-16,0-35 0,18 1 15,-1 34 1,-17-34-16,18 16 16,-18-34-16,18 0 0,-18-1 15,17 1-15</inkml:trace>
  <inkml:trace contextRef="#ctx0" brushRef="#br0" timeOffset="133274.1671">27781 17568 0,'18'18'15,"0"-18"1,17 0 0,-18 0-16,54-35 15,-36 17-15,53-17 16,-52 17-16,17-35 15,-36 18-15,1 17 0,-18 1 16,-18-19 0,1 19-16,-19-1 15,1 18-15,0 0 0,0 0 0,-1 0 16,-34 35-16,34-17 16,1 0-16,-18 70 15,53-35 1,18-18-16,35 71 15,-18-71-15,18 0 16,35 1-16,-35-36 16,-18 0-16,54 0 15,-36-18 1,-36 18-16,18-35 0</inkml:trace>
  <inkml:trace contextRef="#ctx0" brushRef="#br0" timeOffset="133892.2655">28575 17798 0,'0'0'0,"0"53"15,18-18-15,-18 18 0,35 35 16,-17-53 0,17 53-16,-18-52 15,1-19-15,0 36 16,-18-35-16,-18 0 15,0-18-15,-17 0 16,18 0-16,-36-36 16,17 19-16,1-19 15,17 1-15,-17 0 0,0-71 16</inkml:trace>
  <inkml:trace contextRef="#ctx0" brushRef="#br0" timeOffset="134020.1049">28610 17392 0,'0'0'0,"36"-18"0,34 1 15,-52-1-15,-1 0 0,19 1 16</inkml:trace>
  <inkml:trace contextRef="#ctx0" brushRef="#br0" timeOffset="135398.8599">25453 18380 0,'0'17'15,"18"-17"17,17-35-32,-18 0 15,54-53 1,-36 35-16,18-18 0,18-35 16,-1 18-16,89-159 15,-53 106-15,106-106 16,-107 124-16,1-1 0,106-123 15,-106 124 1,-18 35-16,53-71 16,-106 106-16,1 18 0,-36 17 15,0 0-15,-18 18 16,-53 18 0</inkml:trace>
  <inkml:trace contextRef="#ctx0" brushRef="#br0" timeOffset="135688.6304">26123 18009 0,'71'-35'15,"-142"70"-15,177-105 0,-53 17 0,70-88 16,-52 53-16,88-106 16,-71 105-16,88-105 15,-87 88-15,-1 18 16,0 0-16,-18 0 16,-17 17-16,-17 36 0,-1 0 0,-35 17 15,0 0-15,-18 36 16,1 0-16</inkml:trace>
  <inkml:trace contextRef="#ctx0" brushRef="#br0" timeOffset="135877.2898">26564 17939 0,'53'-88'16,"-106"176"-16,159-229 15,-35 52-15,52-87 16,-35 88-16,-17 17 0,17 1 16,35-54-16,-70 89 15,-17 0-15</inkml:trace>
  <inkml:trace contextRef="#ctx0" brushRef="#br0" timeOffset="137279.5221">24465 18627 0,'-17'0'16,"17"17"-1,0 1 32,17-18-47,1 0 31,-1 18-15,1-18-16,0 0 0,-1 0 16,19 0-16,34 0 15,-35 0-15,54-18 16,16 0-1,-69 18-15,-1 0 0,0 0 16,1 0-16,-19 0 0,19 18 16,-19-18-1</inkml:trace>
  <inkml:trace contextRef="#ctx0" brushRef="#br0" timeOffset="138190.6861">27958 18538 0,'70'0'16,"-35"0"-16,107 18 15,-72-18 1,1 0-16,17 0 0,71 0 16,-106 0-16,35 0 15,-53 0-15,-17 0 16</inkml:trace>
  <inkml:trace contextRef="#ctx0" brushRef="#br0" timeOffset="140043.6145">15240 14764 0,'0'-18'62,"18"0"-62,-18 1 16,0-1-16,17-17 15,-17 17-15,18-17 16,0 35-16,-18-18 16,35 1-16,-18 17 15,1 0-15,88 0 16,-18 0-1,0 0 1,18 0 0,-53 0-16,0 0 0,0-18 0,17 0 15,-34 1-15,-19-1 16,19-17-16,-19 17 16,-17-35-1,0 18-15,0 17 0,0-17 16,-17 0-16,17 17 15,-18-17-15,18 0 0,-18-18 16,1 17-16,17 19 16,-18 17-16,18 17 15,0 1-15,0 35 16,0-35-16,0 17 16,0 0-16,0 1 0,35 16 15,-35-16-15,53 17 16,-35-36-16,17 19 15,53-1 1,-17-18-16,-18 1 0,70 0 16,-70-18-16,18 0 15,-1 0-15,1-18 0,0 0 16,34 18-16,-52-17 16,18 17-1,-36 0-15,18 0 16,-35 0-16,-1 17 15,1-17-15,0 0 0,-1 36 16,1-19-16,-18 1 16,17 0-16,-17-1 0,0 36 15,18-18-15,-18-17 16,35 35 0,-17-18-1</inkml:trace>
  <inkml:trace contextRef="#ctx0" brushRef="#br0" timeOffset="160663.8439">141 7056 0,'0'0'16,"0"35"-16,0-18 0,18 1 0,17 0 16,-17-18-1,-1 17-15,1 1 16,0-18-16,-1 18 16,-17-1-16</inkml:trace>
  <inkml:trace contextRef="#ctx0" brushRef="#br0" timeOffset="161387.2671">141 8061 0,'-18'18'15,"18"-1"1,18 1-16,0 0 15,-1-1-15,1 18 16,0-17-16,17 0 0,-17 17 16,17 0-16,-17-17 15,17-18-15,-18 0 16</inkml:trace>
  <inkml:trace contextRef="#ctx0" brushRef="#br0" timeOffset="161904.671">88 9313 0,'0'0'15,"-17"0"-15,17 18 0,0 0 16,17 35-16,1-18 16,17 0-16,0-17 15,-17 17-15,17-17 0,1-1 0,-19 1 16,36 0-16,-18-1 16</inkml:trace>
  <inkml:trace contextRef="#ctx0" brushRef="#br0" timeOffset="162471.56">123 10689 0,'0'0'0,"-17"0"0,17-17 47,17 34-47,1 1 15,17-1-15,18 36 16,0-35-16</inkml:trace>
  <inkml:trace contextRef="#ctx0" brushRef="#br0" timeOffset="164551.2183">176 11836 0,'0'17'15,"53"19"-15,-35-19 16,17 1-16,18 17 16,-18-17-16,-17 17 0,35 0 15</inkml:trace>
  <inkml:trace contextRef="#ctx0" brushRef="#br0" timeOffset="165034.9951">141 12665 0,'-18'17'15,"36"-34"-15,-18 52 16,35 18 0,-17-18-16,17-17 0,-17 17 15,35 0-15,-18 1 16,18-1-16,-35-17 16,-1 17-16</inkml:trace>
  <inkml:trace contextRef="#ctx0" brushRef="#br0" timeOffset="165994.4217">159 13529 0,'0'18'16,"17"-1"-1,19 1-15,-19 0 16,1 17-16,17 0 15,1-17-15,-19-18 16,1 17-16,17 1 16,-17-18-16,-18 18 15</inkml:trace>
  <inkml:trace contextRef="#ctx0" brushRef="#br0" timeOffset="167621.5442">229 14305 0,'18'0'0,"-18"-17"15</inkml:trace>
  <inkml:trace contextRef="#ctx0" brushRef="#br0" timeOffset="167789.6068">318 14517 0,'0'-18'32</inkml:trace>
  <inkml:trace contextRef="#ctx0" brushRef="#br0" timeOffset="168071.381">370 14728 0,'0'0'16,"0"18"15,0 0-15,0-1-1,-17 1-15,17 0 16,0-1-1</inkml:trace>
  <inkml:trace contextRef="#ctx0" brushRef="#br0" timeOffset="168192.8943">388 14905 0,'0'53'16,"0"-106"-16,-18 106 15,18-36-15,18-17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0.png"/><Relationship Id="rId7" Type="http://schemas.openxmlformats.org/officeDocument/2006/relationships/customXml" Target="../ink/ink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NLP and Word Embeddings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30612" y="4026189"/>
            <a:ext cx="7319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/>
              <a:t>GloVe</a:t>
            </a:r>
            <a:r>
              <a:rPr lang="en-US" sz="6600" dirty="0"/>
              <a:t> word vectors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 err="1"/>
              <a:t>GloVe</a:t>
            </a:r>
            <a:r>
              <a:rPr lang="en-US" dirty="0"/>
              <a:t> (global vectors for word representation)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3742" y="1508443"/>
            <a:ext cx="11392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I want a glass of orange juice to go along with my cereal.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97" y="6480433"/>
            <a:ext cx="788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[Pennington et. al., 2014. </a:t>
            </a:r>
            <a:r>
              <a:rPr lang="en-US" dirty="0" err="1">
                <a:latin typeface="Century Schoolbook" charset="0"/>
                <a:ea typeface="Century Schoolbook" charset="0"/>
                <a:cs typeface="Century Schoolbook" charset="0"/>
              </a:rPr>
              <a:t>GloVe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: Global vectors for word representation]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467CCC-6DBD-40B7-8430-8D2A2C56B857}"/>
                  </a:ext>
                </a:extLst>
              </p14:cNvPr>
              <p14:cNvContentPartPr/>
              <p14:nvPr/>
            </p14:nvContentPartPr>
            <p14:xfrm>
              <a:off x="2133720" y="2095560"/>
              <a:ext cx="8096400" cy="454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467CCC-6DBD-40B7-8430-8D2A2C56B8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360" y="2086200"/>
                <a:ext cx="8115120" cy="45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901B9A-F457-418B-BE92-0D72FA400C59}"/>
                  </a:ext>
                </a:extLst>
              </p14:cNvPr>
              <p14:cNvContentPartPr/>
              <p14:nvPr/>
            </p14:nvContentPartPr>
            <p14:xfrm>
              <a:off x="1003320" y="584280"/>
              <a:ext cx="10401480" cy="560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901B9A-F457-418B-BE92-0D72FA400C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3960" y="574920"/>
                <a:ext cx="10420200" cy="56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425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59303" cy="1325563"/>
          </a:xfrm>
        </p:spPr>
        <p:txBody>
          <a:bodyPr anchor="t"/>
          <a:lstStyle/>
          <a:p>
            <a:r>
              <a:rPr lang="en-US" dirty="0"/>
              <a:t>A note on the featurization view of word embeddings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6643" y="5169113"/>
                <a:ext cx="9069021" cy="705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charset="0"/>
                      </a:rPr>
                      <m:t>inimize</m:t>
                    </m:r>
                    <m:r>
                      <a:rPr lang="en-US" sz="2800" b="0" i="0" smtClean="0">
                        <a:latin typeface="Cambria Math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is-I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charset="0"/>
                          </a:rPr>
                          <m:t>10,000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is-I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charset="0"/>
                              </a:rPr>
                              <m:t>𝑗</m:t>
                            </m:r>
                            <m:r>
                              <a:rPr lang="en-US" sz="2800" i="1" smtClean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sz="2800" i="1">
                                <a:latin typeface="Cambria Math" charset="0"/>
                              </a:rPr>
                              <m:t>0</m:t>
                            </m:r>
                            <m:r>
                              <a:rPr lang="en-US" sz="2800" b="0" i="1" smtClean="0">
                                <a:latin typeface="Cambria Math" charset="0"/>
                              </a:rPr>
                              <m:t>,000</m:t>
                            </m:r>
                          </m:sup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sz="2800" b="0" i="1" smtClean="0">
                                            <a:latin typeface="Cambria Math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r>
                                      <a:rPr lang="en-US" sz="2800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 b="0" i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latin typeface="Cambria Math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43" y="5169113"/>
                <a:ext cx="9069021" cy="705899"/>
              </a:xfrm>
              <a:prstGeom prst="rect">
                <a:avLst/>
              </a:prstGeom>
              <a:blipFill rotWithShape="0">
                <a:blip r:embed="rId2"/>
                <a:stretch>
                  <a:fillRect l="-1344" b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509164" y="1434923"/>
            <a:ext cx="5421848" cy="3015102"/>
            <a:chOff x="621671" y="1010001"/>
            <a:chExt cx="8272196" cy="5226449"/>
          </a:xfrm>
        </p:grpSpPr>
        <p:grpSp>
          <p:nvGrpSpPr>
            <p:cNvPr id="67" name="Group 66"/>
            <p:cNvGrpSpPr/>
            <p:nvPr/>
          </p:nvGrpSpPr>
          <p:grpSpPr>
            <a:xfrm>
              <a:off x="621671" y="1685056"/>
              <a:ext cx="8272196" cy="4551394"/>
              <a:chOff x="650929" y="1830823"/>
              <a:chExt cx="8272196" cy="4551394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>
                <a:off x="650929" y="2554134"/>
                <a:ext cx="827219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1828800" y="1830823"/>
                <a:ext cx="0" cy="455139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5536171" y="1010001"/>
              <a:ext cx="10759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King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(4914)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77254" y="1010001"/>
              <a:ext cx="12731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Woman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(9853)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215506" y="1010001"/>
              <a:ext cx="10759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Man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(5391)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097919" y="1010001"/>
              <a:ext cx="11063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Queen</a:t>
              </a:r>
            </a:p>
            <a:p>
              <a:pPr algn="ctr"/>
              <a:r>
                <a:rPr lang="en-US" sz="2400" dirty="0">
                  <a:latin typeface="Century Schoolbook" charset="0"/>
                  <a:ea typeface="Century Schoolbook" charset="0"/>
                  <a:cs typeface="Century Schoolbook" charset="0"/>
                </a:rPr>
                <a:t>(7157)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88205" y="2376775"/>
            <a:ext cx="824265" cy="1684340"/>
            <a:chOff x="3238766" y="2404426"/>
            <a:chExt cx="824265" cy="1684340"/>
          </a:xfrm>
        </p:grpSpPr>
        <p:sp>
          <p:nvSpPr>
            <p:cNvPr id="77" name="TextBox 76"/>
            <p:cNvSpPr txBox="1"/>
            <p:nvPr/>
          </p:nvSpPr>
          <p:spPr>
            <a:xfrm>
              <a:off x="3238766" y="2404426"/>
              <a:ext cx="597286" cy="301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-0.95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238766" y="2830643"/>
              <a:ext cx="526620" cy="301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38766" y="3329695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0.70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238766" y="3786924"/>
              <a:ext cx="526620" cy="301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0.02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20581" y="2361070"/>
            <a:ext cx="598311" cy="1669986"/>
            <a:chOff x="4344733" y="2404426"/>
            <a:chExt cx="598311" cy="16699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4344733" y="2404426"/>
                  <a:ext cx="598311" cy="3018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0.97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733" y="2404426"/>
                  <a:ext cx="598311" cy="30184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22222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4344733" y="2816289"/>
                  <a:ext cx="598311" cy="3018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.95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733" y="2816289"/>
                  <a:ext cx="598311" cy="30184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21212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TextBox 83"/>
            <p:cNvSpPr txBox="1"/>
            <p:nvPr/>
          </p:nvSpPr>
          <p:spPr>
            <a:xfrm>
              <a:off x="4344733" y="3315341"/>
              <a:ext cx="526620" cy="301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0.69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344733" y="3772570"/>
              <a:ext cx="526620" cy="301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78623" y="2358625"/>
            <a:ext cx="936475" cy="1668399"/>
            <a:chOff x="1205494" y="2358625"/>
            <a:chExt cx="936475" cy="1668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1205494" y="2358625"/>
                  <a:ext cx="7328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</a:rPr>
                          <m:t>−1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494" y="2358625"/>
                  <a:ext cx="732893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1205494" y="2776307"/>
                  <a:ext cx="936475" cy="2973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.01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494" y="2776307"/>
                  <a:ext cx="936475" cy="29736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06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TextBox 97"/>
            <p:cNvSpPr txBox="1"/>
            <p:nvPr/>
          </p:nvSpPr>
          <p:spPr>
            <a:xfrm>
              <a:off x="1205494" y="3278211"/>
              <a:ext cx="824265" cy="297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0.03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05494" y="3729661"/>
              <a:ext cx="824265" cy="297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85483" y="2352634"/>
            <a:ext cx="920813" cy="1692944"/>
            <a:chOff x="2398298" y="2364826"/>
            <a:chExt cx="920813" cy="1692944"/>
          </a:xfrm>
        </p:grpSpPr>
        <p:sp>
          <p:nvSpPr>
            <p:cNvPr id="100" name="TextBox 99"/>
            <p:cNvSpPr txBox="1"/>
            <p:nvPr/>
          </p:nvSpPr>
          <p:spPr>
            <a:xfrm>
              <a:off x="2410173" y="2364826"/>
              <a:ext cx="367408" cy="435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398298" y="2802963"/>
              <a:ext cx="920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0.02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398298" y="3290633"/>
              <a:ext cx="824265" cy="297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398298" y="3760183"/>
              <a:ext cx="824265" cy="2975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0.01</a:t>
              </a: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16608" y="2348749"/>
            <a:ext cx="1231427" cy="31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entury Schoolbook" charset="0"/>
                <a:ea typeface="Century Schoolbook" charset="0"/>
                <a:cs typeface="Century Schoolbook" charset="0"/>
              </a:rPr>
              <a:t>Gender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16608" y="2803075"/>
            <a:ext cx="994183" cy="31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Royal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16608" y="3257401"/>
            <a:ext cx="726481" cy="31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Age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16608" y="3711728"/>
            <a:ext cx="873957" cy="315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Food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92C026-236B-4387-8E29-9A834F494EDE}"/>
                  </a:ext>
                </a:extLst>
              </p14:cNvPr>
              <p14:cNvContentPartPr/>
              <p14:nvPr/>
            </p14:nvContentPartPr>
            <p14:xfrm>
              <a:off x="25560" y="1111320"/>
              <a:ext cx="11131920" cy="5613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92C026-236B-4387-8E29-9A834F494E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00" y="1101960"/>
                <a:ext cx="11150640" cy="563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796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7463</TotalTime>
  <Words>98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Century Schoolbook</vt:lpstr>
      <vt:lpstr>Office Theme</vt:lpstr>
      <vt:lpstr>NLP and Word Embeddings</vt:lpstr>
      <vt:lpstr>GloVe (global vectors for word representation)</vt:lpstr>
      <vt:lpstr>Model</vt:lpstr>
      <vt:lpstr>A note on the featurization view of word embeddings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326</cp:revision>
  <dcterms:created xsi:type="dcterms:W3CDTF">2017-07-10T20:19:53Z</dcterms:created>
  <dcterms:modified xsi:type="dcterms:W3CDTF">2017-11-27T02:02:32Z</dcterms:modified>
</cp:coreProperties>
</file>