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">5486 5838 0,'0'-17'16,"0"-1"47,17 18-63,-17-17 109</inkml:trace>
  <inkml:trace contextRef="#ctx0" brushRef="#br0" timeOffset="7487.02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">6297 5468 0,'-18'-18'16,"36"54"-1,0-1-15,-1-17 16,1 17-16,35 18 16,-18-36-16,-17 1 15,17 0-15,-17-18 16,17-18-16,-17 18 16,-18-53-16,17 36 15,-17-19 1,0 1-16,0 17 15,18 18-15,-18 18 32</inkml:trace>
  <inkml:trace contextRef="#ctx0" brushRef="#br0" timeOffset="15438.61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">14041 4745 0,'17'0'16,"1"-18"0,-1 18-16,19-17 15,-19 17-15,19 17 16</inkml:trace>
  <inkml:trace contextRef="#ctx0" brushRef="#br1" timeOffset="45280.07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">6121 2663 0,'0'0'15,"0"-17"-15,0-1 0,0 1 0,17-19 16,1-17 0,0 36-16,17-19 15,-17 19-15,17-18 16,-35 17-16,17 18 16,1 18-1,-18-1-15,0 1 0,0-1 16,0 1-16,0 0 15,0-1-15,0 19 16,0-19-16,18 19 16</inkml:trace>
  <inkml:trace contextRef="#ctx0" brushRef="#br1" timeOffset="47125.69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">27781 5697 0,'0'18'0,"0"17"15,-17 1-15,17 52 16,0-18-16,0-17 16,0 88-1,0-70-15,0 88 16,0-89-16,0 71 15,0-70-15,17 17 16,-17-35-16,0-18 16,0-17-16,0 0 15,0-1-15,0-34 16,0-1-16</inkml:trace>
  <inkml:trace contextRef="#ctx0" brushRef="#br0" timeOffset="81905.94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">28875 5627 0,'18'17'16,"-18"1"-1,0 17-15,17 18 16,-17 0-16,0 35 15,0-35-15,0 0 16,0 53-16,0-53 16,0 18-16,18-54 15,-18 1-15,17 17 16,1-35-16,0 0 16</inkml:trace>
  <inkml:trace contextRef="#ctx0" brushRef="#br0" timeOffset="84626.52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">30762 5609 0,'0'35'16,"0"1"-16,18-1 0,-18 0 15,18 71 1,-18-53-16,17 53 16,1-36-16,-18-34 15,17 17-15,1-36 16,0 1-16</inkml:trace>
  <inkml:trace contextRef="#ctx0" brushRef="#br0" timeOffset="86955.2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">31909 6068 0,'17'35'16,"-17"-17"-1,0-1-15,18 1 16,-18 0-16,0-1 0,18-17 16</inkml:trace>
  <inkml:trace contextRef="#ctx0" brushRef="#br0" timeOffset="87868.13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">27428 6685 0,'36'35'16,"-19"-17"-16,1 17 16,0-17-16,17 17 15,-17-17-15,-1 0 0,1-18 16,35 0-16,-36 0 15,54-36 1,-53 19-16,52-19 16,-35 1-16,-17 17 0,0 1 15,17-36-15,-35 35 16,18 1-16</inkml:trace>
  <inkml:trace contextRef="#ctx0" brushRef="#br0" timeOffset="91342.95">26793 7673 0,'0'18'0,"18"-18"16,0 17 0,35-17-16,-18 0 15,18 18-15,53-1 16,-53 1-16,70 0 15,-70-1-15,88 19 16,-53-19-16,53-17 16,-88 0-16,53 0 15,-71 0-15,1 0 16,-19 0-16,-17-17 16,-17 17-1</inkml:trace>
  <inkml:trace contextRef="#ctx0" brushRef="#br0" timeOffset="91622.02">27817 7602 0,'35'18'16,"0"-18"-16,0 18 0,54-1 15,-37 1-15,37 35 16,-19 0 0,-52-36-16,0 36 15,-18-35-15,-36 35 16,19-53-16,-19 18 16,1-1-16,0-17 15,-18 18-15,18-18 0,-1 0 16,19 0-1,-1 0-15</inkml:trace>
  <inkml:trace contextRef="#ctx0" brushRef="#br0" timeOffset="91983.13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">29633 7779 0,'53'0'16,"-106"0"-16,124 0 0,-1-36 16,-52 19-16,17 17 15,-17-18-15,0 1 0,-1 17 16,-17-36-1,0 19-15,-35-19 0,17 19 16</inkml:trace>
  <inkml:trace contextRef="#ctx0" brushRef="#br0" timeOffset="93551.65">29739 7497 0,'0'88'15,"0"-176"-15,0 229 0,0-106 16,-17 71-1,17-53-15,0 17 16,17-34-16,1-1 16,-1-35-1</inkml:trace>
  <inkml:trace contextRef="#ctx0" brushRef="#br0" timeOffset="93857.61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">30833 7303 0,'0'0'0,"0"17"0,-18 54 16,18-18-16,18 52 16,-1-52-1,1 71-15,0-71 16,-1 53-16,1-71 15,0 35 1,-18-52-16,17 0 0</inkml:trace>
  <inkml:trace contextRef="#ctx0" brushRef="#br0" timeOffset="94863.08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">31697 7920 0,'0'18'15,"18"-18"1,-18-18 0,17 0-1,1 1-15,0-1 0,17-17 16,-17 17-16,-1 0 16,1 1-16,-1 17 15,-17 35 1,0-17-16,0-1 0,0 1 15,0 0-15,0-1 16,0 1-16,0 0 16,18-18-16</inkml:trace>
  <inkml:trace contextRef="#ctx0" brushRef="#br0" timeOffset="95663.79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">32808 7938 0</inkml:trace>
  <inkml:trace contextRef="#ctx0" brushRef="#br0" timeOffset="106740.95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">4392 8714 0,'18'70'16,"-36"-140"-16,36 175 0,-1-34 15,1-71-15,17 18 16,-17-36 0,17-17-16,-35 17 15,0-35-15,0 18 16,-35-36-16,0 54 16,-1-36-1,19 53-15,-1-18 0,0 18 16,1 0-16,34 0 15</inkml:trace>
  <inkml:trace contextRef="#ctx0" brushRef="#br0" timeOffset="107704.47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">5398 8784 0,'0'0'0,"17"0"0,18 18 15,1-18-15,-19-18 0,36 1 16,-35 17-1,0-18-15,-18 0 16,-18 18-16</inkml:trace>
  <inkml:trace contextRef="#ctx0" brushRef="#br0" timeOffset="108070.77">5380 8467 0,'0'106'16,"0"-212"-16,0 264 0,0-52 16,18-35-16,-18-18 0,17 0 15,1-18-15,-1 18 0,36-18 16,-35-17-16,0-18 16</inkml:trace>
  <inkml:trace contextRef="#ctx0" brushRef="#br0" timeOffset="108472.75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">6315 8396 0,'0'18'16,"0"17"0</inkml:trace>
  <inkml:trace contextRef="#ctx0" brushRef="#br0" timeOffset="108760.76">6385 8714 0,'0'0'0</inkml:trace>
  <inkml:trace contextRef="#ctx0" brushRef="#br0" timeOffset="119116.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">4392 10195 0,'-18'36'15,"36"-72"-15,-53 72 16,35-54 0,0 0-16,17-35 15,1 18-15,17-18 16,-17 36-16,17-1 16,-17 18-16,0 35 15,-1-17-15,18 52 16,-35-34-16,18-1 15,-18-17-15,18 17 16</inkml:trace>
  <inkml:trace contextRef="#ctx0" brushRef="#br0" timeOffset="119955.18">5398 9825 0,'0'18'15,"0"17"-15,0 0 16,0-17-16,17 17 16,-17-17-16,0 17 0,0-17 0,18-1 15,-1 1 1,-17-1-16,18-17 16,-18-17-16</inkml:trace>
  <inkml:trace contextRef="#ctx0" brushRef="#br0" timeOffset="120300.78">5415 9666 0,'0'-18'16,"18"18"0,-1 0-1,19 0-15</inkml:trace>
  <inkml:trace contextRef="#ctx0" brushRef="#br0" timeOffset="120555.3">5680 9843 0,'17'17'16,"-34"-34"-16,52 34 0,18 1 15,-35-36-15,17 18 0,0-17 16,-17 17-16,17-18 16,-17 18-16,-1-18 0,-17 1 15,0-1 1</inkml:trace>
  <inkml:trace contextRef="#ctx0" brushRef="#br0" timeOffset="120717.2">5768 9543 0,'0'0'0,"0"35"0,18 53 16,-18 18-1,17 35 1,-17-88-16,0 0 0,18 0 16,-1 17-16,1-52 15,0 0-15</inkml:trace>
  <inkml:trace contextRef="#ctx0" brushRef="#br0" timeOffset="121540.48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">6685 9596 0,'0'0'16,"0"70"-16,0-17 0,0 53 15,0-53-15,18 35 16,-18-53-16,17 1 16,1 16-16,0-34 15,-1-18 1,1 0-16</inkml:trace>
  <inkml:trace contextRef="#ctx0" brushRef="#br0" timeOffset="121857.73">6844 10019 0,'0'35'16,"0"-70"-16,0 88 0,18-36 0,-18 1 15,17-18 1,1 0-16</inkml:trace>
  <inkml:trace contextRef="#ctx0" brushRef="#br0" timeOffset="121999.97">6897 9860 0,'17'-17'0,"-34"34"0,52-34 16,-17 34-1,-1 1 1,1-1-1,-18 1-15</inkml:trace>
  <inkml:trace contextRef="#ctx0" brushRef="#br0" timeOffset="122173.9">6985 9966 0,'18'35'16,"-18"-17"-1,17-18 1,1 0-16,0 0 16,-1-18-16,18 18 15,-35-17-15,18 34 16,-18 1-16,18 0 15,-18-1-15,35 18 16,-17-35 0</inkml:trace>
  <inkml:trace contextRef="#ctx0" brushRef="#br0" timeOffset="122591.13">7955 9807 0,'88'0'15,"-70"0"-15,35 0 16,-18-17-16,-17 17 16,17-18-16,0 0 15</inkml:trace>
  <inkml:trace contextRef="#ctx0" brushRef="#br0" timeOffset="122787.7">8096 9543 0,'-35'53'16,"70"-106"-16,-88 158 0,36 1 16,17-53-16,17 53 15,1-71 1,17 1-16,18 17 15,-18-36-15,54 1 16,-36-18-16,35 0 16,-53-18-16</inkml:trace>
  <inkml:trace contextRef="#ctx0" brushRef="#br0" timeOffset="122941.06">8714 9543 0,'17'0'15,"-17"17"1,0 19 0</inkml:trace>
  <inkml:trace contextRef="#ctx0" brushRef="#br0" timeOffset="123042.54">8819 9948 0,'0'18'0,"0"-36"0,18 36 16,-18-36-1</inkml:trace>
  <inkml:trace contextRef="#ctx0" brushRef="#br0" timeOffset="132652.1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">6579 10866 0,'18'88'15,"-36"-176"-15,36 211 0,-18-17 16,18-53-16,-18 35 15,17-53 1,-17-17-16,18 17 16,0-17-16,-1-18 15</inkml:trace>
  <inkml:trace contextRef="#ctx0" brushRef="#br0" timeOffset="134186.83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">9631 11201 0,'0'17'16,"0"-34"-16,0 52 0,-18-17 15,1-1-15,-1 1 0,-17 17 16,17-17-16,0 17 16</inkml:trace>
  <inkml:trace contextRef="#ctx0" brushRef="#br0" timeOffset="136216.98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">12541 11077 0,'-35'0'16,"35"-17"-1,-18-19-15,18 1 16,18 17-16,-18 1 0,35-1 16,-17 18-16,17 0 15,18 0 1,-35 18-16,17-1 0,0 19 16,-35-1-16,18-17 15,-18-1-15,0 19 16,0-19-16,0 1 0</inkml:trace>
  <inkml:trace contextRef="#ctx0" brushRef="#br0" timeOffset="143744.22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">14534 11060 0,'-17'-18'15,"17"-17"1,0 17 0,0-17-16,0 17 0,17-17 15,-17 17-15,18-17 0,0 17 16,-18 1-16,17 17 15,-17 35 1,0-17 0,0-1-16</inkml:trace>
  <inkml:trace contextRef="#ctx0" brushRef="#br0" timeOffset="145142.16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">14975 10883 0,'0'0'0,"18"0"0,-18-17 16,18 17-16,17 0 15,-17 0-15,35 0 16,-36 0-16,36 0 16,-18-18-16,18 0 15,-35 1 1,-18-19-16</inkml:trace>
  <inkml:trace contextRef="#ctx0" brushRef="#br0" timeOffset="145470.53">15134 10672 0,'18'141'15,"-36"-282"-15,53 352 0,-35-140 16,53 17-16,-35-53 16,17 1-16,-17-19 0,35 1 15</inkml:trace>
  <inkml:trace contextRef="#ctx0" brushRef="#br0" timeOffset="146126.47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">16916 10830 0,'0'0'0,"17"36"15,-17-19-15,0 1 0,18 17 16,0-17-16,17-18 15</inkml:trace>
  <inkml:trace contextRef="#ctx0" brushRef="#br0" timeOffset="146394.2">16898 10601 0,'0'-18'15,"18"18"1,-18 18 0</inkml:trace>
  <inkml:trace contextRef="#ctx0" brushRef="#br0" timeOffset="146721.91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">17463 10883 0,'0'18'31,"0"17"-15,0-17-16,17-1 0,-17 1 15,18 0 1,-18-1-16,0 1 16</inkml:trace>
  <inkml:trace contextRef="#ctx0" brushRef="#br0" timeOffset="147171.46">17445 10672 0,'0'0'0,"18"0"16,-1 17-1</inkml:trace>
  <inkml:trace contextRef="#ctx0" brushRef="#br0" timeOffset="147327.75">17621 10901 0,'36'0'0,"-19"0"15,18 0-15,1-18 16,-19 18-16,1-17 0,17-1 16</inkml:trace>
  <inkml:trace contextRef="#ctx0" brushRef="#br0" timeOffset="147722.51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">18627 10672 0,'0'0'0,"0"52"16,-18-16-16,18-1 0,0 18 15,0-18-15,18 36 16,-18-54-16,17 19 15,1-1 1,-18-17-16</inkml:trace>
  <inkml:trace contextRef="#ctx0" brushRef="#br0" timeOffset="148886.03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">19420 11060 0,'-17'-18'16,"-18"18"-16,17 0 16</inkml:trace>
  <inkml:trace contextRef="#ctx0" brushRef="#br0" timeOffset="168644.11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">6756 12541 0,'35'0'15,"-17"0"-15,35-17 16,-18 17-16,0 0 16,-17 0-1</inkml:trace>
  <inkml:trace contextRef="#ctx0" brushRef="#br0" timeOffset="171790.85">6809 12788 0,'35'18'0,"-70"-36"0,88 36 16,-36-36-16,18 18 16,-17-17-16,17 17 0,-17 0 15</inkml:trace>
  <inkml:trace contextRef="#ctx0" brushRef="#br0" timeOffset="173648.89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">10619 12506 0,'0'0'0,"17"0"32,19 0-17,-1 0-15,0 0 0,0 0 16,-17 0-16,53 0 15,-54 0-15,18 18 16</inkml:trace>
  <inkml:trace contextRef="#ctx0" brushRef="#br0" timeOffset="176696.29">10777 12347 0,'0'0'16,"0"71"-16,0-36 0,0 18 0,0-18 16,0 18-1,18-18-15,-18 1 0,35 17 16,-17-36-16,17-17 16</inkml:trace>
  <inkml:trace contextRef="#ctx0" brushRef="#br0" timeOffset="177276.02">12065 12083 0,'-18'-71'15,"36"142"-15,-36-177 0,1 71 16,-1 35 0,18 17-1,-18 71-15,18-17 16,0 70 0,0-53-16,18 53 0,0-88 15,-18 0-15,35 53 16,0-71-16,1 18 15,-1-35-15,35-1 16,-52-17-16,17-17 16</inkml:trace>
  <inkml:trace contextRef="#ctx0" brushRef="#br0" timeOffset="177509.55">12418 12030 0,'0'-18'0,"0"36"0,0-1 15,0 72 1,17-19-16,-17 18 16,0-17-16,18 17 0,0 53 15,-18-88-15,35 53 16,-17-71-16,17 18 15,-35-35-15,18-18 16</inkml:trace>
  <inkml:trace contextRef="#ctx0" brushRef="#br0" timeOffset="177675.59">12771 12559 0,'35'0'15,"-18"0"-15,19-18 16,-19 18 0,1 0-16,17 0 0,1-17 15,-19 17 1</inkml:trace>
  <inkml:trace contextRef="#ctx0" brushRef="#br0" timeOffset="178186.65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">13529 11924 0,'0'0'15,"53"53"-15,-18-18 16,36 71-16,-36-53 16,0 17-16,18 54 15,-17-54-15,-1 54 16,-35-71-16,17 35 16,-34-53-16,-1 36 15,-17-54-15,0 19 16,17-19-16,-17 1 15,17-18-15,0 0 16</inkml:trace>
  <inkml:trace contextRef="#ctx0" brushRef="#br0" timeOffset="179782.18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">14975 12524 0,'0'-18'31,"0"36"1,0-1-17,0 1 1,0 0-16,-17 34 0,17-34 16,0 0-1</inkml:trace>
  <inkml:trace contextRef="#ctx0" brushRef="#br0" timeOffset="185233.55">19932 11853 0,'18'0'0,"-18"18"16,17 0-16,-17-1 0,18 1 15,-18 0-15,18 17 16,-1-18-16,-17 1 16,18 0-16,-18 17 15,17-35-15</inkml:trace>
  <inkml:trace contextRef="#ctx0" brushRef="#br0" timeOffset="185360.77">20197 11906 0,'0'53'15,"0"-35"-15,17 35 16,-17-18-16,0-17 0</inkml:trace>
  <inkml:trace contextRef="#ctx0" brushRef="#br0" timeOffset="186701.27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">21414 12294 0,'0'0'0,"17"0"0,1 18 16,0-18-16,34 18 15,-16-18 1,-1 0-16,-17 0 15,-1 0-15</inkml:trace>
  <inkml:trace contextRef="#ctx0" brushRef="#br0" timeOffset="188130.86">21519 12418 0,'53'0'16,"-35"17"-16,17-17 15,-17 0 1</inkml:trace>
  <inkml:trace contextRef="#ctx0" brushRef="#br0" timeOffset="188658.58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">23513 12488 0,'17'0'0,"36"0"16,-35 0-16,52 0 15,-52 0-15,17 0 16,-17-17-1</inkml:trace>
  <inkml:trace contextRef="#ctx0" brushRef="#br0" timeOffset="190395.31">23618 12506 0,'0'71'15,"0"-142"-15,18 177 0,0-53 16,-1-36-16,1-17 0</inkml:trace>
  <inkml:trace contextRef="#ctx0" brushRef="#br0" timeOffset="190900.74">24342 12030 0,'-36'53'16,"72"-106"-16,-107 176 0,53 1 16,1-54-16,17 1 15,17 52 1,1-87-16,0 16 0,-1 1 15,1-17-15,0-19 0,-1 1 16,19 0-16,-19-18 16</inkml:trace>
  <inkml:trace contextRef="#ctx0" brushRef="#br0" timeOffset="191077.19">24536 12241 0,'0'0'16,"0"106"-16,17-35 0,1 35 15,-18-53-15,18 35 16,-1-71-16,-17 19 16,18-36-16</inkml:trace>
  <inkml:trace contextRef="#ctx0" brushRef="#br0" timeOffset="191217.38">24747 12488 0,'0'0'16,"36"0"-16,-19-17 0,19 17 16,16 0-16,-34-18 15,17 18-15</inkml:trace>
  <inkml:trace contextRef="#ctx0" brushRef="#br0" timeOffset="191684.25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">25277 11977 0,'52'88'15,"-104"-176"-15,140 229 16,-53-18-16,0-70 15,1 71-15,-36-54 16,0-34-16,0 17 0,0-18 16,0 0-16,-18-17 15,0 35-15,1-53 16,-19 17-16</inkml:trace>
  <inkml:trace contextRef="#ctx0" brushRef="#br0" timeOffset="192885.65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">26264 12665 0,'36'17'31,"-19"-17"-31,19 0 16,-19 0-16,18 0 15,-17 0-15,-18-17 16</inkml:trace>
  <inkml:trace contextRef="#ctx0" brushRef="#br0" timeOffset="193518.98">26317 12594 0,'0'35'16,"-17"-17"-16,17 17 16,0 1-16,17 17 15,19-36-15,16 1 16,-34-1-16,53-17 15,-54 0-15,36-17 16,-18-1-16</inkml:trace>
  <inkml:trace contextRef="#ctx0" brushRef="#br0" timeOffset="193964">26793 11853 0,'0'0'0,"0"36"15,-17 17-15,-1-36 16,18 18-16,0-17 0,0 0 16,0-1-16,18 1 15</inkml:trace>
  <inkml:trace contextRef="#ctx0" brushRef="#br0" timeOffset="194109.15">26952 11959 0,'0'71'15,"0"-142"-15,-17 159 0,-1-17 16</inkml:trace>
  <inkml:trace contextRef="#ctx0" brushRef="#br0" timeOffset="197234.39">14323 13070 0,'17'0'16,"36"0"0,-17 0-1,17 0-15,17 0 0,1-17 16,17 17-16,0 0 0,106-18 16,-123 18-16,52 0 15,-70 18-15,0-1 16</inkml:trace>
  <inkml:trace contextRef="#ctx0" brushRef="#br0" timeOffset="200292.87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">6844 14041 0,'35'0'16,"-17"17"-16,35-17 16,-18 0-16,0 0 15,1-17-15,-19 17 0,1 0 16</inkml:trace>
  <inkml:trace contextRef="#ctx0" brushRef="#br0" timeOffset="201616.02">6879 14199 0,'53'18'0,"-35"-18"15,17 0-15,-17 0 16,17 0-16,0 0 15</inkml:trace>
  <inkml:trace contextRef="#ctx0" brushRef="#br0" timeOffset="202271.44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">6244 14252 0,'18'-17'16,"-1"17"-1,1 0-15,17-18 16,-17 18-16,17 18 15,-17-1-15,0-17 0,-18 18 16,17 0-16,-17 17 16,-17-18-16,-1-17 15,0 18-15,1 0 16,-19-18-16,19 0 16,-1 0-1,0 0-15,1 17 63</inkml:trace>
  <inkml:trace contextRef="#ctx0" brushRef="#br0" timeOffset="205531.61">6227 14235 0,'0'17'31,"0"1"-31,17 35 15,-17-36-15,0 1 16,18 17-16,-1-17 0,1 0 16,-18-1-16</inkml:trace>
  <inkml:trace contextRef="#ctx0" brushRef="#br0" timeOffset="206161.15">10336 14111 0,'18'0'0,"17"0"16,1 0-1,34-18-15,-35 18 16,18-17-16,0 17 16,-17 0-16,-19 0 15</inkml:trace>
  <inkml:trace contextRef="#ctx0" brushRef="#br0" timeOffset="206315.37">10583 13970 0,'18'71'16,"-36"-142"-16,36 194 0,17-52 15,-17-36-15,35 18 16,-36-17-16,19-19 0</inkml:trace>
  <inkml:trace contextRef="#ctx0" brushRef="#br0" timeOffset="206777.39">11959 13670 0,'-17'-17'15,"34"34"-15,-52-34 0,17 17 16,18 35-16,-17 0 16,17 18-16,-18 88 15,18-53-15,18 53 16,-18-70-16,35 35 15,0-53-15,0 0 16,1-36-16,17-34 16</inkml:trace>
  <inkml:trace contextRef="#ctx0" brushRef="#br0" timeOffset="206967.18">12188 13811 0,'0'0'0,"0"53"16,18 0-16,0 0 0,-1 70 15,1-70 1,-18 0-16,18-17 0,-1-1 16,1 0-16,0 0 0,17-17 15</inkml:trace>
  <inkml:trace contextRef="#ctx0" brushRef="#br0" timeOffset="207126.8">12488 14058 0,'18'0'0,"17"0"15,-17-17-15,35 17 16,-36 0-16,19 0 15,-19 17-15</inkml:trace>
  <inkml:trace contextRef="#ctx0" brushRef="#br0" timeOffset="207556.33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">13053 13705 0,'17'18'16,"19"53"0,-1-36-16,53 53 15,-53-35-15,1 0 0,-19 0 16,1-18-16,0 53 15,-18-52-15,-36 34 16,19-52-16,-19-1 16,-16 19-16,34-19 15,0-17-15,1 0 16</inkml:trace>
  <inkml:trace contextRef="#ctx0" brushRef="#br0" timeOffset="209062.23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-206841.43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-206508.82">6756 16369 0,'17'18'15,"1"-1"-15,0-17 16,35 0 0,-36 0-16,1 0 0,35 0 15,-36-17-15</inkml:trace>
  <inkml:trace contextRef="#ctx0" brushRef="#br0" timeOffset="-206392.09">6879 16510 0,'53'0'16,"-106"0"-16,124 0 0,-18 0 15,-36 0-15,1 0 16</inkml:trace>
  <inkml:trace contextRef="#ctx0" brushRef="#br0" timeOffset="-204544.71">6650 16334 0,'0'-18'31,"18"36"0,-1-1-15,-17 1-16,18-18 16,-18 18-16</inkml:trace>
  <inkml:trace contextRef="#ctx0" brushRef="#br0" timeOffset="-204435.1">6668 16510 0,'0'0'15,"17"0"1</inkml:trace>
  <inkml:trace contextRef="#ctx0" brushRef="#br0" timeOffset="-203817.45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-203617.62">8555 16404 0,'0'0'16,"18"18"-16,17-18 0,35 0 15,-34 0-15,34 0 16,-35 0-16,-17 0 15</inkml:trace>
  <inkml:trace contextRef="#ctx0" brushRef="#br0" timeOffset="-202859.96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-197659.6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-196948.5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-196211.05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-195386.48">12735 16792 0,'-17'18'0,"-1"35"16,0-36-16,1 1 15,-1 0-15,0 17 16,-17-17-16,0-1 0</inkml:trace>
  <inkml:trace contextRef="#ctx0" brushRef="#br0" timeOffset="-194629.33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-194040.92">14693 16439 0,'35'0'15,"-17"0"-15,17 0 0,-17 0 16,35 0-16,-35 0 16,-18 18-16,17-18 0</inkml:trace>
  <inkml:trace contextRef="#ctx0" brushRef="#br0" timeOffset="-193606.49">14411 16457 0,'18'-18'0,"-1"18"46,-17 18-30</inkml:trace>
  <inkml:trace contextRef="#ctx0" brushRef="#br0" timeOffset="-193361.08">14499 16722 0,'0'-18'15,"18"18"1,-1-18-16,1 1 15,0 17-15</inkml:trace>
  <inkml:trace contextRef="#ctx0" brushRef="#br0" timeOffset="-193189.5">14781 16722 0,'0'0'16,"36"17"-16,-1 1 0,-17-18 16,52 0-16,-35 0 15,-17 0-15,0-18 16</inkml:trace>
  <inkml:trace contextRef="#ctx0" brushRef="#br0" timeOffset="-192539.6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-192355.56">16140 16616 0,'53'0'15,"-18"0"-15,53-18 16,-53 1-16,53-1 15,-70 18-15,0 0 16,-1 0 0</inkml:trace>
  <inkml:trace contextRef="#ctx0" brushRef="#br0" timeOffset="-191687.39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-190186.83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-189602.81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-189140.23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-160210.7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-159905.08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-159444.25">18221 7902 0,'18'18'16,"-1"0"-16,1 52 15,0-17-15,-1-18 16,36 89-16,-35-71 16,17 88-1,0 0-15,-35-71 16,18 1-16,0 0 15,-1-19-15,1 1 0,-1 18 16,1-53-16,0-1 0,-1 1 16,-17-1-16,18-17 15,-18-17 1</inkml:trace>
  <inkml:trace contextRef="#ctx0" brushRef="#br0" timeOffset="-159177.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-158832.37">18609 9119 0,'0'0'15,"0"-17"1,35-36-16,-35 17 16,18-16-16,0-54 15,-18 53-15,17-71 16,-17 54-16,0-89 16,0 88-16,0-52 15,0 70-15,18-35 16,-18 53-16,18-18 15,-18 35 1,17 0-16</inkml:trace>
  <inkml:trace contextRef="#ctx0" brushRef="#br0" timeOffset="-158582.84">18609 8008 0,'18'-35'16,"-1"17"-16,1 1 16,0-1-16,-1-17 0,19-18 15,-19 17 1,1 19-16,-1-1 16,-34 18-1,17 71 1,0-36-16,0 18 15,0-35-15,17 17 0,19 18 16,-19-18-16,1-17 16,17-18-16,1 17 15</inkml:trace>
  <inkml:trace contextRef="#ctx0" brushRef="#br0" timeOffset="-158214.82">18874 8061 0,'0'-35'16,"0"70"-16,17-53 16,19 89-1,-19-36-15,1 71 16,-1-35 0,1 52-16,-18-52 15,18-18-15,-1 52 16,-17-69-16,36 34 15,-36-35-15,17 1 16,1-19-16,0-17 16</inkml:trace>
  <inkml:trace contextRef="#ctx0" brushRef="#br0" timeOffset="-157982.02">18979 8767 0,'18'17'15,"0"1"1,17 17-16,-17-17 16,-1 17-1,1-35-15,-18 18 16,0-1-16,18-17 0,-18-17 31,17-36-15,-17 35-16,18-35 15,-18 36-15,17-36 16</inkml:trace>
  <inkml:trace contextRef="#ctx0" brushRef="#br0" timeOffset="-157647.22">19103 8872 0,'0'18'15,"18"-18"-15,-1 0 16,1-35 0,-18-36-1,0 54-15,0-54 16,0 36-16,0-53 15,0 52-15,0-17 16,0 18-16,0-18 0,17 18 16,-17 0-16,0-36 15,18 53-15,-18-17 0,18 17 16</inkml:trace>
  <inkml:trace contextRef="#ctx0" brushRef="#br0" timeOffset="-157402.96">19121 8114 0,'17'-18'16,"1"1"0,-1-19-16,-17 19 15,18-1 1,0 18-16,-18-18 0,0 1 15,17 17 1,-17 17-16,18 1 16,0 0-16,-18-1 15,17 19-15,-17-19 0,18 19 16,0-19-16,-18 1 16,0-1-16,17 1 15</inkml:trace>
  <inkml:trace contextRef="#ctx0" brushRef="#br0" timeOffset="-146859.61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-138362.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-137433.03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-136376.3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-136014.56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-124669.79">5486 5786 0,'17'-18'15,"-17"0"79,18 18-47,-18-17-16,18 17-15,-18-18-1,17 18 32,-17-18-15,18 18-17,0 0 16,-18-17-15,0-1 47</inkml:trace>
  <inkml:trace contextRef="#ctx0" brushRef="#br2" timeOffset="-122574.42">5539 5768 0,'0'18'79,"17"-18"-48,-17-18 63</inkml:trace>
  <inkml:trace contextRef="#ctx0" brushRef="#br2" timeOffset="-118156.8">7214 5503 0,'0'-17'46,"18"-1"-46,0 0 16,35-17 0,-18 18-16,0-1 0,53-35 15,-35 18-15,53-36 16,-53 36-16,70-36 16,-70 54-16,53-54 15,-71 53-15,18 1 16,0-36-16,0 18 15,-35 17 1,-18 0 0,-18 18 31</inkml:trace>
  <inkml:trace contextRef="#ctx0" brushRef="#br2" timeOffset="-117891.31">8008 4815 0,'18'-17'32,"17"-1"-32,-17 18 15,17-17-15,0-1 16,0 0-16,1 18 0,-1-17 0,-17 17 15,17-18-15,0 18 16,-17 0-16,-18 18 16,0-1-16,0 1 15,0 0-15,-18-1 0,18 1 16,-17 17-16,17-17 16,17-18 15</inkml:trace>
  <inkml:trace contextRef="#ctx0" brushRef="#br2" timeOffset="-117057.07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-116701.06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-116111.76">9684 5009 0,'0'0'16,"17"0"-1,19-35 1,17 35-16,35-53 15,-18 18 1,54-18-16,-54 18 16,54 0-16,-71 17 15,53 0 1,-71 1-16,0 17 0,-17 0 16,-1-18-16,-34 18 31,-1 18-31,1-18 15,-1 0 1</inkml:trace>
  <inkml:trace contextRef="#ctx0" brushRef="#br2" timeOffset="-115832.31">10336 4657 0,'18'0'16,"17"0"-16,-17-18 0,53 0 16,-36 18-16,35 0 15,-34 18-15,17 0 16,-36-1 0,1-17-16,-1 18 15,-17 0-15,0-1 16,-17-17-16,-1 18 0,1 0 15,-1-18-15,0 17 0,1 1 16,-1-18-16,36 0 16</inkml:trace>
  <inkml:trace contextRef="#ctx0" brushRef="#br2" timeOffset="-115182.98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-114825.58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-113910.02">12136 4886 0,'17'-18'47,"36"1"-32,-35 17-15,17-18 0,0 0 16,1 18-16,52-17 16,-35-1-16,0 18 15,35-17-15,-35-1 16,35 0-16,-53 1 15,18-1-15,-35 18 16,17-18 0,-53 18 31</inkml:trace>
  <inkml:trace contextRef="#ctx0" brushRef="#br2" timeOffset="-113580.67">12700 4621 0,'0'0'0,"18"-17"31,-1 17-16,1 0-15,0 0 16,17 0-16,-18 0 0,19 17 0,-19-17 16,36 0-1,-35 0-15,17 0 16,-17 18-16,-36 0 47,1-1-47,-1 1 15,0 0 1,18-1-16,-17-17 16,17 18-16,-18-18 15</inkml:trace>
  <inkml:trace contextRef="#ctx0" brushRef="#br2" timeOffset="-112766.52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-112406.57">13758 4639 0,'-17'-18'16,"17"36"15,17-18-15,1 18-16,17-1 16,-17-17-16,0 18 15,17 0-15,-18-1 0,1-17 16,17 36-16,-35-19 15,0 1 1,-17-18-16,-1 17 16,-35 19-1,36-36-15,-19 17 16,19-17-16,-1 18 0</inkml:trace>
  <inkml:trace contextRef="#ctx0" brushRef="#br2" timeOffset="-111713.08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-111429.01">14746 4586 0,'0'0'0,"18"0"15,17 0 1,-17 0-16,35 0 16,-36 0-16,1 0 15,0 18-15,-1-18 16,-17 17-1,0 1-15,0 17 16,-17-17 0,-1 0-16,18-1 15,0 1-15,-18-18 0,18 18 0,18-18 16</inkml:trace>
  <inkml:trace contextRef="#ctx0" brushRef="#br2" timeOffset="-111015.82">15028 4727 0,'18'0'31,"17"18"-15,1-18-16,-1 0 0,18 0 15,-18 0-15,0 0 16,-17 0-16,17 0 16,-35-18 15</inkml:trace>
  <inkml:trace contextRef="#ctx0" brushRef="#br2" timeOffset="-110777.42">15205 4604 0,'17'0'15,"1"17"1,17 1-16,1 17 15,-19-17-15,1 0 16,-1 17 0,-17-17-16,0-1 15,0 1-15,-17 17 16,-1-17-16,-17 17 0,17-17 16,1-1-16,-1 1 15,-17 17-15,-1-17 0</inkml:trace>
  <inkml:trace contextRef="#ctx0" brushRef="#br2" timeOffset="-99711.7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-99450.07">7020 5027 0,'18'35'15,"0"-35"-15,-1 18 0,54 17 16,-54-17-16,54 17 16,-36-17-16,18 17 15,-53 0 1,0 1-16,0-19 15,-35 1-15,-36 17 16,-17 1-16,53-19 16,-18 1-16,0-18 0,18 0 15,-18 0-15</inkml:trace>
  <inkml:trace contextRef="#ctx0" brushRef="#br2" timeOffset="-98871.59">5256 5803 0,'-17'18'15,"34"-36"-15,-34 18 16,52-35-1,-17 0-15,52-36 16,-17 36-16,-18-18 0,18 18 16,71-71-16,-54 53 15,71-71 1,-70 54-16,53-18 16,-89 52-16,0-17 15,-17 53-15,-36 0 16,-17 36-1</inkml:trace>
  <inkml:trace contextRef="#ctx0" brushRef="#br2" timeOffset="-98610.55">5909 4886 0,'0'0'0,"18"18"15,-1-1 1,19 1-16,-19-18 0,71 18 16,-52-18-1,-1 0-15,18 0 0,-35 0 16,17 0-16,-18 17 16,1 1-16,-36 52 15,1-34-15,-1-1 16,1-17-16,-1 17 0,0 0 15,18-17-15,18 17 16</inkml:trace>
  <inkml:trace contextRef="#ctx0" brushRef="#br1" timeOffset="-77750.65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-76254.51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-75675.24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-75057.72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-74618.69">27252 2381 0,'53'0'15,"18"18"1,-19-18-16,72 35 16,-53-17-16,-1 17 0,18 0 15,18-17-15,106 53 16,-89-36-16,124-18 16,-106 1-16,-17-18 0,-1-18 15,-17 1-15,-18-1 0,0-17 16,-52 17-1,-36-35-15</inkml:trace>
  <inkml:trace contextRef="#ctx0" brushRef="#br1" timeOffset="-73634.76">27834 1411 0,'-17'0'16,"-1"0"-1,18 18-15,-35-1 16,17 19 0,0-19-16,18 1 0,-53 53 15,36-19-15,-36 72 16,18-54-16,-1 54 16,19-71-16,17 35 15,-18-53 1,18 18-16</inkml:trace>
  <inkml:trace contextRef="#ctx0" brushRef="#br1" timeOffset="-72973.57">28099 1411 0,'0'18'31,"-18"17"-31,0 0 16,1 18-16,-1 53 16,18-53-16,-35 70 15,0-52-15,17-18 16,0-18-16,1 18 0,17-18 0,-18 18 15,18-35 1,0 0-16,0-1 16</inkml:trace>
  <inkml:trace contextRef="#ctx0" brushRef="#br1" timeOffset="-72634.15">28469 1411 0,'0'0'0,"0"53"16,0-18-16,-17 54 16,-1-19-16,-35 54 15,18-54-15,-18 71 16,35-88 0,-17 35-16,35-52 15,0-19-15,0 1 0,18-18 16</inkml:trace>
  <inkml:trace contextRef="#ctx0" brushRef="#br1" timeOffset="-72411.39">28804 1517 0,'0'35'16,"-17"1"-16,-36 52 16,17-35-16,-16 70 15,34-70-15,-17 35 16,17-53-16,18 18 16,0-35-1</inkml:trace>
  <inkml:trace contextRef="#ctx0" brushRef="#br1" timeOffset="-72222.17">29192 1764 0,'18'70'16,"-36"-140"-16,36 193 0,-18-87 0,-18 69 15,18-69-15,-17 17 16,17-18-16,-36 36 16</inkml:trace>
  <inkml:trace contextRef="#ctx0" brushRef="#br1" timeOffset="-71143.24">27252 1993 0,'0'0'0,"18"-17"0,35-36 16,-18 17-16,35 1 15,-34 0-15,87 0 16,-35 17-16,106 0 16,-88 1-16,177-1 15,-142 18 1,141 18-16,-141-1 16,53 36-16,-141-18 15,-18 1-15,0-1 0,-35 0 16</inkml:trace>
  <inkml:trace contextRef="#ctx0" brushRef="#br1" timeOffset="-70432.03">27746 2134 0,'18'-17'0,"-1"17"15,19 0-15,34-18 16,-35 18-16,106-18 15,-70 18-15,35 0 0,88 0 16,-71 0-16,-17 18 16,106 35-1,-124-18-15,-35 1 0,0-1 16,-18-18-16,0 19 0</inkml:trace>
  <inkml:trace contextRef="#ctx0" brushRef="#br1" timeOffset="-64069.75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-63485.63">14411 14781 0,'-18'36'16,"36"-72"-16,-36 89 0,18 36 16,0-37-16,36 54 15,-1-70 1,18 52-16,-18-53 16,53 0-16,18-17 15,0-18 1,-53 0-16,-18-18 15,53-35 1,-70 18-16</inkml:trace>
  <inkml:trace contextRef="#ctx0" brushRef="#br1" timeOffset="-63196.46">14111 15028 0,'35'-35'16,"1"0"-16,-1 17 15,53-52 1,-35 34-16,-18-17 0,1 18 16,-1 0-16,-17 0 0,17-1 15,-18 1-15,-17 17 16,18 18-16,0 18 15,-1 35 1,19-35 0,17 34-16,-18-16 15,35-19-15</inkml:trace>
  <inkml:trace contextRef="#ctx0" brushRef="#br1" timeOffset="-62465.9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-62240.12">16087 14887 0,'-36'0'15,"72"0"-15,-89 18 0,35 17 0,-17 36 16,17-36-16,18 0 16,0 36-16,0-54 15,53 36 1,-18-53-16,-17 18 0,17-18 15,1 0-15,17-18 16</inkml:trace>
  <inkml:trace contextRef="#ctx0" brushRef="#br1" timeOffset="-61962.51">16387 14923 0,'-18'0'16,"36"0"-16,-54 17 0,19 18 16,-1 1-16,0 17 15,18-18-15,0-17 16,18 34-1,0-34-15,17 0 16,-17-1-16,-1-17 0,18 0 16,-17 0-16,0 0 15</inkml:trace>
  <inkml:trace contextRef="#ctx0" brushRef="#br1" timeOffset="-61560.55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-61295.04">16951 14464 0,'0'18'16,"18"70"-1,-18-35-15,17 0 0,1-1 16,-18 19-16,18 53 16,-18-72-16,17 1 15,-17-17-15,18-1 0,-1 0 16,1 0-16,0-35 16,-1 0-16</inkml:trace>
  <inkml:trace contextRef="#ctx0" brushRef="#br1" timeOffset="-60495.74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-60349.13">17921 14640 0,'0'0'16,"0"88"-16,0-35 0,0 0 0,0 71 15,0-89-15,18 53 16,-1-52-16,19-1 15,-19-18 1,19-17-16,-19 0 16</inkml:trace>
  <inkml:trace contextRef="#ctx0" brushRef="#br1" timeOffset="-60215.78">18168 15028 0,'0'0'0,"0"36"0,18-19 15,-18 19-15,35-19 16,-17 1-16,-1-1 16,1 1-16</inkml:trace>
  <inkml:trace contextRef="#ctx0" brushRef="#br1" timeOffset="-60081.8">18256 14993 0,'0'0'16,"0"-35"-16,0 17 0,-17 18 0,17-17 15,17 17 1,1 17 0,0 1-16,-1-18 15</inkml:trace>
  <inkml:trace contextRef="#ctx0" brushRef="#br1" timeOffset="-59932.23">18362 15011 0,'0'17'16,"18"-17"-16,-36-17 0,53 52 15,-17-35-15,0 18 16,-1-18-16,1 17 0,17-17 15,-17 0-15,17 0 16,0 0-16,1 0 0,17 0 16,-36 0-16,19-17 15,-19 17-15</inkml:trace>
  <inkml:trace contextRef="#ctx0" brushRef="#br1" timeOffset="-51707.27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-51380.1">8608 14923 0,'0'0'0,"17"0"31,19-36-16,-19 19-15,19-1 0,17-53 16,-18 54-16,0-19 16,-17 19-16,35-36 15,-36 53-15,-17-18 0,18 18 16,0 18 0,-18 0-16,17 52 15,1-52-15,-1 35 16,1-36-16,0 19 15</inkml:trace>
  <inkml:trace contextRef="#ctx0" brushRef="#br1" timeOffset="-46399.77">9525 15081 0,'18'36'0,"-18"-1"16,17 53-16,1-53 15,0 36-15,-1-36 16,18 0-16,-17-35 15,-18 18 1,0-36-16,18-17 16,-18 17-16,-18-34 15,18 16-15,0 1 16,0 0-16,0-1 0,0-16 16,18 34-16,-1 0 15</inkml:trace>
  <inkml:trace contextRef="#ctx0" brushRef="#br1" timeOffset="-46062.81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-45773.29">10072 14799 0,'0'35'0,"17"-17"16,1 70-1,-18-35-15,18-18 0,-1 54 16,-17-54-16,0 0 16,18 0-16,-18 18 15,0-35-15</inkml:trace>
  <inkml:trace contextRef="#ctx0" brushRef="#br1" timeOffset="-45511.37">10248 15205 0,'0'0'15,"0"35"-15,0-17 16,18-1-16,-1-17 15,19 0-15,-19 0 16,1-17-16,0 17 0,-18-18 16,17-17-1,-17 17-15,-17 0 16,-1 1-16,-17 17 16,17-18-16,0 18 15,1 0-15,-1 18 16</inkml:trace>
  <inkml:trace contextRef="#ctx0" brushRef="#br1" timeOffset="-45183.68">10548 15099 0,'0'18'16,"-18"-1"-16,18 18 15,0-17 1,0 17-16,18-17 15,-18 0-15,35 17 16,-17-17-16,17-18 16,-17 0-1,0-18 1,-18 0-16,0 1 16</inkml:trace>
  <inkml:trace contextRef="#ctx0" brushRef="#br1" timeOffset="-45072.6">10707 15222 0,'17'36'16,"-34"-72"-16,34 89 0,1-35 0,0 0 15</inkml:trace>
  <inkml:trace contextRef="#ctx0" brushRef="#br1" timeOffset="-44917.2">10724 15046 0,'0'18'31,"36"-18"-15</inkml:trace>
  <inkml:trace contextRef="#ctx0" brushRef="#br1" timeOffset="-44756.89">10866 15134 0,'0'0'15,"35"-17"-15,-18-1 0,19 0 16,-19 18-16</inkml:trace>
  <inkml:trace contextRef="#ctx0" brushRef="#br1" timeOffset="-44233.2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-39572.81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-37475.67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-37090.58">27305 2311 0,'18'0'15,"-18"17"-15,17 1 16,19 17-1,-19-17-15,1 0 0,17 17 16,-35-18-16,35 1 16,-17-18-1,0 0-15,-1 0 16,19-18-16,-19 1 16,1-1-16,0 1 0,-1-19 15,1 19-15,-1-1 16,1-35-16,-18 35 15,0 36 17</inkml:trace>
  <inkml:trace contextRef="#ctx0" brushRef="#br1" timeOffset="-34022.14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-33688.71">23019 4110 0,'0'0'0,"-18"0"15,-52 18-15,17-18 16,0 17-16,0 1 0,0-1 16,-88 19-1,17-1-15,54-17 16,17-1-16,-71 1 15,36 0-15,53-18 16,0 17-16,17-17 0,36 0 16,17-17-1,-17 17-15,-1-18 16</inkml:trace>
  <inkml:trace contextRef="#ctx0" brushRef="#br1" timeOffset="-33466.28">22331 4092 0,'0'0'16,"-35"0"-16,-1 0 0,1 0 0,17 18 15,-17 17-15,0-17 0,17-1 16,-35 19-16,53-1 16,0-17-16,0-1 0,0 1 15,53 0 1,-35-1-16,17-17 0,-17 18 15,17-18-15,0 17 16,-17-17-16,-36 0 16</inkml:trace>
  <inkml:trace contextRef="#ctx0" brushRef="#br1" timeOffset="-32658.81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-32214.51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-31935.54">21131 4322 0,'0'0'0,"-17"0"15,-1 0-15,-35 17 16,36 1-16,-19 17 16,19 0-16,17-17 15,-18 0-15,18 17 0,18 0 16,-1-17-16,1-1 15,0 1-15,17 0 0,-18-1 16,19-17-16,-36 18 16,0 0-1,-18-1 1</inkml:trace>
  <inkml:trace contextRef="#ctx0" brushRef="#br1" timeOffset="-31376.17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-31080.23">20655 4674 0,'-35'-17'0,"70"34"0,-88-34 16,0-1 0,18 18-16,-18 0 15,18 18-15,17-18 16,-17 0-16,17 0 0,1 0 16,-1 0-16,-17 0 15,17 0-15,0 0 16,1 0-1,34 0 1</inkml:trace>
  <inkml:trace contextRef="#ctx0" brushRef="#br1" timeOffset="-30747.2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-29917.63">20267 4727 0,'-35'0'15,"17"-17"-15,-35-1 16,0 18-1,36-18-15,-19 18 0,1 0 16,0 0-16,-18-17 16,18 17-16,-18 0 15,35 0-15,18 17 16,18-17 0</inkml:trace>
  <inkml:trace contextRef="#ctx0" brushRef="#br1" timeOffset="-29461.64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-29012.1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-26120.44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-25636.27">7955 14764 0,'0'0'16,"-17"17"-16,17 1 16,17-18-1,18 0 1,-17 0-16,17-18 15,36-35 1,-18-17-16,-18 35 16,0-18-16,-35 35 15,18 18-15,-18-18 0,0 36 16,0 35 0,0-18-16,0 1 15,35 16 1,-35-16-16,18-19 15</inkml:trace>
  <inkml:trace contextRef="#ctx0" brushRef="#br1" timeOffset="-23825.05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-23744.73">4674 15540 0,'18'0'15,"0"0"-15</inkml:trace>
  <inkml:trace contextRef="#ctx0" brushRef="#br1" timeOffset="-23250.74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-23077.39">5062 15346 0,'0'0'0,"0"35"16,0-17-16,18 35 15,0-36 1,-1 1 0,-17-36-1</inkml:trace>
  <inkml:trace contextRef="#ctx0" brushRef="#br1" timeOffset="-22955.67">5027 15240 0,'0'-18'16,"18"18"-16,-1 0 16,1 0-16,0 0 15</inkml:trace>
  <inkml:trace contextRef="#ctx0" brushRef="#br1" timeOffset="-22772.94">5239 15311 0,'-18'35'15,"36"-70"-15,-36 87 0,18-34 0,0 0 16,18 17-16,-1-35 16,1 18-16,0-1 0,17-17 15,-17 0-15,-1 0 16</inkml:trace>
  <inkml:trace contextRef="#ctx0" brushRef="#br1" timeOffset="-22583.21">5362 15258 0,'18'0'15,"0"0"-15,-1 0 16,18 0-16,-17 0 15,17 0 1,-17 0-16,-18-18 0</inkml:trace>
  <inkml:trace contextRef="#ctx0" brushRef="#br1" timeOffset="-22421.74">5450 15011 0,'18'70'16,"-18"-17"-16,0-18 0,18 18 15,-18 0-15,17-17 0,-17 16 16,18-16-16,0-1 16,-1-17-16</inkml:trace>
  <inkml:trace contextRef="#ctx0" brushRef="#br1" timeOffset="-22294.39">5627 15293 0,'0'0'0,"17"18"0,-17 34 16,18-52-16</inkml:trace>
  <inkml:trace contextRef="#ctx0" brushRef="#br1" timeOffset="-22143.72">5627 15169 0,'17'0'16,"-34"0"-16,52 0 15,0 18 1</inkml:trace>
  <inkml:trace contextRef="#ctx0" brushRef="#br1" timeOffset="-21887.83">5803 15293 0,'0'0'16,"0"35"-16,18-35 15,-18 18-15,17-1 16,1 1-16,0-18 0,-1 0 15,1-18 1,-18-17 0,0 18-16,-18 17 15,18-18-15,-17 0 16,-1-17-16,0 35 16,18-18-1,18 18 1</inkml:trace>
  <inkml:trace contextRef="#ctx0" brushRef="#br1" timeOffset="-21688.45">6015 15311 0,'0'0'16,"0"-18"15,18 0-16,-1 1-15,1-1 0,-1 18 16,1 0-16,0 0 16,-1 0-1,1 18-15,-18 17 0,18 18 16</inkml:trace>
  <inkml:trace contextRef="#ctx0" brushRef="#br1" timeOffset="-3925.45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">12541 17410 0,'-17'0'15,"17"17"1,0 19 0,0 34-16,0-17 15,17 0-15,-17 70 16,0-17 0,0-53-16,18 35 0,0-52 15,-1-1-15,-17-17 16,18-1-1</inkml:trace>
  <inkml:trace contextRef="#ctx0" brushRef="#br0" timeOffset="1334.09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">17374 17992 0,'0'0'0,"18"17"16,0 36-1,-1 0-15,1-18 16,0-17-16,-18 17 0,17-17 16,1 0-16,-18-1 15,0-34 1,0-19 0,0 1-16,17-18 15,-17 18-15,0 0 16,0-1-16,18 1 0,-18 0 15,0-1-15</inkml:trace>
  <inkml:trace contextRef="#ctx0" brushRef="#br0" timeOffset="14164.86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">21661 17286 0,'17'71'0,"1"-18"16,-18 17-16,17 107 15,-17-89-15,18 70 16,0-87-16,-1-18 0,-17-18 16,36 36-16,-19-54 15,1 1-15</inkml:trace>
  <inkml:trace contextRef="#ctx0" brushRef="#br0" timeOffset="21052.92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">22348 17939 0,'-17'17'16,"34"-34"-16,-52 52 0,35-17 15,18 35-15,-1-36 16,19 1-16,-19 0 0,1-1 16,0 1-16,-1-1 15,1-17-15,-18 18 0,-18-18 31,-17 0-31,17 0 16,-17-18-16</inkml:trace>
  <inkml:trace contextRef="#ctx0" brushRef="#br0" timeOffset="21449.36">22525 17992 0,'0'0'16,"35"0"-16,-17-18 0,35 0 16,-36 1-16,19-1 15,-19 0-15</inkml:trace>
  <inkml:trace contextRef="#ctx0" brushRef="#br0" timeOffset="21565.73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">24518 17551 0,'0'35'0,"0"53"16,18-17-16,-18-18 16,35 88-16,-17-71 15,17 36 1,0-53-16,-17-18 0,17 1 15</inkml:trace>
  <inkml:trace contextRef="#ctx0" brushRef="#br0" timeOffset="22917.43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">26370 18292 0,'0'0'16,"-17"-18"-16,-1 18 0,0-18 16,1 1-16,17-19 15,0 19-15,-18-19 16,18 19 0,0-18-16,0 17 15,0 0-15,18 18 31,17 0-15,-17 18-16,34-18 16,-34 0-1,17 0-15</inkml:trace>
  <inkml:trace contextRef="#ctx0" brushRef="#br0" timeOffset="24824.72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">27481 18080 0,'0'-18'16,"18"18"-16,17 18 16,-17-18-16,35 0 15,-18 0-15,18 0 16,-35 0-16,17-18 16,-35 1-16,0-1 15</inkml:trace>
  <inkml:trace contextRef="#ctx0" brushRef="#br0" timeOffset="25513.72">27693 17903 0,'0'0'0,"0"71"16,0-36-16,-18 1 16,18 52-16,0-53 15,18 36-15,0-54 16,-1 19-1</inkml:trace>
  <inkml:trace contextRef="#ctx0" brushRef="#br0" timeOffset="25798.39">27746 18080 0,'-18'35'16,"36"-70"-16,-53 88 0,35-36 16,53 36-16,-18-35 0,35 0 15,-34-1 1,34 1-16,-52 0 16,0-1-16,-18 1 15,-36-1 1,1 1-16,17-18 0,-17 18 15,-18-18-15,18 0 16,0 0-16,-1-18 16</inkml:trace>
  <inkml:trace contextRef="#ctx0" brushRef="#br0" timeOffset="26972.05">27834 18221 0,'18'0'46,"-1"-18"-30,1 1 0,35-1-16,-35 0 15,35-34-15,-36 34 16,1 0-16,-1 1 0,-17-1 16</inkml:trace>
  <inkml:trace contextRef="#ctx0" brushRef="#br0" timeOffset="47080.5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">22507 13388 0,'18'18'16,"-36"-36"-16,36 53 0,0 36 15,-1-18-15,-17 88 16,0-71-16,0 54 15,0-71-15,18-18 16,-1 36-16,1-54 16,-18 1-16,18-18 15</inkml:trace>
  <inkml:trace contextRef="#ctx0" brushRef="#br0" timeOffset="49973.14">22842 13723 0,'36'0'16,"-19"0"-16,71-18 15,-52 18-15,-1 0 0,18 0 16,-35 0-16,-1 0 16</inkml:trace>
  <inkml:trace contextRef="#ctx0" brushRef="#br0" timeOffset="50728.59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">23830 13441 0,'18'0'16,"-1"0"-16,1 17 15,35-17-15,-18 0 16,36 0 0,-54 0-16,1 0 0,0-17 15,-18-1-15</inkml:trace>
  <inkml:trace contextRef="#ctx0" brushRef="#br0" timeOffset="51229.64">23971 13264 0,'18'0'0,"-18"36"16,-18-19-16,18 19 15,-17-1-15,17 53 16,0-35-16,0-18 0,0 36 16,0-36-16,53 0 15,-18-35 1,0 0-16,-17 0 0,17-17 16,0-1-16,-17 1 15</inkml:trace>
  <inkml:trace contextRef="#ctx0" brushRef="#br0" timeOffset="67651.77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">2558 2963 0,'0'0'0,"17"-17"15,19 17 1,-19 0-16,1 0 16,-1 0-16,19 0 0,-1 17 15</inkml:trace>
  <inkml:trace contextRef="#ctx0" brushRef="#br0" timeOffset="78264.55">2646 3140 0,'0'0'0,"17"0"16,19 17 0,-19-17-16,36-17 15,-35 17-15,17 0 16,-17 0-16</inkml:trace>
  <inkml:trace contextRef="#ctx0" brushRef="#br0" timeOffset="79013.28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">14323 8555 0,'88'0'0,"-176"0"0,229 0 16,0 0-1,-53 18-15,106-18 0,-106 17 16,1-17-16,-1 0 16,88 0-16,-88-17 15,-17 17-15,-18 0 16</inkml:trace>
  <inkml:trace contextRef="#ctx0" brushRef="#br0" timeOffset="86172.23">4674 3175 0,'-17'18'47,"-1"52"-47,0-35 15,-35 54 1,18-54-16,18 0 0,-1 1 16</inkml:trace>
  <inkml:trace contextRef="#ctx0" brushRef="#br0" timeOffset="87749.1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">6844 2910 0,'0'-17'0,"35"17"16,0-18-1,18 18 1,-35 0-16,0 0 0,17 18 16,-35-1-1</inkml:trace>
  <inkml:trace contextRef="#ctx0" brushRef="#br0" timeOffset="88845.09">6932 3052 0,'35'17'15,"-70"-34"-15,106 34 0,-54-34 16,54 17-16,-36-18 16</inkml:trace>
  <inkml:trace contextRef="#ctx0" brushRef="#br0" timeOffset="89328.83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">13705 10336 0,'-17'0'16,"34"0"-16,-52 0 0,18 0 16,34 0 15,18 18-15,18-18-16,-17 0 0,17 18 0,105-1 15,-70-17 1,1 0-16,-1 0 0,18 0 15,0 0-15,70 0 16,-123 0-16,35 0 16</inkml:trace>
  <inkml:trace contextRef="#ctx0" brushRef="#br0" timeOffset="94416.95">13705 12206 0,'18'0'16,"17"0"-16,1-18 15,-1 18-15,71-17 16,-53 17-16,70-18 15,-52 1-15,-18 17 16,0-18-16</inkml:trace>
  <inkml:trace contextRef="#ctx0" brushRef="#br1" timeOffset="120410.65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">10548 8378 0,'-18'0'78,"36"0"62,0 0 17,-18-17-157</inkml:trace>
  <inkml:trace contextRef="#ctx0" brushRef="#br1" timeOffset="130385.79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">19844 7743 0,'35'-17'15,"0"17"-15,1-18 16,-1 1-16,-17 17 16,-18 17-1</inkml:trace>
  <inkml:trace contextRef="#ctx0" brushRef="#br1" timeOffset="133723.93">19879 7938 0,'35'0'15,"-70"0"-15,106 0 0,-54 0 0,54-36 16,-36 36-16,-17-17 16,-1 17-16</inkml:trace>
  <inkml:trace contextRef="#ctx0" brushRef="#br1" timeOffset="134397.21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">20779 7938 0,'-36'35'15,"72"-70"-15,-72 87 0,19-52 16,-1 18-16,0 0 16</inkml:trace>
  <inkml:trace contextRef="#ctx0" brushRef="#br1" timeOffset="134863.78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">22772 7938 0,'35'0'15,"0"0"-15,1 0 0,-1 0 16,0 0-16,0 0 0,18 0 16,-35 0-1,0 0-15,-1-18 0</inkml:trace>
  <inkml:trace contextRef="#ctx0" brushRef="#br1" timeOffset="136543.72">22913 7814 0,'0'106'15,"0"-53"-15,0-18 0,0 0 16,35 36-1,-35-53-15,18-1 0,-1 18 16</inkml:trace>
  <inkml:trace contextRef="#ctx0" brushRef="#br1" timeOffset="138184.6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">27517 7779 0,'17'-18'0,"1"18"16,35-18-16,-35 18 16,17 0-16,18-17 15,35 17-15,-53 0 16,18 0-16,35 0 15,-52 17-15,34-17 16,-35 0-16,-17 0 0,17-17 16,-17 17-1,-18-18-15,-18 18 16,1-17-16</inkml:trace>
  <inkml:trace contextRef="#ctx0" brushRef="#br1" timeOffset="148878.66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">18521 8661 0,'17'0'31,"19"0"-31,17 0 16,0 0-16,35 0 0,106 0 16,-71-18-16,107 0 15,-142 18-15,0 0 16,-17 0-16,-19 0 0,1 18 16,-35-18-16</inkml:trace>
  <inkml:trace contextRef="#ctx0" brushRef="#br1" timeOffset="157859.22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">11483 15857 0,'18'-53'16,"-1"18"-16,36-53 15,-18 17-15,1 1 16,17-1-16,-18 18 0,18 0 16,0-35-16,-36 53 15,1 17-15,-18 36 16,-18 0 0</inkml:trace>
  <inkml:trace contextRef="#ctx0" brushRef="#br1" timeOffset="160023.27">11359 15469 0,'0'18'15,"0"53"1,0-36-16,18 53 16,0-17-16,-18-19 0,0-16 15,17-1-15,-17 0 0,18-17 16,35-18 0,-18 0-16,53-18 15,-35 1-15,36-19 16,-54 19-16,0 17 0,-17-18 15,-1 18-15</inkml:trace>
  <inkml:trace contextRef="#ctx0" brushRef="#br1" timeOffset="186588.8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">20955 8925 0,'-18'-17'16,"18"-1"-1,0 36 1,0 35-16,0-18 16,18 18-16,17 176 15,-17-53 1,-18 18-1,35-52-15,-17-72 16,17 18-16,-17-35 16,-1-35-1,-17-36 1</inkml:trace>
  <inkml:trace contextRef="#ctx0" brushRef="#br1" timeOffset="193651.27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">1746 8132 0,'0'0'15,"18"0"1,52 17-1,-34-17-15,17 0 0,52 0 16,-52 0 0,53-17-16,-53 17 15,-18-18-15,36 0 16,-53 18-16,-1-17 16</inkml:trace>
  <inkml:trace contextRef="#ctx0" brushRef="#br1" timeOffset="196200.1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">2293 9631 0,'35'35'16,"-17"-35"-16,35 35 0,-18-35 15,18 0-15,-18 0 16,36 36-16,-36-36 15,-17 17-15,-1 1 0,1 0 16,-18 17-16,-18-17 16,-17-1-16,0 18 0,0-17 15,-1 17-15,-52 36 16,35-36-16</inkml:trace>
  <inkml:trace contextRef="#ctx0" brushRef="#br1" timeOffset="199886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">10566 10654 0</inkml:trace>
  <inkml:trace contextRef="#ctx0" brushRef="#br1" timeOffset="-214646.73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Iyer, Agni</cp:lastModifiedBy>
  <cp:revision>71</cp:revision>
  <dcterms:created xsi:type="dcterms:W3CDTF">2017-07-10T20:19:53Z</dcterms:created>
  <dcterms:modified xsi:type="dcterms:W3CDTF">2020-02-14T13:26:48Z</dcterms:modified>
</cp:coreProperties>
</file>