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70" r:id="rId3"/>
    <p:sldId id="272" r:id="rId4"/>
    <p:sldId id="271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12:27.4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811 7426 0,'-17'0'47,"34"18"-15,1 17-32,-18-17 15,35-1-15,-17 1 16,0-1-16,35 1 15,-18-18-15,53 0 16,-53 0-16,71 0 16,-53 0-16,88-35 15,-70 17-15,17 1 16,88-19 0,-88 36-16,54-17 15,-90 17-15,37 35 16,-36-17-16,-18-1 0,18 18 15,-36 1-15,1-1 16,-18 0-16,0-17 16,-18 17-16,1-17 15,-1-1-15,1 1 16,17-36 0,17-52-1,1 35-15,-18-1 0,17-17 16,19-17-1,-1 35-15,18-1 16,-18 19-16,0-1 0,89 0 16,-18 18-1,17 0 1,-52 0-16,-1-17 16,71 17-16,-52 0 15,105-18-15,-106 18 16,0 0-16,71 0 15,-71 0-15,35-17 16,-70 17-16,36-36 16,-36 19-16,17-19 15,-35 1-15,1-36 16,-19 19-16,-17-37 16,-17 36-16,-19 18 15,-69-18 1</inkml:trace>
  <inkml:trace contextRef="#ctx0" brushRef="#br0" timeOffset="8682.4814">18503 7303 0,'18'-18'16,"-1"36"15,-17 17-15,0 18-16,0 35 15,0-18-15,-17-17 16,17 18-16,0 52 16,0-70-16,0 36 15,17-54-15,-17-18 16,36 19-16,-36-19 15,17 1-15,1-18 16,-36-18-16,18 1 16</inkml:trace>
  <inkml:trace contextRef="#ctx0" brushRef="#br0" timeOffset="9076.5473">18274 7497 0,'0'0'16,"-18"0"-16,36 0 31,0-18-16,17 0-15,-18 1 16,1-1-16,0-17 0,-1 17 16,-17-17-16,18 17 0,0 1 15,-1-19-15,1 19 16,0-1-16,-1 0 16,1 18-16,-1 18 15,1 17 1,0-17-16,35 35 15,-36-36-15,36 1 16,-17 0-16,-19-18 16,36 17-16,-35-17 15,-1 18-15,1-18 16</inkml:trace>
  <inkml:trace contextRef="#ctx0" brushRef="#br0" timeOffset="19581.7158">9013 11165 0,'18'0'0,"0"0"15,17 0 1,18-17-16,-18 17 16,1-18-16,-19 18 0,54 0 15,-54 0-15,19 0 16,52 0-16,-35 0 15,35 0-15,-35 0 16,70 0 0,-70 0-16,88 0 15,0 0-15,-70 0 16,0 0-16,87 18 16,-87-18-16,123-18 15,-106 18-15,106-35 16,-88 35-16,-18-18 15,106 18-15,-106 0 16,1 0-16,-1 0 0,71 18 16,-89-18-16,18 0 15,71 0 1,-71 0-16,0 0 0,54 0 16,-72 0-16,-17 0 15,-18 0-15,18 18 0,18-1 16,-36 1-16,18-18 15,17 17-15,-34 1 16,52-18 0,-70 0-16,17 0 15,-35-18-15,0-17 16</inkml:trace>
  <inkml:trace contextRef="#ctx0" brushRef="#br0" timeOffset="25653.9788">19685 3298 0,'-18'-17'32,"1"17"-17,-1 0-15,0 0 0,1 0 16,-18 0-16,-18 0 0,-53 0 16,35 0-16,-123 0 15,106 17-15,-141 1 16,105-18-1,1 0-15,-1 18 0,-140-18 16,140 0-16,-17 17 16,35-17-16,-105 18 15,34 0 1,107-18-16,-1 0 0,18 17 16,0-17-16,-35 18 15,70-18-15,-34 0 16,34 0-16,0 18 15,18-1 1,0 19-16,18-1 16,-18 0-16,18 36 15,-1-18-15,-17 52 16,0-52-16,-17 88 16,17-52-16,-18 69 15,18-69-15,18 105 16,-18-106-1,17 106-15,1-106 16,-1 88-16,-17-87 16,0 105-1,0-89-15,-17 107 16,17-106-16,0 88 16,0-106-16,-18 89 15,18-89-15,0 106 16,-17-106-16,17 0 15,-18 0-15,18 1 0,-18 87 16,18-88-16,-17 71 16,17-89-16,0 72 15,0-72-15,0-17 16,0 18-16,0-19 0,17 37 16,-17-54-16,0 53 15,0-53-15,0 1 16,-17-1-16,17-17 15,0 17-15,0 0 16,0-17-16,17-1 0,1 19 16,0-36-1,-1 17 1,1-17-16,17 0 16,0 0-16,1 0 15,-1 0-15,53 0 16,-17 0-16,52 0 15,-52 0-15,105 0 16,-88 0-16,18 0 16,0 0-16,106 18 15,-89-18-15,106 0 16,-123 0-16,0 0 0,18 0 16,-19 0-16,-16 0 0,105 0 15,-106 0 1,53-18-16,-71 18 15,-17 0-15,53-17 16,-53 17-16,0-18 16,-35 18-16,17-35 15,-35 17-15,0 1 16,0-1-16,-18-53 16,18 36-16,0-35 15,0 17-15,0 0 16,0 0-16,0 0 0,0-18 15,18-87-15,0 87 16,-1-123-16,1 88 16,-18 0-16,18 0 0,-18 18 15,35-123-15,-18 87 16,-17 18-16,36-123 16,-19 123-16,1 0 15,-18-17-15,18-1 0,17-123 16,-17 142-16,-18-19 15,17-123-15,-17 124 16,-17-1-16,17-123 16,0 141-16,0-123 15,17 123-15,-17 18 16,0 0-16,0 0 0,0 17 16,18 1-16,-18-71 15,0 88-15,-18-71 16,18 71-16,-17 0 0,17 0 15,-18-17 1,18 52-16,-18 1 16,1 17-16,-1 0 0,-17 0 15,17 0-15,-17 17 16,-53 1 0,-1-1-16,19 1 15,17-18-15,-71 18 16,54-18-16,17 0 0,-70 0 15,52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13:41.9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7885 15681 0,'-18'0'0,"0"-18"16,1 18 0,-1 0 15,36 0 0,-1 18-15,1-18-16,17 18 15,1-18 1,-19 0-16,1 0 16,-1 0-16,1 0 0,0 17 15</inkml:trace>
  <inkml:trace contextRef="#ctx0" brushRef="#br0" timeOffset="139.3696">7902 15822 0,'36'0'16,"-19"0"-16,18 0 15,-17 0-15,35-18 16,-35 18-16</inkml:trace>
  <inkml:trace contextRef="#ctx0" brushRef="#br0" timeOffset="488.9148">8326 15505 0,'0'0'0,"17"0"16,18 0 0,1 17-16,-19-17 15,1 0-15,0 0 0,17-17 16,-17 17 0</inkml:trace>
  <inkml:trace contextRef="#ctx0" brushRef="#br0" timeOffset="856.2014">8308 15540 0,'-18'35'15,"36"-70"-15,-36 88 0,18-18 16,0 0-16,0-17 0,0 35 15,0-18-15,0-17 16,0-1-16,18 1 0,0-18 16,-1 18-1,1-18-15,-1 0 16,19 0-16,-1 17 16,18 19-16,-35-19 15,17 36-15,-17-35 16,-1 35-1,-17-36-15,0 1 0,0 0 16,-35-1-16,17-17 16,-35 18-16,0-36 15,18 18-15,0-17 16,17 17-16,-17-18 0,0 18 16</inkml:trace>
  <inkml:trace contextRef="#ctx0" brushRef="#br0" timeOffset="37483.5464">2593 12859 0,'0'0'0,"-18"0"109,18 35-93,0 0-16,0 1 16,-17-1-16,17 18 15,0-18-15,-18 0 16,18 1-16,0 34 16,-18-35-16,18 18 15,0-17-15,0-19 0,0 19 16,0-19-16,0 36 15,0-35-15,18 17 16,-18-17-16,0-1 0,0 1 16,18 0-16,-18-1 15,17 1-15,1 0 16,0 17-16,-1-18 16,1-17-16,17 36 15,-17-19-15,35 1 16,-36-18-16,1 0 15,35 18-15,-35-1 16,17-17-16,-18 18 16,1-18-1,0 0-15,-18 18 16,-18-1 0</inkml:trace>
  <inkml:trace contextRef="#ctx0" brushRef="#br0" timeOffset="38068.4525">2716 13882 0,'0'17'62,"18"-17"17,0 18-64,17-18 1,0 18-16,18-18 15,-35 0-15,35 0 16,-18 0-16,0 0 16,-17 0-16,0 0 15,-1 0-15,1 0 0,-18-18 16,0 0 0,-18-17-1,18 18-15,-17-54 16,-1 53-16,18-17 15,-18 0-15,18 0 0,-17-1 0,-1 1 16,18 17 0,0 1-16</inkml:trace>
  <inkml:trace contextRef="#ctx0" brushRef="#br0" timeOffset="39190.3925">3351 12594 0,'-17'0'15,"17"-17"1,-18 17-1,18 17-15,-18 1 16,18-1-16,-17 1 16,-1 35-1,1-35-15,-1 17 0,0 0 16,1 36-16,17-54 16,0 19-16,0 34 15,17 1 1,1-54-16,-18 19 0,18-1 15,-1 0-15,1-17 0,17 35 16,-17-18-16,17 0 16,-17 1-16,-1-19 15,1-17-15,-18 18 16,18-18-16,-18 18 16,-18-18 46,0 0-31</inkml:trace>
  <inkml:trace contextRef="#ctx0" brushRef="#br0" timeOffset="39585.1063">3193 13317 0,'17'0'47,"1"36"-32,0-36-15,17 35 16,-18-17-16,19 17 16,-19-18-16,1-17 15,0 18-15,-1-18 16,1 0-16,0 0 16,-18-18-16,17 1 15,-17-1-15,0-35 16,18 36-1,-18-1-15,0-17 16,0 17-16,0 0 16,18 1-16,-1 17 15,1 0 1</inkml:trace>
  <inkml:trace contextRef="#ctx0" brushRef="#br0" timeOffset="49939.5232">5239 15893 0,'0'-18'47,"-18"18"0,18-18-32,-18 18 1,18-17 0,-17 17-16,-1 0 15,18 17 1,-17-17-16,17 18 16,0 0-16,-18 17 15,18-17-15,18 17 16,-1-18-1,1-17-15,-18 18 16,17-18-16,1 0 16,17-35-16,-35 17 15,18-17 1,-18 17-16,0-35 16,-18 36-16,1-1 0,-1 0 15,0 18-15,-17-17 16,18 17-16,-1 0 15,0 0-15,18 17 0,-17 1 0,17 17 16,0 1 0,17-1-16,1-17 15,0-1-15,-1-17 0,1 18 16,-1-18-16,19 0 16,-19 0-16,1-18 15,0 18-15,-18-35 16,0 17-16,0 1 15,0-1-15,-18 0 0,-17-17 16,17 17-16,0 1 16,1 17-16,-18 0 15,17 0-15,0 17 16,18 1 0,0 0-16,18 35 15,0-18 1,-1-17-16,18-1 15,-17-17-15,0-17 16,-1-1 0,-17 0-16,0-17 15,0 17-15,0-17 16,-17 17-16,17 1 0,-18-1 16,0 18-16,1-17 0,-1 34 15,1-17 1,-1 35-16,0-35 15,18 36-15,18-19 16,0 1-16,-1-18 16,36 18-1,-35-18-15,-1 0 16,-17-18-16,18 18 16,-18-18-16,0 1 15,-18-1 1,1 0-16,-1 1 15,0 17-15,1-18 0,-1 18 16,-17 0-16,35 18 16,0-1-1,0 1-15,0 0 0,0-1 16,18 1-16,-1 0 0,18-1 16,-17-17-1,0 0 1,-18-17-1,-36-1 1,19 18 0,-18 0-1</inkml:trace>
  <inkml:trace contextRef="#ctx0" brushRef="#br0" timeOffset="52564.7035">5838 15522 0,'0'-17'31,"18"17"1,-18-18-17,-18 18 1,1 0 46,17 18-46,-18-1 0,18 1-16,0 17 15,18-17-15,-1-1 16,1-17-16,17 0 15,-35-17 1,18 17-16,0-35 16,-18 17-16,17 0 0,-17 1 15,0-19-15,-17 1 16,17 17-16,-36 1 16,19-1-1,-1 18-15,0 0 16,18 18-1,-17-1-15,17 19 16,0-1-16,0-17 16,17-1-16,-17 1 0,18 0 15,0-18-15,-1 0 16,1 0 0,-18-18-16,18 0 0,-18 1 15,0-1-15,0 0 16,0 1-16,-18-1 15,0 0-15,1 1 16,-1 17-16,0 0 16,1 17-16,-18 19 15,35-19-15,-18 36 16,0-17-16,18-19 16,0 1-16,0-1 0,0 1 15,18 0-15,0-18 16,-1-18-1,1 0 1,-18 1-16,0-1 0,17 1 16,-17-1-16,0-17 15,0 17-15,0-17 16,-17 35-16,17-18 0,-18 18 16,1 0-1,-1 18-15,0 17 16,18 0-16,0 1 15,0-19-15,36 18 16,-19-35 0,18 0-1,-17 0-15,0-17 16,-1-1-16,-17 1 16,0-1-16,-17 0 15,17 1-15,-18-1 0,-17 0 16,17 18-1,-17 0-15,17 0 16,1 18-16,17 0 16,0-1-16,0 1 15,17 0-15,1-18 0,17 17 16,-17 1-16,17-18 16,-35-18-16,18 1 15,-18-1 1,0 0-16,-18 1 0,0-19 15,18 19 1,-17 17-16,17-18 16,-18 18-1</inkml:trace>
  <inkml:trace contextRef="#ctx0" brushRef="#br0" timeOffset="57709.5841">5221 15363 0,'-18'0'16,"1"0"0,17 18 15,0 0-16,17-18 1,-17 17-16,18-17 16,0 0-16,-1 0 15,-17-17 1,0-1-16,-35 0 16,17 18-1,1 0 1,-1 0-16,18 18 15,0 0 1,18-1-16,17-17 16,-17 0-16,-1-35 15,1 35 1,-18-18-16,0 1 16,-18 17-16,1-18 15,-1 18-15,0 0 0,1 0 16,-1 18-16,18-1 15,-17-17-15,17 18 16,35 17-16,18-35 16,-18 0-16,-17-17 15,17-1-15,0 0 16</inkml:trace>
  <inkml:trace contextRef="#ctx0" brushRef="#br0" timeOffset="58373.7745">5838 14958 0,'-17'0'62,"17"17"-46,0 1-16,-18-18 0,18 35 16,0-17-1,0 0-15,0-1 0,18-17 16,-1 0 0,-17-35-1,0 17-15,0 1 0,0-19 16,-17 19-16,-1-1 15,1 18-15,-1-17 16,0 17-16,1 0 16,-1 0-16,0 17 0,18 1 15,0-1-15,0 1 16,0 0-16,18-18 16,0 0-1,-18-18 1,0 0-1,-18 1-15,0-1 16,1 1-16,-1 17 16,18 17-1,0 1 1,18-18-16,-1 0 16,1 0-1,0 17-15</inkml:trace>
  <inkml:trace contextRef="#ctx0" brushRef="#br0" timeOffset="58882.6578">5151 14799 0,'-18'0'15,"18"18"1,0-1 0,0 1-16,18 0 15,-1-18-15,1 0 16,-18-18 0,17-17-1,-17-18-15,-17 35 16,17 0-16,-18 1 0,1 17 15,17-18-15,-18 18 16,0 0-16,36 0 31,0 0-15,-1 0-16,1 0 16,-1 0-1,1 0 1</inkml:trace>
  <inkml:trace contextRef="#ctx0" brushRef="#br0" timeOffset="59511.4633">5803 14305 0,'0'-17'16,"0"-1"-16,0 0 15,0 1 1,0 34 15,-17 19-15,17-1-16,0-18 15,0 1-15,0 0 16,17-18-16,1 0 16,-18-18-16,17 0 15,-17 1-15,0-18 16,0 17-16,-17-17 15,-1 35-15,-17-18 16,17 18-16,1 0 16,17 18-1,0-1-15,0 1 16,17-18-16,-17 18 0,36-1 16,-19-17-16,-17 18 15,-35-1 1</inkml:trace>
  <inkml:trace contextRef="#ctx0" brushRef="#br0" timeOffset="59899.5788">5133 14199 0,'0'0'0,"-18"0"0,-17 18 15,17 0-15,1 17 16,17-17-16,0 17 0,0 0 15,0-17-15,17-1 16,1 1-16,17-18 16,-17 0-16,0-18 15,-1 1-15,-17-1 0,0-17 16,0 17-16,-35-17 16,35 17-16,-18 1 15,1 17-15,17 17 16,35 1-1</inkml:trace>
  <inkml:trace contextRef="#ctx0" brushRef="#br0" timeOffset="60339.5696">5803 13758 0,'-17'0'16,"34"0"-16,-52-17 0,17 17 15,1 0-15,-1 17 16,0 1-1,1 0-15,17-1 16,17 19-16,1-19 16,0-17-1,-1 0-15,1 0 16,-18-17-16,0-1 16,0-17-1,0 17-15,-18 0 0,1 1 16,-1-1-16,0 18 15,1 0 1,-1 0-16,18 35 16,0-17-16,18 17 15,17-17-15,0 17 16,-35-17-16</inkml:trace>
  <inkml:trace contextRef="#ctx0" brushRef="#br0" timeOffset="61112.0944">3634 14164 0,'-18'18'16,"0"-1"-1,1 1-15,-1 0 16,18-1-16,-18 1 16,18 0-16,18-18 31,0-18-16,-1 18-15,-17-35 16,0 17-16,-17 0 16,-1 18-1,0 0-15,18 18 16,36-18 0,-19 0-1</inkml:trace>
  <inkml:trace contextRef="#ctx0" brushRef="#br0" timeOffset="61413.0321">3951 13653 0,'0'0'0,"0"-18"16,-18 18-1,1 0-15,17 18 16,-18-18-16,18 17 16,0 1 77,-17 17-77,17-17-16</inkml:trace>
  <inkml:trace contextRef="#ctx0" brushRef="#br0" timeOffset="61908.083">3528 14781 0,'0'0'0,"0"18"31,17-18-16,1 0 1,0 0 0,-1 0-16,1-18 15,-18 1 1,-18-1 0,1 18-16,-1-18 15,0 18 1,36 0-1,0-17-15</inkml:trace>
  <inkml:trace contextRef="#ctx0" brushRef="#br0" timeOffset="62290.6944">3951 14288 0,'0'0'0,"-18"0"0,1 0 15,-1 0 1,1 17-1,17 1-15,0-1 0,0 1 16,35-18 0,-35-18-1,35 1-15,-35-1 16,0 1 0,0-1-16,-18 0 15,1 18-15,-1 0 16,18 18-1,0 0-15,0-1 16</inkml:trace>
  <inkml:trace contextRef="#ctx0" brushRef="#br0" timeOffset="62736.3851">3510 15293 0,'0'0'0,"-17"18"0,17-1 16,0 1-16,0-1 16,17-17-1,1 0 1,-1 0-1,-17-17 17,18 17-17,-18-18-15,18 1 16,-1-1 0,1 0-16</inkml:trace>
  <inkml:trace contextRef="#ctx0" brushRef="#br0" timeOffset="63061.0866">4039 14834 0,'0'0'16,"0"-17"-16,0-1 0,-17 18 31,-1 18-15,18-1-16,0 1 0,-18 0 15,36-18 17,0-18-17,-18 0-15,17 1 16,-17-1-16,-17 18 31,-1 35-31,0-17 16,1 17-16</inkml:trace>
  <inkml:trace contextRef="#ctx0" brushRef="#br0" timeOffset="63461.3042">3563 15734 0,'-18'18'15,"18"-1"1,0 1 0,0-1-16,0 1 15,0 0 1,18-18-16,-18 17 16,-18-17 30,36-17 1,17-1-31,-17 0-16</inkml:trace>
  <inkml:trace contextRef="#ctx0" brushRef="#br0" timeOffset="63747.9879">3986 15416 0,'0'0'16,"0"-17"15,0-1-15,18 0-1,-18 1-15,18 17 16,-18-18 0,0 36-16,-18-1 15,18 1-15</inkml:trace>
  <inkml:trace contextRef="#ctx0" brushRef="#br0" timeOffset="70010.2875">5309 16422 0,'0'-18'16,"0"36"-1,18 17 1,0 18-16,-1 0 16,1 35-16,17 71 15,-17-53-15,-1 70 16,-17-105-16,36 34 16,-36-69-16,17-19 15,1 1-15,-18-36 16,0 1-16</inkml:trace>
  <inkml:trace contextRef="#ctx0" brushRef="#br0" timeOffset="70326.5598">5151 16651 0,'0'0'15,"0"-18"1,35 1-16,-18-18 16,1 17-16,17-17 0,1-18 15,-19 17 1,1 19-16,-18-1 0,0 1 16,0-1-16,0 0 15,0 36 16,18 17-31,-1-17 16,-17-1-16,18 1 16,0 0-16,-1-18 0,1 17 15,17-34-15</inkml:trace>
  <inkml:trace contextRef="#ctx0" brushRef="#br0" timeOffset="70624.2087">5803 16210 0,'0'0'15,"0"-17"-15,18 34 16,-1 1-16,1 52 15,-18-17-15,18 18 16,-18-1-16,17 1 16,-17 70-16,0-70 15,0 34-15,0-52 16,0 0-16,0-35 16,0-36-1,0 1 1</inkml:trace>
  <inkml:trace contextRef="#ctx0" brushRef="#br0" timeOffset="70920.8774">5680 16404 0,'0'0'16,"0"-17"-16,0-1 15,0 0-15,17 1 0,1-1 16,17-17-16,1-1 16,-19 1-16,1 0 15,-1 17-15,-17 1 16,0 34 15,36 54-15,-19-36-16,1-17 15,17 17-15,-17 0 16,17-17-16,-17 0 0,0-1 0</inkml:trace>
  <inkml:trace contextRef="#ctx0" brushRef="#br0" timeOffset="74147.0008">2311 15540 0,'-18'0'15,"0"0"-15,1 0 16,17 18-16,-18-18 15,36 0 17,35 0-17,-18 0-15,0 17 16,71-17-16,-35 0 16,34 0-16,-52 0 15,0 0-15,-17-17 0,17 34 16,-36-17-1</inkml:trace>
  <inkml:trace contextRef="#ctx0" brushRef="#br0" timeOffset="74820.9774">3951 17268 0,'0'18'16,"18"-18"-1,-1 18-15,19-18 16,17 17-16,0-17 0,70 18 15,-52-18-15,87 0 16,-87-18 0,-18 18-16,17 0 0,-34 0 15,-1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20:44.5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5239 6526 0,'-18'18'0,"18"17"15,-18 1-15,18 17 16,0-36-16,0 36 15,18-18-15,0 36 16,-1-36-16,19 18 16,-19-18-1,19 1-15,-1-36 16,-17 17-16,34-17 16,-16 18-1,-19-18-15,1 0 0,0 0 16,-1 0-16,-17-18 0,18 18 15,-18-35 1</inkml:trace>
  <inkml:trace contextRef="#ctx0" brushRef="#br0" timeOffset="344.2339">5503 6791 0,'18'0'16,"-18"18"-16,18 17 16,-1-17-16,19 34 15,-19-34-15,54 17 16,-54-35-16,19 18 16,-1-18-16,-17 18 0,-1-18 15,18 17 1,-35 1-16,0 0 15,0-1-15,0 1 16,-17-1-16,-1-17 16,1 0-16,-19 18 0,19 0 15,-19-18-15,19 17 16,17 1 0,0 0-1,0-1 1</inkml:trace>
  <inkml:trace contextRef="#ctx0" brushRef="#br0" timeOffset="6068.0313">8308 10989 0,'18'0'31,"-36"0"126,0-18-142,1 18 1,-1 0 0,0 0-16,1 0 15,-1 0-15,0 0 16,1 0-16,-1 0 15,1 0-15,-1 0 16,0-17-16,1 17 16,-19 0-16,19 0 15,-19 0 1,19 0-16,-18-18 16,17 18-16,-35 0 15,35 0-15,-52-18 16,52 18-16,-35 0 15,18 0-15,0 0 16,-18 0-16,17 0 16,-16-17-16,-1 17 15,35 0-15,-17 0 16,-1 0-16,19 0 16,-36 0-16,35 0 15,-17 0-15,-36 0 16,1 17-1,-1 1 1,-35 0 0,36-18-1,17 0-15,35 0 16,-35 0-16,36-18 16,-1 18-16,1 0 15,-1 0-15,-17 0 16,-1 0-16,-17 0 15,36 0-15,-19 0 0,-34 18 16,35-18 0,17 0-16,-70 17 15,35-17 1,35 0-16,-17 0 16,17 0-16,1 0 15,-1 0-15,-17 0 16,17 0-16,1 0 15,-1 0-15,0 0 16,1 0-16,-1 0 16,0 0 15,1 0 16,17 18 31,-18-18-62,18 18-1,0-1-15,0 1 16,0 0-1,0-1-15,0 1 16,0 0-16,0-1 16,0 18-16,0-17 15,18 17 1,-18-17-16,0 17 16,17-17-16,-17 0 0,0-1 15,18 1-15,-18 17 16,18-17-16,-18 17 15,0-17-15,0 17 16,0-17 0,0 17-16,0-18 15,0 1 1,0 0-16,0-1 16,0 19-1,0-19-15,0 1 0,17 17 16,-17-17-16,0 0 15,0-1-15,0 18 16,0 18-16,-17-35 16,17 17-16,0-17 15,0 17 1,0-17-16,0-1 0,0 1 16,0 0-1,0-1-15,0 19 16,0-19-16,0 1 15,0 0-15,0-1 16,-18 36 0,18-18-16,0 1 15,-18-36-15,18 17 0,0 19 16,-17-19-16,17 19 16,-18-19-16,18 36 15,-18-35-15,18-1 16,0 1-16,0 0 15,0 17-15,0-17 16,0-1-16,0 1 16,0 17-1,0-17-15,0-1 0,0 19 16,0-19 0,0 19-16,0-19 15,0 1-15,0-1 0,0 19 16,0-19-16,0 1 15,0 0-15,18 17 16,-18-17-16,0-1 16,0 19-1,0-19-15,0 1 16,18-1 0,-18 1-1,0 0 1,17-1-1,-17 1-15,0 0 16,18-18 0,-18 17-1,18-17 1,-18 18 0,17-18-1,1 18-15,0-1 16,-1-17-1,-17 18-15,18-18 16,-1 17 0,1-17-16,0 18 15,-1-18-15,19 18 16,-19-18 0,19 17-1,-19-17-15,18 0 16,-17 0-1,17 0-15,-17 0 16,0 0-16,17 0 16,0 0-1,-17 18-15,17-18 16,-17 0-16,-1 0 16,1 0-16,0 0 0,-1 0 15,1 0-15,17 18 16,-17-18-16,17 0 15,-17 0-15,-1 0 16,1 0-16,17 17 16,-17-17-16,0 0 0,-1 0 15,1 0-15,17 0 16,-17 0-16,-1 0 16,1 0-16,17 0 0,-17 0 15,0 0-15,-1 0 16,19 0-16,-19 0 15,18 0-15,-17 0 16,17 0-16,-17 0 16,0 0-16,-1 0 0,19 0 15,-19 0 1,1 0-16,17 0 16,-17 0-16,-1 0 0,1 0 15,0 0-15,-1 0 16,19 0-16,-19 0 0,1 0 0,17 0 15,-17 0 1,17 0-16,-17 0 0,-1 0 16,1 0-16,17 0 15,1 0-15,-19 0 16,1 0-16,-1-17 0,19 17 0,-1 0 16,-17-18-16,17 18 15,-17 0 1,-1 0-16,1 0 0,0 0 15,-1 0 1,18 0 0,-17 0-16,17-18 15,1 18 1,-19 0-16,1-17 16,0 17-16,-1 0 0,1 0 15,-1 0-15,1 0 16,0 0 15,-18-18-15,17 18 15,-17-18 0,18 18-31,-18-17 31,18 17-31,-18-18 16,17 1 0,-17-1-16,18-17 15,-18 17 1,0-17 0,0 17-16,0 0 0,18-17 15,-18-18 1,0 36-16,0-1 15,0 0-15,0-17 16,0 17-16,0 1 0,0-1 16,0 0-16,0-17 15,0 18-15,0-1 16,0-17-16,0-1 16,0 19-16,0-36 15,0 35-15,0 1 0,0-1 16,0 0-16,0 1 0,0-19 15,0 19-15,0-36 16,0 35-16,0-35 16,0 36-16,0-54 15,0 53-15,0-17 16,0 17-16,0-17 16,0 0-16,0 0 15,17-1-15,-17-17 16,0 36-16,0-18 15,0-1-15,0 19 0,0-19 16,0 1-16,0 0 16,0 0-16,0 17 0,0 0 15,0-17-15,18 0 16,-18 17-16,0 0 16,0-17-16,17 17 0,-17-34 15,0 16-15,0 1 16,0 0-16,0 17 15,0 0-15,0 1 0,0-1 16,-17-17 0,17 17-16,0-17 15,-18 17-15,18-17 0,0 0 16,-17 0 0,17 17-16,0 0 0,-18-17 15,0 17-15,1-17 16,-1 35-16,18-18 15,-35-17-15,17 17 16,0 1-16,-17-18 16,18 17-16,-1 0 0,0 1 15,1-1-15,-1 18 0,0 0 16,1 0 0,-1 18-16</inkml:trace>
  <inkml:trace contextRef="#ctx0" brushRef="#br0" timeOffset="8392.391">7655 12629 0,'-17'0'47,"17"36"-31,0-1-16,0 0 0,-18 53 15,18-35-15,-18 0 16,1 36-1,17-37-15,0-16 0,17 17 16,1-36 0,0-17-16</inkml:trace>
  <inkml:trace contextRef="#ctx0" brushRef="#br0" timeOffset="8587.1434">7708 12718 0,'0'53'15,"0"-106"-15,0 158 0,0-69 0,18-1 16,-18 0-16,0 1 0,17 17 16,1-18-16,0-18 15</inkml:trace>
  <inkml:trace contextRef="#ctx0" brushRef="#br0" timeOffset="8782.4288">7938 12718 0,'17'70'16,"-34"-140"-16,52 175 0,-35 1 15,17-53-15,-17 0 16,36 53 0,-1-53-16,-35-35 15,18-1-15</inkml:trace>
  <inkml:trace contextRef="#ctx0" brushRef="#br0" timeOffset="9181.8673">7514 11924 0,'0'18'31,"18"34"-16,-18 54 1,0-70-16,17 52 16,-17-53-16,18 36 15,-18-54-15,18 1 16,-1-18-16,-17-18 16</inkml:trace>
  <inkml:trace contextRef="#ctx0" brushRef="#br0" timeOffset="9370.4689">7708 11871 0,'-17'18'0,"34"-36"0,-34 71 16,17-18-16,-18 0 0,0 71 16,18-53-1,0 35-15,18-52 16,-18-19-16,18 1 0,-18 0 15,17-1-15</inkml:trace>
  <inkml:trace contextRef="#ctx0" brushRef="#br0" timeOffset="9561.2029">7796 11942 0,'-17'70'15,"17"-35"-15,0 54 16,0-37-16,0-16 16,17-1-16,1 36 15,0-54-15,-1 1 0,1-18 16,0 0-16,-1-18 16</inkml:trace>
  <inkml:trace contextRef="#ctx0" brushRef="#br0" timeOffset="9698.7821">8008 12012 0,'18'35'15,"-18"1"-15,17 34 16,-17-35-16,0-17 16,18 53-16,-18-36 15</inkml:trace>
  <inkml:trace contextRef="#ctx0" brushRef="#br0" timeOffset="10159.6598">6773 11871 0,'0'0'16,"18"18"-16,-18 17 15,18 53 1,-18-35-16,17 18 15,-17-1-15,18 1 0,0 35 16,-18-71-16,17 18 16,1-36-16,-1-34 15</inkml:trace>
  <inkml:trace contextRef="#ctx0" brushRef="#br0" timeOffset="10360.7962">6967 11942 0,'0'0'0,"0"35"15,0 0-15,0 0 0,0 36 16,0-18-16,0-18 16,18 0-16,-18 1 0,0-1 15,0-17-15,18-1 16,-1-34-1,-17-1-15</inkml:trace>
  <inkml:trace contextRef="#ctx0" brushRef="#br0" timeOffset="10533.3495">7091 11906 0,'0'0'0,"0"53"16,0-18-16,0 18 0,0 0 0,17 53 15,-17-71 1,18 36-16,0-53 16,-1-1-16,1-17 15</inkml:trace>
  <inkml:trace contextRef="#ctx0" brushRef="#br0" timeOffset="10716.2769">7267 11871 0,'0'35'0,"0"-17"16,18 52-1,0-34-15,-18-1 16,17 0-16,1 1 0,-18 16 0,17-16 16,1 34-16,0-52 15,-18 35-15</inkml:trace>
  <inkml:trace contextRef="#ctx0" brushRef="#br1" timeOffset="17995.4145">5768 5962 0,'0'-18'16,"0"1"-16,-18 17 46,18 17-30,0 1-16,0 0 16,-17 52-16,17-35 15,0 36 1,0-36-16,0 36 16,0-36-16,17 18 0,1 18 15,0-36-15,34 18 16,-16-36-16,17 36 15,-36-53-15,19 18 16,-1-18 0,-17 18-16,-1-18 0,18 0 15,-17 0 1,-18-18 15,-18 0-15,18 1-16,-17 17 15,-18 0-15,17 0 16</inkml:trace>
  <inkml:trace contextRef="#ctx0" brushRef="#br1" timeOffset="18378.9581">5680 6438 0,'0'0'16,"-18"0"-16,18 18 31,18 17-15,17 0-1,0 1-15,18-1 16,-18-17-16,36 17 15,-53-35-15,52 18 16,-52-18-16,35-18 16,-36 0-16,1-17 15,-18 17 1,0-35-16,-18 36 16,18-19-16,-17-16 15,-1 34-15,18-35 16,0 35-16,0 1 0,18-1 15,-1 0-15,19 18 16</inkml:trace>
  <inkml:trace contextRef="#ctx0" brushRef="#br1" timeOffset="26844.8039">5891 13406 0,'-17'0'78,"-1"-18"0,0 18-47,1 0-31,-1 0 16,1 0-16,17-18 15,-18 18-15,-17 0 16,17 0-16,-17 0 16,17 0-16,-17-17 15,0 17 1,17 0-16,0 0 0,-17 0 15,-18 0-15,0 0 16,36-18 0,-19 18-16,19 0 0,-36 0 15,35 0-15,0 0 16,1 0-16,-19 0 16,19 0-16,-1-18 0,-35 18 15,18 0-15,0 0 16,-1 0-16,1 0 0,-18 0 15,-35 0 1,53 0-16,-53 18 16,52-18-16,19 0 0,-54-18 15,36 18 1,0-17-16,17 17 0,-35-18 16,35 18-1,-17 0-15,-53 0 16,17 18-1,36-18-15,0 17 0,-36-17 16,1 0 0,34 0-16,-17 0 15,36 0-15,-1 0 16,-17 0-16,17 0 16,-17 0-16,17 0 15,1 0-15,-19 0 16,-16 0-1,34 0-15,0 18 16,1-18-16,-1 0 0,0 18 16,-17-1-1,17 1 1,1 0-16,-1-1 47,18 1-32,0-1 1,-17 1 0,17 0-1,0-1-15,0 1 16,0 17-16,0 1 16,0-19-16,0 1 0,0 35 15,0-36 1,0 1-16,0 0 0,0-1 15,0 1-15,0 35 16,0-35-16,0 34 16,-18-34-16,18 53 15,0-54-15,0 19 16,18-19-16,-18 1 0,0 17 0,0 0 16,0 18-1,0-35-15,0 17 16,0-17-16,-18 35 15,18-36-15,0 1 0,0 17 16,0-17-16,0 17 16,0 1-16,0-19 15,0 1-15,0 35 16,0-36-16,0 19 0,0-19 16,0 19-16,0-19 0,0 1 15,18 35-15,-18-36 16,0 36-1,0-35-15,0 17 16,0 1-16,17-19 0,-17 36 16,0-35-16,0-1 15,0 1-15,0 0 0,0-1 16,0 19 0,0-19-16,0 1 15,-17 17-15,17 18 16,-18-35-16,18-1 15,0 1-15,0 17 16,0-17-16,0-1 16,18 1-16,-18 0 15,0-1 1,0 1 0,0 0-1,17-1 1,-17 1-1,18 0-15,-18-1 16,17-17 0,-17 18-16,18 0 15,-18-1 1,18-17-16,-1 18 16,1-18-1,-18 17-15,18-17 16,-1 0-16,1 18 15,0-18 1,-1 18 0,1-18-16,-1 17 15,1-17-15,-18 18 16,18-18-16,-1 0 0,1 18 16,0-18-16,-1 0 15,1 17 1,0-17-16,17 18 15,-18-18-15,19 18 16,-19-18-16,19 0 0,-1 0 16,-17 0-1,17 17-15,-17-17 16,-1 0-16,1 0 16,-1 0-16,1 0 15,17 0-15,1 0 16,-19 0-16,1 0 15,0 0-15,17 0 16,-18 0-16,1 0 16,0 0-16,17 0 15,-17 0-15,-1 0 0,1 0 16,0 0-16,-1 0 0,1 0 16,17 0-16,0 0 15,18 0 1,-35 0-16,35 0 15,-35-17-15,-1 17 0,1 0 16,17 0-16,18 0 16,-35 0-16,35 0 15,-36 0-15,1 0 16,17 0-16,-17 0 0,17 0 16,-17-18-16,35 18 15,-36 0-15,1 0 16,35 0-1,-18 0-15,-17 0 16,-1 0-16,19-18 0,-19 1 16,1 17-16,0 0 15,-1 0-15,1-18 16,17 18-16,-17 0 16,17 0-1,-17 0-15,-1 0 16,19 0-16,-19 0 15,1-18 1,-1 18-16,1 0 16,0 0-16,-1 0 15,1 0-15,0 0 16,-1 0 0,1 0 15,0 0 0,-18-17-15,17-1-1,1 0 1,-18 1-16,17-1 16,-17 1 15,18 17-31,-18-18 15,0 0 1,18 18 0,-18-17-16,0-1 15,0 0-15,0-17 16,17 35-16,-17-18 16,0-17-16,0 0 15,0 17-15,0 1 16,0-1-16,0-17 15,18 17-15,-18 0 16,0 1-16,0-1 16,0 0-16,0 1 15,18-18-15,-1 17 16,-17-17 0,18 35-16,-18-18 0,18-17 15,-18-1 1,0 19-16,0-1 0,17 1 15,-17-19-15,0-17 16,0 36-16,18-36 16,-18 35-16,18-35 15,-18 18-15,0-18 16,0 18-16,0-1 16,17 19-16,-17-18 0,0 17 15,0-17-15,0 17 0,0-35 16,0 35-16,0 1 15,0-18 1,0-18-16,0 35 16,0-17-16,0-1 15,0 19-15,0-1 0,0 0 16,0-17 0,0 18-16,0-19 15,0 19-15,0-19 16,0 1-16,0 0 15,0 17-15,0-35 16,0 36-16,0-19 16,0 19-16,0-36 15,0 35-15,-17-35 16,17 36-16,-18-19 16,18 19-16,-18-36 15,18 35-15,0-17 0,-17 17 16,-1-17-1,18 17-15,-18 1 0,18-1 16,-17 18-16,17-18 16,-18 18-16,18-17 15,-18 17-15,1 0 16,-1-18-16,0 18 16,1 0-1,-1 18-15,-17-1 16</inkml:trace>
  <inkml:trace contextRef="#ctx0" brushRef="#br2" timeOffset="54816.6879">12912 8414 0,'-36'-36'15,"72"72"-15,-89-72 0,17 19 0,-34 34 16,35 1-1,-36 35-15,36 0 16,-18 53-16,53-36 16,-18 36-16,36-53 15,0 0-15,-1-18 16,18 1-16,18-1 0,-17 0 16,52-17-16</inkml:trace>
  <inkml:trace contextRef="#ctx0" brushRef="#br2" timeOffset="55115.994">13053 8943 0,'0'0'0,"0"18"16,-18-1-16,18 1 0,-17 17 15,34-17 1,-17-1-16,18-17 0,17 18 15,-17-18-15,52 18 16,-34-36-16,-1 18 0,-18-18 16,19-35-16,-19 36 15,-17-1-15,0-17 16,-17 0-16,-1 17 0,0 0 16,-34-17-16,34 17 15,-17 1-15,35 34 31,17 19-31</inkml:trace>
  <inkml:trace contextRef="#ctx0" brushRef="#br2" timeOffset="55327.9173">13458 9031 0,'0'-18'31,"0"-34"-15,0 16-16,0-17 16,0 18-16,0 17 0,0 1 15,18-18 1,0 17-16,-1 18 16,1 0-16,17 18 15,-17-18-15</inkml:trace>
  <inkml:trace contextRef="#ctx0" brushRef="#br2" timeOffset="55557.3483">13653 8961 0,'17'17'0,"-34"-34"0,34 52 16,-17-53 15,0-17-15,-17 0-16,17-1 15,0-17-15,0 18 16,0 18-16,0-1 0,0 0 16,17 1-16,1 17 15,-1-18-15,1 36 16,0-1-16</inkml:trace>
  <inkml:trace contextRef="#ctx0" brushRef="#br2" timeOffset="55941.0348">13847 8961 0,'17'-18'16,"-34"36"-16,34-54 0,-17 19 15,18 17-15,-1 0 16,1-18-16,0 18 15,-1 0 1,1-18 0,-18 1-1,0-1-15,0 0 0,-35 1 16,17 17 0,0 17-1,18 1-15,0 17 16,0-17-16,0 0 15,0-1-15,18 1 0,0 0 16,-1-18-16,19 0 16,-19 0-16,19 0 15,-36-18-15,35 0 16,-18 18 0</inkml:trace>
  <inkml:trace contextRef="#ctx0" brushRef="#br2" timeOffset="56256.6493">14129 8326 0,'0'0'15,"0"17"-15,0 18 16,0 1-16,17 87 16,-17-52-16,18 52 15,-18-70-15,0 18 16,18 17-16,-1-53 15,-17-17-15,18-1 0,-18 1 16,0 0-16</inkml:trace>
  <inkml:trace contextRef="#ctx0" brushRef="#br2" timeOffset="57013.4735">14517 8819 0,'0'0'0,"-18"0"16,-17 0 0,17 0-16,-17 36 15,17-1 1,1 18-16,17-35 16,0-1-16,0 18 0,17-17 15,1-18-15,-18 18 0,18-18 16,17 0-16,-17-18 15,17-17 1,-18 17-16,-17 1 0,18-36 16,-18 35-1,0 0-15,-18 18 16,18 18 0,18 0-1,-18-1-15,35 1 16,-17 0-16,0-1 0,-1-17 15,19 0-15,-19 0 16,1 0-16,-18-17 0,17 17 16</inkml:trace>
  <inkml:trace contextRef="#ctx0" brushRef="#br2" timeOffset="57181.4954">14764 8802 0,'0'0'0,"17"0"16,19 0-1,-19 0-15,19 0 16,-19 0-16,19 0 16,-36-18-16,0 1 15,0-1-15,0 0 16,-18 1 0</inkml:trace>
  <inkml:trace contextRef="#ctx0" brushRef="#br2" timeOffset="57354.505">14799 8608 0,'0'0'15,"0"106"-15,0-53 0,0 35 16,0-35-16,0-36 16,0 19-16,18-1 15,-18-18-15,17 1 16,1-18-1</inkml:trace>
  <inkml:trace contextRef="#ctx0" brushRef="#br2" timeOffset="57986.3917">14905 8943 0,'18'-18'15,"-1"18"1,1 0-16,-1 0 0,1-17 16,0-1-1,-1 18-15,1 0 0,-18-18 16,18 18-16,-36 0 16,0 0-1,1 18 1,17 0-1,0-1 1,0 1-16,0 0 16,17-18-16,1 17 15,0-17-15,-1 0 16,1 0-16,0 0 0,17-17 16,-18 17-1,1-18 1,-18 36-1,0-1 1,0 1 0,18-1-16,-1-17 15,1-35 1,0 18-16,-1-19 16,-17 1-16,18 0 0,-18-18 15,18-35 1,-18 35-16,0-35 15,0 35-15,-18 17 16,18 19-16,0-1 0,-18 18 0,18 18 16,0 52-1,0 1-15,0-18 16,0 70-16,36-35 16,-19-52-16,1-1 15,35 0-15,-18-35 16,-17 0-16,17-17 0,-17-1 15,-1-17-15</inkml:trace>
  <inkml:trace contextRef="#ctx0" brushRef="#br2" timeOffset="58214.5169">15575 8326 0,'35'35'15,"-70"-70"-15,106 87 0,-54-16 0,1-19 16,0 19-16,-1-19 0,-17 1 16,0 17-16,0-17 0,-17 35 15,-1-36-15,-17 1 16,17 17-16,0-17 16,18 0-16,-17-1 15,17 1-15,17-18 0</inkml:trace>
  <inkml:trace contextRef="#ctx0" brushRef="#br2" timeOffset="58319.3945">15734 8961 0,'0'0'0,"0"17"0,18 18 16,-18-17 0,-18-18-16</inkml:trace>
  <inkml:trace contextRef="#ctx0" brushRef="#br2" timeOffset="61641.2105">7867 10601 0,'18'0'62,"-1"-18"-46,1 1 0,0-1-16,17-17 15,18-18-15,0 18 16,17-36 0,-35 36-16,1-1 15,-1 1-15,0 18 0,-17-1 16,0 0-16,-1 1 0,1-1 15,-36 18 17,1 18-32</inkml:trace>
  <inkml:trace contextRef="#ctx0" brushRef="#br2" timeOffset="62151.7233">7867 10319 0,'18'-18'15,"-18"36"16,0 17-15,0-17-16,-18 17 16,18-17-16,0 17 0,-18-17 15,18-1-15,0 18 0,0 1 16,0-19-16,0 1 16,36 0-16,-19-18 15,1 0-15,17 0 16,0-18-16,1 18 0,-1-18 15,0 18-15,1 0 0,34 0 16,-52 0-16,17 18 16</inkml:trace>
  <inkml:trace contextRef="#ctx0" brushRef="#br2" timeOffset="65088.2602">2328 14693 0,'-17'0'16,"17"18"0,17-18-1,1 17-15,53 1 16,-19-18-1,1 18-15,0-18 0,71 0 16,-54 0-16,-17 0 16,35 0-16,-52 0 15,-1 0-15,-17 0 16,-1 0 0,-17 17-1,-17-17 1</inkml:trace>
  <inkml:trace contextRef="#ctx0" brushRef="#br2" timeOffset="65405.111">2822 14587 0,'18'18'31,"17"0"-31,0-18 16,36 17-16,-18-17 16,35 0-16,-53 0 15,-17 18-15,0-18 16,17 0-16,-35 18 0,18-1 16,-18 1-16,0 17 15,-18-17-15,-17-1 16,-18 36-16,17-35 15,1 17-15,18-17 16,-19 17-16,19-17 0,17-1 0,-18 1 16,18 0-16,18-1 0</inkml:trace>
  <inkml:trace contextRef="#ctx0" brushRef="#br2" timeOffset="71278.1142">11712 9790 0,'-17'-36'16,"-1"36"-16,18-17 16,-18 17-16,18 17 15,0 36 1,0 18-16,18-18 0,0 70 16,-1-70-16,1 0 15,0 0-15,17-18 16,18 18-16,-18-35 15,18-1-15,-18-17 0,0 0 16,-17-17-16,53-19 16,-54 1-16,1 0 0,-18 0 15</inkml:trace>
  <inkml:trace contextRef="#ctx0" brushRef="#br2" timeOffset="71640.8569">12065 9666 0,'0'18'16,"0"-36"-16,18 71 0,-18-18 0,17 18 0,1 71 16,0-54-1,-1-17-15,18 0 0,-17 0 16,17 18-16,-35-36 16,18-18-16,0-17 15,-18-17 1,0-1-16,0-17 0,0-18 0,0-35 15,0 53 1,0-1-16,0 19 0,17-1 16,1 18-16,0 35 15,-18 1-15,17 34 16,1-35 0,-18-17-16,0 17 0,0-17 15,0 17-15,0-17 16,18-36 15,-1-17-15,-17 17-16</inkml:trace>
  <inkml:trace contextRef="#ctx0" brushRef="#br2" timeOffset="71750.4841">12435 10160 0,'18'35'16,"-36"-70"-16,54 88 0,-19-35 0,1-1 15,0 1-15,-1-1 16</inkml:trace>
  <inkml:trace contextRef="#ctx0" brushRef="#br2" timeOffset="72145.3042">12753 10054 0,'0'0'15,"-18"0"-15,1 0 0,-1 18 16,18-1-16,0 19 16,-18-19-16,18 1 0,0 17 15,18 1-15,0-19 16,17 18-16,-17-35 15,17 0-15,-18 0 16,36-17-16,-35-1 16,0 1-16</inkml:trace>
  <inkml:trace contextRef="#ctx0" brushRef="#br2" timeOffset="72447.5002">12965 10160 0,'-18'18'16,"18"-1"-16,0 1 0,18 17 16,-1-17-16,1-1 15,17-17-15,-17 0 0,-1 0 16,1 0-16,17-17 15,-17-1-15,-18 1 16,0-1-16,0 0 0,0 1 16,-18-1-16,-17-17 15,17 35-15,-17 0 16,18 0-16,17 17 16</inkml:trace>
  <inkml:trace contextRef="#ctx0" brushRef="#br2" timeOffset="72935.3192">13194 10195 0,'0'18'16,"0"0"-16,0-36 62,-18 0-62,18 1 16,0-1-16,18 0 0,-18 1 15,18-19 1,-18 19-16,35-1 16,-35 1-16,17 17 15,1 0-15,-18 17 0,18 1 16,-1-1-16</inkml:trace>
  <inkml:trace contextRef="#ctx0" brushRef="#br2" timeOffset="73202.875">13423 10195 0,'0'0'16,"0"18"-16,0-36 31,0-17-16,0 17 1,0 1-16,18-19 16,-18 19-16,0-1 0,17-17 15,1 35-15,0 0 16,-1 0-16,1 18 16,-18 17-16,18-18 15,-1 1-15</inkml:trace>
  <inkml:trace contextRef="#ctx0" brushRef="#br2" timeOffset="73575.4702">13617 10125 0,'18'0'16,"0"0"-1,-1 0-15,36-18 16,-35 18-16,-1-18 15,19 1-15,-1-18 16,-35 17-16,18-35 16,-1 18-16,1-36 15,-18 36-15,0-36 16,0 18-16,0 18 16,-18 0-16,18 0 0,-17-1 15,-1 36-15,0 18 16,18 70-1,0-53-15,18 89 16,0-71-16,-1 0 16,18 35-1,-17-53-15,0 0 0,-1 1 16,19-19-16,-19 1 0,1 0 16,17-1-16,-17-17 15</inkml:trace>
  <inkml:trace contextRef="#ctx0" brushRef="#br2" timeOffset="73830.709">14146 9984 0,'-17'17'16,"17"1"-16,-18 17 16,18-17-16,0-1 15,18 1-15,17-18 16,-17 0-1,-1 0 1,-17-18 0,0 1 15,0-1-15,18 18-16,0 0 15</inkml:trace>
  <inkml:trace contextRef="#ctx0" brushRef="#br2" timeOffset="74008.6046">14288 10072 0,'0'0'0,"17"0"0,-17-18 16,18 18-16,-18-17 15,0-1-15,0 0 0,17 18 0,-17-35 16,18 17-16,-18 1 16,18 17-16,-1 0 15,1 0 1,0 0-16,-1 0 15,19 0-15,-19 0 16,1 0-16</inkml:trace>
  <inkml:trace contextRef="#ctx0" brushRef="#br2" timeOffset="74197.9627">14429 9701 0,'0'18'0,"0"35"15,0-18 1,0 53-16,0-35 16,17-17-16,-17-1 0,18 0 15,-18-17-15,18 17 0,-1-35 16,-17 18-16,18-1 0,-1-17 16</inkml:trace>
  <inkml:trace contextRef="#ctx0" brushRef="#br2" timeOffset="74615.5581">14570 10072 0,'0'0'0,"0"17"15,17 1 1,19 0-16,-19-1 16,1-17-16,17 0 15,-17-35 1,-1 17-1,-17 1 17,18 17-17,0 0-15,-1-18 16,-17 1-16,18 17 16,-18-18-16,18-17 15,-18-1-15,17-34 16,-17 17-16,18-53 15,-18 71-15,0-18 16,-18 35-16,1 36 31,17 52-15,0 1-16,0-18 0,0 0 16,17 35-16,1-53 15,17 36 1,-17-54-16,0 19 15,-18-19-15,0 1 0,0 0 0</inkml:trace>
  <inkml:trace contextRef="#ctx0" brushRef="#br2" timeOffset="106391.6393">11430 14499 0,'18'0'15,"17"0"1,-17-17-16,17 17 0,0 0 16,18 0-16,0 0 0,18 0 15,-19 0-15,54 0 16,-53-18-16,-18 18 15,36 0-15,-53 0 16,-1 18-16</inkml:trace>
  <inkml:trace contextRef="#ctx0" brushRef="#br2" timeOffset="106680.4413">11695 14129 0,'0'0'16,"-18"17"-16,0 1 0,-35 17 16,18 1-16,0-1 15,0 0-15,-1 0 0,1 1 16,-18 17-1,35-36-15,1 36 16,17-35-16,35 35 16,0-36-16,36 36 15,-18-35-15,35 17 16,-53-17-16,1-1 16</inkml:trace>
  <inkml:trace contextRef="#ctx0" brushRef="#br2" timeOffset="107069.889">11395 16863 0,'0'0'15,"-18"0"-15,36 0 0,17 0 16,0-18-16,18 18 16,18 0-16,52-17 15,-52 17-15,-18 0 0,17-18 16,-17 18-16,-18 0 0,18 0 16,-35-18-16,0 18 15</inkml:trace>
  <inkml:trace contextRef="#ctx0" brushRef="#br2" timeOffset="107299.183">11483 16704 0,'0'0'15,"-53"53"-15,18-35 0,-1 17 0,1 18 16,35-18-16,18 18 15,-1-35-15,36 35 16,-17-18 0,69-18-16,-52-17 15,53 0-15,-53 0 16,-18-17-16</inkml:trace>
  <inkml:trace contextRef="#ctx0" brushRef="#br2" timeOffset="107811.6598">11324 12330 0,'18'0'15,"17"0"1,18 0-16,35-18 16,-35 18-16,0-18 15,0 18-15,35-17 16,-35-1-16</inkml:trace>
  <inkml:trace contextRef="#ctx0" brushRef="#br2" timeOffset="108061.0665">11553 11994 0,'-35'18'0,"18"0"15,-19-1-15,-17 36 16,18 0-16,17-18 0,1 18 15,-1 18 1,18-36-16,35 36 16,-17-54-16,17 1 0,54 17 15,-37-17-15,1 0 16,-17-1-16,17-17 0,-18 18 16</inkml:trace>
  <inkml:trace contextRef="#ctx0" brushRef="#br0" timeOffset="154424.2244">21008 6438 0,'-18'-17'16,"1"17"-16,-1 0 15,0 0-15,1 0 0,17 17 16,-18 1-16,18 17 16,0 0-16,0 1 15,35 34-15,-17-34 16,35 52 0,35 0-16,-53-53 15,71 36-15,-53-54 16,35 19-16,-52-19 15,34 1 1,-52 0-16,-1-18 0,1 0 16,0 0-16,-18-18 15,-18 18 1</inkml:trace>
  <inkml:trace contextRef="#ctx0" brushRef="#br0" timeOffset="154813.2464">21484 6862 0,'0'0'16,"-17"0"-16,34 0 31,1 17-15,-1 1-16,1-1 15,35 36-15,-18-35 0,36 17 16,-54-35 0,36 36-16,-35-19 15,0-17-15,-1 18 16,1-1-16,-18 1 0,0 0 16,0-1-1,0 1-15,-18-18 16,1 18-16,-1-18 0,0 17 15,-17-17-15,17 0 0,-17 18 16,18-18-16,-1 18 16,18-1-1,-18-17 1,18 18-16,0 0 16</inkml:trace>
  <inkml:trace contextRef="#ctx0" brushRef="#br1" timeOffset="161318.6093">21713 5980 0,'0'-18'16,"-17"18"-16,-1 0 16,18 18 15,0-1-16,0 36-15,0-35 16,0 17-16,18 0 16,-18 1-16,17-1 0,-17 18 0,18-18 15,0 18-15,-1-18 0,1 18 16,35 18 0,-18-36-16,1-17 0,34 35 15,-35-53-15,1 17 16,-1 1-16,18 0 15,-36-18-15,1 0 16,0 0-16,-36 0 31,18-36-15,-18 19 0,18-1-16</inkml:trace>
  <inkml:trace contextRef="#ctx0" brushRef="#br1" timeOffset="161669.1656">22084 6421 0,'0'-18'16,"18"36"15,17-1-16,-18 1-15,19 17 16,-19-17 0,19-1-16,-19 1 0,19 0 15,-19-1-15,18 1 16,-35 0-16,18-1 16,-18 1-16,-18 0 15,1-1 1,-18 1-16,17-1 0,-53 1 15,54 0-15,-36-1 16,35-17-16,1 0 16,17 18-1,35-18 1</inkml:trace>
  <inkml:trace contextRef="#ctx0" brushRef="#br2" timeOffset="172926.4322">7179 10760 0,'0'-18'15,"0"0"-15,0 1 16,0-1 0,0 1-1,-18 17 1,1 0-1,17-18 1,-18 18-16,18-18 16,-18 1-1,-17-1-15,18 18 16,-36-18-16,17 1 16,-17 17-16,18 0 15,-18 0-15,18 0 16,-36 0-1,54 0-15,-18-18 0,-1 18 16,19 0-16,-54 0 16,36 0-16,-36 35 15,18-35-15,18 18 16,0 0-16,-18-1 0,18-17 16,-1 18-16,1 0 0,17-1 15,-17-17-15,0 18 0,-18 17 16,35-17-16,-35 35 15,18-36-15,-18 54 16,18-54-16,-18 54 16,35-53-1,1 17-15,-19 18 16,19-35-16,-1-1 0,0 18 16,18-17-16,-17 17 0,17-17 15,-18 35-15,18-18 16,-17 18-1,-1-18-15,0 36 16,18-36-16,-17 36 16,17-36-16,0 18 15,0 0-15,0-18 0,0 36 16,17-36-16,-17 36 16,18-36-16,0 35 15,-18-34-15,17-1 16,-17 71-1,18-36 1,-1-34-16,1 34 16,0-35-16,-18 1 0,35 34 15,-17-34-15,-18-1 16,17 0-16,1 0 0,0 36 16,-18-36-16,17 0 15,-17 1-15,18-19 0,-18 19 16,17-1-16,1 0 0,-18 1 15,35 34 1,-17-35-16,17 36 16,-17-36-16,0 0 0,-1 1 15,19-1-15,16 18 16,-34-35-16,35 34 16,-18-34-16,18 35 15,-35-35-15,17-1 16,18 19-16,-35-19 15,17 1-15,-17-18 16,17 18-16,-18-18 0,54 17 16,-53 1-16,17-18 15,0 0-15,1 0 0,34 0 16,-35 17-16,1-17 16,17 0-16,-18 0 15,35 0 1,-34 0-16,34 0 15,-35 0-15,36-17 16,-18 17-16,-18 0 0,1 0 16,-1 0-16,35 0 15,-34-18-15,34 18 16,-17 0-16,18-17 16,-36 17-16,18-18 15,-18 0-15,18 1 16,-18-1-16,1 0 15,34-17-15,-35 17 16,1 18-16,-1-17 16,-17-1-16,17 0 0,18-17 15,-18 18 1,-17-19-16,17 19 0,0-19 0,-17 19 16,35-36-1,-36 18-15,1-1 0,0 1 0,-1 0 16,1-36-1,0 36-15,17-53 16,-35 52-16,35-69 16,-35 69-16,36-52 15,-36 35-15,17-35 16,1 53-16,-1-53 16,-17 52-16,18-70 15,-18 53-15,0 1 16,0-72-16,-18 1 15,18 52-15,-17 18 16,-1-53 0,1 71-16,-1-18 0,0 18 15,-17-18-15,-18-18 16,18 18-16,-1 1 0,1 16 16,0-34-16,0 17 0,-1-18 15,-52-52 1,35 52-16,-53-17 15,36 53-15,-89-18 16,89 35-16,-107-17 16,107 35-16,-89 0 15,88 0-15,-52 35 16,70-17-16</inkml:trace>
  <inkml:trace contextRef="#ctx0" brushRef="#br2" timeOffset="175521.4284">4957 13141 0,'0'-18'15,"-18"18"1,0-17 0,1 17-16,17-18 15,-36 18-15,19-18 16,-1 1 0,0 17-16,-34-18 0,16 18 15,-52 0 1,53 0-16,-18 0 0,0 0 15,-71 18-15,54-18 16,-71 35-16,70-17 16,1-1-16,-1 1 0,-70 17 15,70 1 1,1-19-16,-54 36 16,89-35-16,-18 17 0,18-17 15,-53 35 1,35-1-16,18-34 0,17 17 15,0-17-15,-17 53 16,17-36-16,1 0 16,17 0-16,-18 1 0,0 34 15,18-34-15,-17-1 16,-1 53-16,1-53 16,-1 53-1,18-35-15,-35 53 16,35-70-16,-18 69 15,18-52-15,18-17 16,-18 16-16,0-16 0,17 52 16,1-53-16,0 18 15,-18-18-15,17 1 0,1 52 16,-1-53-16,1 0 16,17 36-16,-17-36 15,0 1-15,-1-1 0,1 0 16,35 18-1,-36-18-15,36 18 16,-35-18-16,17-17 0,18 35 16,-17-18-16,-19-17 15,18 0-15,18 35 16,0-18 0,-17 0-16,-1-17 0,0-1 15,0 1-15,54 17 16,-54-17-16,53 17 15,-53-17-15,54-1 16,-37 1-16,-16-18 16,17 0-16,-18 18 0,0-18 15,18 17-15,-18-17 0,36 18 16,-36-18-16,36 18 16,-36-18-16,0 0 15,1 0-15,17 0 16,-18 0-16,0 0 15,0 0-15,36 0 16,-1-18-16,-34 18 16,-1-18-16,0 18 0,-17-17 15,17 17-15,18-36 16,-18 36-16,-17-17 0,35-1 16,-35 1-1,17 17-15,-17-18 16,-1 0-16,1 18 0,17-17 15,-17-1-15,17 0 0,-17 1 0,-1-1 16,19 0-16,16-17 16,-16 18-16,34-19 15,-52 19-15,17-36 16,-17 35-16,-1 0 16,19-35-1,-19 18-15,1 18 0,0-19 0,-18 19 16,17-19-16,19-17 15,-19 18-15,1 0 16,0 0-16,-1-36 16,1 1-16,-1 34 15,-17-17-15,18 18 0,-18-18 16,18-53 0,-18 53-16,0-70 15,0 70-15,0-53 16,0 71-16,0-18 15,0 18-15,-18-1 0,0-52 16,1 53-16,-18-53 16,-1 35-16,-52-71 15,35 71-15,-88-88 16,53 71-16,-106-54 16,70 89-16,18 0 15,-17 17-15,-106 18 16,123 0-16,0 0 15,0 18-15,18-18 0,-35 0 16,70 17 0,35-17-16,-35 0 0</inkml:trace>
  <inkml:trace contextRef="#ctx0" brushRef="#br2" timeOffset="180907.495">20055 5168 0,'18'18'31,"0"-18"-16,-1 0-15,54 17 16,-36-17-16,53 18 16,-17-18-16,52 0 15,-52-18-15,88 18 16,-71-17-16,18 17 16,-18-18-16,18 1 0,123-1 15,-105 0-15,158 1 16,-159-1-16,18 18 15,-17 0-15,105-18 16,-123 18-16,70 18 16,-70-18-16,-18 0 15,124 18-15,-106-18 16,123 0-16,-105 0 16,105 0-16,-106 0 15,-17 0-15,18-18 0,-18 18 16,17 0-16,-17 0 15,0 0-15,141-18 16,-124 1-16,177-1 16,-177 0-16,142 18 15,-124-17-15,0 17 16,18 0-16,0 0 0,158 0 16,-176 0-16,124 0 15,-159 17-15,0-17 16,-1 0-16,54 0 15,-106 0-15,18 0 16,-36 0-16,-35 18 16,-35-18-1,17 0-15</inkml:trace>
  <inkml:trace contextRef="#ctx0" brushRef="#br2" timeOffset="182056.5305">5398 5080 0,'17'0'0,"18"-18"0,-17 18 16,53-17-16,-36 17 16,0 0-16,36-18 0,52 18 15,-35 0-15,1 0 16,-1 0-16,18-18 0,-1 18 15,19 0-15,-1 0 0,177 0 16,-141 0 0,141 18-16,-159-18 15,18 18-15,-1-1 0,160 19 16,-142-36-16,177 35 16,-176-35-1,-19 18-15,1-18 0,-18 0 16,0 0-16,106-18 15,-123 18-15,105 0 16,-141 0-16,89-18 16,-89 18-16,-35 0 15,0 0-15,0 0 0,-18-17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30:02.77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988 2364 0,'17'0'31,"1"0"-15,0 0 0,35 17-16,-36-17 15,19 0-15,-1 0 16,18 0-1,-18 0-15,36-17 16,-54 17-16,71 0 16,-52 0-16,34 0 15,-17 0-15,-18 17 0,71 1 16,-53-18-16,0 0 16,0 18-16,0-18 15,70-18-15,-52 0 16,0 18-16,-19-17 0,19-1 15,52 0-15,-52 1 16,0-1-16,52 0 16,-70 1-16,0 17 15,17 0-15,-17-18 0,0 18 16,0 0-16,35 0 16,-35-17-16,18 17 15,-18 0-15,0 0 0,0 0 0,35 0 16,-35 17-1,0-17-15,17 0 0,36 0 16,0 0 0,-71 0-16,18 0 0,35-17 15,-35 17-15,0 0 16,71-18 0,-1 18-1,-70 0-15,0-18 0,70 18 16,-52 0-16,52-17 15,-70 17-15,0-18 0,0 18 16,53 0 0,-53 0-16,-18 0 0,71 18 15,-71-18-15,18 0 16,0 0-16,-18 17 0,18-17 16,71 18-16,-71-18 15,0 18-15,-1-18 16,19 17-16,-18-17 0,18 18 15,70-1-15,-71-17 16,18 0-16,-17 0 0,88 18 16,-1-18-1,-69 0-15,-1-18 0,88 18 16,-88-17 0,1 17-16,-1-18 0,18 18 15,-18-17-15,123 17 16,-122 0-16,17 0 0,-18 0 15,88 0 1,-88 0-16,0 17 0,1-17 16,-19 0-16,107 0 15,-89 0-15,0 0 0,71 0 16,-89 0-16,1 0 16,52 0-16,-70 18 15,18-1-15,-36-17 16,18 18-1,-35-18-15,-1 18 16,1-18-16,-36 0 0</inkml:trace>
  <inkml:trace contextRef="#ctx0" brushRef="#br0" timeOffset="10837.7071">2875 5398 0,'-17'0'16,"-1"0"15,36 0 63,-1 0-78,1 0-1,-1 0-15,1-18 16,0 18-16,-1 0 0,19 0 16,-19 0-16,19 0 15,-1 0-15,0 0 16,0 18-1,18-18-15,-17 0 16,16 17-16,-16-17 16,17 18-16,-36-18 15,19 0-15,-19 0 0,19 0 16,34 0 0,-35 0-16,54 0 15,-54 0-15,35 0 16,19 0-16,-37 0 15,37 17 1,-36-17-16,0 0 0,-1 0 16,1 0-16,0 0 0,53 0 15,-53 0-15,53 0 16,-71 0-16,53 0 16,-52 0-16,-1 0 15,18 0-15,35 0 16,-53 0-16,53 0 15,-52 0-15,52 0 16,-53 0-16,0-17 16,18 17-16,-17 0 15,17 0-15,-36 0 16,19 0 0,-19 0-16,-34 0 31,-1 0-31</inkml:trace>
  <inkml:trace contextRef="#ctx0" brushRef="#br0" timeOffset="17128.3808">14587 2346 0,'0'-18'16,"0"36"30,0 35-30,0 0-16,0 53 16,0-36-16,0 18 15,-17-17 1,17 0-16,0-1 0,0 1 0,0-18 16,0 35-16,0-35 15,0 0-15,0-36 16,0 18-16,0-17 15,-18 0 1,0-18 0</inkml:trace>
  <inkml:trace contextRef="#ctx0" brushRef="#br0" timeOffset="17394.7355">14358 3104 0,'0'0'15,"0"53"-15,0-17 0,0-1 16,0 18-16,18-36 16,-1 1-16,1 0 0,17-1 15,18-17 1,-35-17-16,17 17 0,0-18 15,36-17 1,-53 17-16,-1 1 0,18-1 16,-35 0-16</inkml:trace>
  <inkml:trace contextRef="#ctx0" brushRef="#br0" timeOffset="18222.7336">14288 1535 0,'0'17'62,"0"36"-46,17-18-16,-17 18 0,18 36 15,-18-19 1,0-35-16,17 1 16,-17-1-16,18-17 15,-18-1-15,18-17 16</inkml:trace>
  <inkml:trace contextRef="#ctx0" brushRef="#br0" timeOffset="18501.5467">14517 1446 0,'0'18'0,"0"0"15,17 35-15,-17-18 16,18 53-16,-18-53 16,18 54-1,-18-54-15,17 18 16,1-18-16,-18 0 15,18-17-15,-18 0 16,-18-18-16</inkml:trace>
  <inkml:trace contextRef="#ctx0" brushRef="#br0" timeOffset="18651.2621">14411 1764 0,'18'18'16,"-1"-18"-16,19 0 0,-19 0 16,36-18-1,-18 18-15,-17 0 0</inkml:trace>
  <inkml:trace contextRef="#ctx0" brushRef="#br0" timeOffset="19369.3103">15558 2346 0,'17'-18'15,"-17"36"1,0 17 0,-17 18-16,-1 71 15,0-36-15,-17 88 16,17-88-16,1 89 16,-1-124-16,18 53 15,0-71-15,0 0 16,18-17-1,-18-1-15</inkml:trace>
  <inkml:trace contextRef="#ctx0" brushRef="#br0" timeOffset="19596.7819">15311 3140 0,'0'53'0,"0"-106"0,17 141 16,-17-18 0,18-34-16,-1-19 0,19 36 15,-19-35-15,1-18 16,0 18-16,17-18 0,18-18 16,-35 18-16,34-53 15,-52 35-15,36-17 16,-36 17-1</inkml:trace>
  <inkml:trace contextRef="#ctx0" brushRef="#br0" timeOffset="20375.6845">15328 1588 0,'0'-18'16,"0"36"31,18 17-32,-18 0-15,0 53 16,17-52-16,1 16 15,0-34-15,-18 0 16,17-1-16,1 1 0,0-18 16,17 0-16,-17-18 15,17-17 1,-35 17-16,18-34 16,-18 34-16,0 0 15,0 1-15,0-1 0,17 36 16,1 17-1,-1-17 1,1 17-16,35 0 16,18-17-1,-54-18-15,36 0 0,-18-18 16,-35 0-16,18-34 16,-18 16-16,-18 1 0,1-18 15,-1 18-15,0-18 0,1 18 16,-1-1-16,1-17 15,-1 0-15,0 36 16</inkml:trace>
  <inkml:trace contextRef="#ctx0" brushRef="#br0" timeOffset="21171.0663">16528 3298 0,'0'-35'15,"17"18"-15,1-72 16,17 36-16,36-88 16,-18 71-16,0-18 15,17-1-15,-17 1 16,88-88-16,-106 88 15,18 17-15,-35 1 16,0 17-16,-1 17 0,-17 1 16,0 17-16,0-17 15,0 17-15,-35 36 16,17 0-16,-17-1 16</inkml:trace>
  <inkml:trace contextRef="#ctx0" brushRef="#br0" timeOffset="21617.8538">16492 2946 0,'18'0'15,"-18"17"16,0 36-15,0-17-16,-18 34 16,18-35-16,0 18 15,0-35-15,0 0 16,0-1-16,18 1 0,17-1 16,-17-17-1,52 0-15,-34-17 16,-1-1-16,36 1 15,-36-1-15,-17 18 16</inkml:trace>
  <inkml:trace contextRef="#ctx0" brushRef="#br0" timeOffset="22861.7346">17463 1358 0,'0'-17'0,"-18"-1"15,18 0 1,-35 18-16,17 0 15,-53 36-15,36-19 16,-18 36-16,18-18 16,17 1-16,18 52 15,0-53-15,18 0 16,35 36-16,0-36 16,53 1-16,-71-19 15,71-17-15,-71 0 16,36 0-16,-54 18 15</inkml:trace>
  <inkml:trace contextRef="#ctx0" brushRef="#br0" timeOffset="35630.3935">18168 4992 0,'-18'-18'47,"36"18"-16,0 0 47,-1 0-78,1 0 16,17 0-16,-17 0 15,35-17-15,-18 17 16,36 0 0,-18 0-16,35 0 15,-53 0-15,53 0 16,-17 0-16,35 0 15,-36 0-15,54 0 16,-54-18-16,1 18 0,-1 0 16,-17 0-16,0 0 15,0 0-15,18 0 16,-36 0-16,0 18 0,0-18 16,1 0-16,34 17 15,-34-17-15,-1 0 0,0 0 16,18-17-1,-35 17-15,-1 0 16,-34 0 0</inkml:trace>
  <inkml:trace contextRef="#ctx0" brushRef="#br0" timeOffset="39706.0724">21555 5115 0,'-18'0'16,"0"-17"-1,36 17 48,0 0-47,-1 0-16,1 17 0,53-17 15,-19 18-15,-16-18 16,34 18-1,54-18-15,17 0 16,-71 0-16,54 0 16,-71 0-16,35 0 15,-53 0-15,1 0 16,-19 0-16,-17 17 16,-17-17-1,-19 18 1</inkml:trace>
  <inkml:trace contextRef="#ctx0" brushRef="#br0" timeOffset="40568.066">24783 5221 0,'-18'0'16,"36"0"15,17 0-16,0 18-15,71-18 16,-18 17-16,0-17 16,1 0-16,16 0 0,19 0 0,-18 0 15,88 0 1,-106 0-16,18 18 16,-53-18-16,-36 0 0,1 0 15</inkml:trace>
  <inkml:trace contextRef="#ctx0" brushRef="#br0" timeOffset="46035.1841">28593 2522 0,'0'0'16,"0"53"-16,0 18 0,0-1 16,0-17-16,0 0 0,0 18 15,0-54-15,0 1 16,0-36-1,17-52-15,-17 35 16,18-18-16,-18 0 0,0-71 16,18 71-16,-1-70 15,1 70-15,-1 0 16,1 18-16,0 17 0,35 1 16,-18 17-1,18 17-15,-18 18 16,0 54-16,-17-36 15,17 52-15,-17-52 16,-18 35 0,18-52-16,-18 34 15,0-34-15,17-1 16</inkml:trace>
  <inkml:trace contextRef="#ctx0" brushRef="#br0" timeOffset="46445.4289">29616 2611 0,'-18'-18'16,"36"36"-16,-36-54 16,0 36-16,-17-17 0,0 17 15,0 0-15,-18 35 16,17-17-16,1 34 15,35-16-15,18 34 16,-1-34-16,54 34 16,-18-52-16,35-1 15,-35 1-15,35-18 16,-53 0-16,-17 0 16,0-18-16</inkml:trace>
  <inkml:trace contextRef="#ctx0" brushRef="#br0" timeOffset="56672.8938">28452 4092 0,'-18'-35'16,"0"35"-16,-52-18 0,34 36 15,-52 35 1,53 0-16,-36 53 16,54-36-16,-1 1 15,18-18-15,0 0 0,18 52 16,-1-69-16,36 34 16,-17-52-16,52 17 15,-53-35-15,0 0 16,-17 0-16,-18-35 15,0 17-15,0-17 16,-18 17-16,18-17 16,-17 17-1,17 1-15,17 17 16,1 0-16,-18 17 16,18-17-16,17 18 15,-35 0-15,35-1 16,-17 1-16,-18 0 31,0-1-31,0 1 16,17 0-1,-17-1-15,18-17 16,0 18-16</inkml:trace>
  <inkml:trace contextRef="#ctx0" brushRef="#br0" timeOffset="56963.8887">28681 3739 0,'0'0'16,"17"-17"-16,1-1 0,53 1 15,-54-1-15,36 0 16,-17 1-16,-19 17 16,1 0-16,-1 0 15,-34 0 1</inkml:trace>
  <inkml:trace contextRef="#ctx0" brushRef="#br0" timeOffset="57146.161">28787 3722 0,'0'0'15,"0"53"-15,0-18 0,0 53 16,17-53-1,1 36-15,0-53 16,-1 35 0,1-18-16,0-35 0,17 18 15</inkml:trace>
  <inkml:trace contextRef="#ctx0" brushRef="#br0" timeOffset="57462.45">29016 4004 0,'18'0'0,"-1"0"15,1-18-15,0 1 16,17-19-16,-18 1 16,19-18-16,-36 18 15,0-36 1,0 54-16,0-18 15,-18 17-15,18 0 0,0 1 16,0-1-16,-18 18 0,18 18 16,0 17-16,0 35 15,0-34-15,18 34 16,-18-34-16,35 16 16,1-34-16,-1 0 15,-17-18-15,-1 0 16,1 0-16</inkml:trace>
  <inkml:trace contextRef="#ctx0" brushRef="#br0" timeOffset="57746.8088">29298 3563 0,'35'0'15,"-17"-18"-15,17 18 0,-17 0 16,17 0-16,-17 0 15,17 0-15,1 0 16,-19 18-16,-17 0 16,0 17-16,18 0 0,-18 53 15,0-52-15,0-19 16,0 19-16,0-19 0,0 19 16,0-19-16,0 1 15,-18-18 1,1 0-1,-1-18-15,0 1 16,18-1-16</inkml:trace>
  <inkml:trace contextRef="#ctx0" brushRef="#br0" timeOffset="58192.7479">28928 4516 0,'17'17'15,"-17"18"-15,18 54 16,-18-36-16,0-18 16,0 18-16,0-18 0,18 18 15,-18-18 1,0-17-16,0 0 16,17-18-16</inkml:trace>
  <inkml:trace contextRef="#ctx0" brushRef="#br0" timeOffset="58410.2243">29122 4674 0,'-35'0'16,"17"0"-16,-17 0 16,-1 0-1,19 18-15,-1 0 16,18-1-16,18 19 15,-1-19-15,19-17 16,-19 18-16,19-1 0,16 1 16,-34-18-1,17 18-15</inkml:trace>
  <inkml:trace contextRef="#ctx0" brushRef="#br0" timeOffset="58719.8984">29316 4604 0,'0'0'0,"17"17"16,1 19 0,-18-19-16,18 36 15,-1 0 1,-17-18-16,18-17 0,-18 17 16,18-17-16,-18 0 0,0-1 15,17-17 1,-17-17-1</inkml:trace>
  <inkml:trace contextRef="#ctx0" brushRef="#br0" timeOffset="58956.1831">29545 4692 0,'-17'0'16,"-1"0"-16,0 35 15,-17-17 1,17 0-16,18-1 16,0 1-16,18-1 15,0 1-15,35 0 16,-36-1-16,36-17 16,-35 0-16,17 0 15</inkml:trace>
  <inkml:trace contextRef="#ctx0" brushRef="#br0" timeOffset="59187.8269">29792 4374 0,'18'0'16,"-18"18"-16,17 0 15,1 17 1,-18 0-16,18-17 0,-1 35 16,-17-18-16</inkml:trace>
  <inkml:trace contextRef="#ctx0" brushRef="#br0" timeOffset="62417.6557">29087 5274 0,'0'-18'0,"0"36"32,0 0-17,0 17-15,0 18 16,0-18 0,0 0-16,-18 1 0,0 34 15,18-34-15,-35 34 16,17-35-16,-35 18 15,18-35-15,18 0 16,-1-18-16,-17 17 0,17-17 16,18 18-16,-18-18 15,1 0-15,17-18 16</inkml:trace>
  <inkml:trace contextRef="#ctx0" brushRef="#br0" timeOffset="62912.2577">28963 5309 0,'-18'0'15,"36"0"17,0 0-17,-18-17 1,17 17-1,-17-18-15,18 18 0,-18-18 16,0 1-16,18 17 16,-1-18-1,-17 0-15,18 1 16,0-1-16,-1 18 16,1 0-1,-1 0 1,1 0-1,0 18 1,-1-1-16,1 1 16,17 0-16,-17-1 15,0-17-15,-18 18 16</inkml:trace>
  <inkml:trace contextRef="#ctx0" brushRef="#br0" timeOffset="64198.0454">29669 5292 0,'0'17'31,"17"36"-15,1-17-16,17 34 15,-17-35-15,17 1 0,36 34 16,-36-35-16,53 1 16,-35-19-16,-18 1 15,1-18-15,-1 0 16,0 0-16,-17-18 16,-18 1-1,-18-1-15</inkml:trace>
  <inkml:trace contextRef="#ctx0" brushRef="#br0" timeOffset="64664.6053">29545 5486 0,'0'17'16,"18"-17"-1,-1-17 1,-17-1-16,0 0 16,18-17-16,0-18 15,-18 36-15,17-36 16,-17 17-16,18 1 16,0 17-16,-18-17 15,17 18 1,1 17-1,17 17-15,-17-17 16,17 35 0,0-17-16,1-18 0,-1 18 15,-17-18-15,17 17 0,0-17 16,-17 0-16</inkml:trace>
  <inkml:trace contextRef="#ctx0" brushRef="#br0" timeOffset="68263.3521">28222 6209 0,'0'-18'0,"0"36"15,36 35 1,-19 0 0,1 0-16,-1 0 0,-17 17 15,18-17-15,0 18 16,-18-18-16,17-18 0,-17 35 15,0-34-15,18-1 16,0-53 0,-18 1-1</inkml:trace>
  <inkml:trace contextRef="#ctx0" brushRef="#br0" timeOffset="68514.6975">28610 6438 0,'-17'0'0,"-1"0"16,-35 0-16,35 18 15,-17-1-15,35 1 16,-17 35 0,17-35-16,17 17 15,1-17-15,17 17 16,-17-17-16,35-1 15,-36-17-15,19 0 16,-19 18-16,-17-1 16</inkml:trace>
  <inkml:trace contextRef="#ctx0" brushRef="#br0" timeOffset="69157.4475">29122 6421 0,'17'0'0,"1"0"16,0 0-1,17-18-15,0 18 16,1 0-16,-19 0 16,1 0-16,-1 0 15,-34 0-15</inkml:trace>
  <inkml:trace contextRef="#ctx0" brushRef="#br0" timeOffset="69274.4287">29210 6562 0,'53'0'16,"-18"0"-16,18-18 15</inkml:trace>
  <inkml:trace contextRef="#ctx0" brushRef="#br0" timeOffset="69609.7697">29633 6156 0,'0'35'16,"18"-17"-16,0 35 15,-1-18-15,1 36 16,0-36-16,-18 0 0,35 18 16,-35-18-1,17 18-15,-17-35 16,18 0-16,-18-1 15</inkml:trace>
  <inkml:trace contextRef="#ctx0" brushRef="#br0" timeOffset="70186.4875">30215 6526 0,'-17'18'0,"17"0"16,-18 17-1,18-17-15,-17-1 0,17 1 16,-18 0-16,18-1 16,-18-17-16</inkml:trace>
  <inkml:trace contextRef="#ctx0" brushRef="#br0" timeOffset="70370.9355">30392 6562 0,'17'0'16,"1"0"-1,0-18 1</inkml:trace>
  <inkml:trace contextRef="#ctx0" brushRef="#br0" timeOffset="70515.5074">30603 6544 0,'18'0'16,"0"0"-16,-1-18 16,1 18-16</inkml:trace>
  <inkml:trace contextRef="#ctx0" brushRef="#br0" timeOffset="70642.9638">30798 6509 0,'0'0'0</inkml:trace>
  <inkml:trace contextRef="#ctx0" brushRef="#br0" timeOffset="70792.963">31027 6473 0</inkml:trace>
  <inkml:trace contextRef="#ctx0" brushRef="#br0" timeOffset="71177.2236">31203 6438 0,'18'18'16,"-18"-1"0,0 36-16,0-35 15,-35 35 1,17-18-16,-17-17 0,-36 35 16</inkml:trace>
  <inkml:trace contextRef="#ctx0" brushRef="#br0" timeOffset="71799.8025">31662 6209 0,'0'18'16,"17"17"-1,-17 0-15,18 18 16,-18-35-16,0 17 0,0-17 15,18-1 1,-36-17-16,0-35 16,18 0-16,-17-1 15,-1-34-15,18-1 16,18 1 0,35 17-1,-36 35-15,54 1 16,-53 17-16,52 17 15,-52 18-15,17 18 16,-17 0-16,-1-17 0,1 34 16,-18-35-16,18 1 15,-18-1 1,-18 0-16,0-35 16</inkml:trace>
  <inkml:trace contextRef="#ctx0" brushRef="#br0" timeOffset="72188.7842">32385 6438 0,'0'-17'16,"0"-1"-16,-35 0 16,17 18-1,0 0-15,1 0 0,-1 0 16,1 18-16,-1 17 15,18-17-15,0 35 16,0-18-16,35 0 16,0-17-16,36 0 15,-53-18-15,17 0 16,0-18-16,-17 0 16,-1-17-1</inkml:trace>
  <inkml:trace contextRef="#ctx0" brushRef="#br0" timeOffset="73023.5898">32173 5539 0,'0'-18'31,"18"18"-31,0 0 16,-1 0-16,1 0 0,35-18 15,-36 18-15,19 0 16,-19 0-16,1 0 16</inkml:trace>
  <inkml:trace contextRef="#ctx0" brushRef="#br0" timeOffset="73225.0366">32244 5503 0,'18'36'16,"-18"-1"-16,17 18 15,-17-18-15,18 36 16,-18-54-16,35 36 16,-35-35-16,18 17 15,-1-35-15,1 0 16,0 0-16,-1 0 15</inkml:trace>
  <inkml:trace contextRef="#ctx0" brushRef="#br0" timeOffset="73585.0215">32491 5768 0,'0'18'16,"35"-18"-16,-17 0 16,17-18-16,-17 0 15,-1 1-15,1-1 0,-18 0 16,0 1-16,18-1 16,-18-17-16,-18-18 15,18 35-15,-18-52 16,18 52-16,-17-17 15,17 17-15,0 36 16,-18 17 0,18 0-16,0 18 15,0-17-15,18 34 16,17-17-16,-35-35 16,18-1-16,-1-17 0,1 18 15,0-18 1,-1 0-16</inkml:trace>
  <inkml:trace contextRef="#ctx0" brushRef="#br0" timeOffset="73936.0154">32791 5398 0,'0'0'16,"17"0"-16,1 0 0,35-18 15,-35 18-15,-1 0 16,1-18-16,17 18 16,-17 0-16,-1 0 15,-17 36-15,0-19 16,18 36-16,-18-18 16,0 54-16,18-54 15,-1 35-15,1-34 16,0 17-1,-1-36-15,1 1 16,-36-18 0,-17-18-1,17 18-15,-52-17 16,34 17-16,1 17 16,-35 1-16</inkml:trace>
  <inkml:trace contextRef="#ctx0" brushRef="#br0" timeOffset="81543.1324">3246 6985 0,'17'-35'15,"-17"17"-15,0 0 0,-17-17 16,17 18-16,-36-19 16,1 19-1,-36 17-15,19 0 16,-72 53-16,54-18 16,-54 88-16,71-52 15,0-1-15,0 19 0,18 87 16,35-70-16,53 53 15,-18-71 1,53 35-16,-17-87 16,-18-1-16,17 0 0,54-17 15,-71-18-15,53-18 16,-71 0-16,18-34 16,-53 34-1,0-35-15,-18 35 16,1-35-16,-1 36 15,0-1 1,1 18-16,34 0 16,19 0-1,-1 0-15,0-18 16,0 18-16,-17 0 16,-18 18-1,0 0 1,-18 17-16,18 0 15,0 18 1,0-17-16,0-19 16,0 18-16,0-17 0,18 17 15,-18-17-15,35-18 16</inkml:trace>
  <inkml:trace contextRef="#ctx0" brushRef="#br0" timeOffset="82167.0948">3528 6438 0,'17'0'31,"19"0"-31,17 0 15,-18 0-15,-17 0 16,34 0 0,-34 0-16,0 0 0,-1 0 15,-17 18 1</inkml:trace>
  <inkml:trace contextRef="#ctx0" brushRef="#br0" timeOffset="82417.7403">3598 6456 0,'0'35'0,"0"0"16,0 1-16,0 34 16,0-17-16,0 35 15,0-52-15,18 34 16,0-35-16,-1 18 15,1-35-15,17 0 16,-17-1-16,17-17 16,-17 0-1,-1 0-15,1 0 0,0 0 16,-18-17-16</inkml:trace>
  <inkml:trace contextRef="#ctx0" brushRef="#br0" timeOffset="82788.8025">3951 6914 0,'18'-17'15,"-1"-18"1,1-1-16,0 19 15,-1-19-15,1-17 16,-18 18-16,18 0 0,-18-36 16,0 36-16,0 0 15,-18 17-15,18 0 16,-18 18-16,1 0 16,-1 36-16,18-19 15,0 19-15,0 17 16,0-18-16,0 0 0,18 53 15,-18-52-15,53-1 16,-36 0-16,36-17 16,-35-18-16,17 0 15,-17-18-15,-1 1 16</inkml:trace>
  <inkml:trace contextRef="#ctx0" brushRef="#br0" timeOffset="83145.1672">4233 6385 0,'0'0'16,"0"-17"-16,0-1 0,18 0 16,0 18-1,-1 0-15,1 0 16,0 0-16,17 36 15,-18-19-15,1 19 16,0-19-16,-1 36 16,-17-18-16,18 1 15,-18 17-15,0-18 0,18 0 16,-18 0-16,17 1 0,1-1 16,-18-17-16,0 17 15,-18-35 1,1 0-1,-1 0 1,-35-18-16,35 1 16,-34 17-16,16 0 15</inkml:trace>
  <inkml:trace contextRef="#ctx0" brushRef="#br0" timeOffset="85785.8807">3722 7832 0,'0'-18'31,"-18"18"1,18 18-17,18-1-15,-18 19 0,17 17 16,-17-18 0,18 35-16,-18-34 15,18-1-15,-18 35 16,17-52-16,-17 35 15,18-53-15,-18 35 16,0-52 31</inkml:trace>
  <inkml:trace contextRef="#ctx0" brushRef="#br0" timeOffset="86297.2793">3969 7973 0,'-18'0'78,"18"17"-78,-18 1 16,-17-18 0,18 18-16,-36-1 15,35-17-15,0 18 0,1-18 16,-19 0-16,36 18 31,18-18-31,0 0 16,-1 17-16,1 1 15,17 0 1,-17-18-16,0 17 0,-1 1 16,1-1-16,-1-17 15,1 0-15</inkml:trace>
  <inkml:trace contextRef="#ctx0" brushRef="#br0" timeOffset="87137.7728">4180 7885 0,'-17'-18'15,"17"36"17,17 17-17,-17-17-15,18 52 16,-18-35 0,18 36-16,-18-53 15,0 34-15,17-16 16,-17-19-16,18 1 15,-18 0 1</inkml:trace>
  <inkml:trace contextRef="#ctx0" brushRef="#br0" timeOffset="87465.6066">4392 7990 0,'-18'0'16,"1"0"-16,-18 18 16,17-18-16,0 0 15,1 18-15,-1-18 16,0 0-16,18 17 15,18 1 1,0 0 0,-18-1-16,17 1 15,19 17-15,-19-17 16,36 17-16,-35-17 16,-1-18-16,1 17 15</inkml:trace>
  <inkml:trace contextRef="#ctx0" brushRef="#br0" timeOffset="87905.4188">4604 7796 0,'0'0'0,"-18"0"16,18 18-1,0 0-15,0 17 16,18 0 0,-18 18-16,0-35 15,0 35-15</inkml:trace>
  <inkml:trace contextRef="#ctx0" brushRef="#br0" timeOffset="89728.9103">6650 7285 0,'18'18'0,"17"-18"16,0 0 0,-17-18-16,35 18 0,-18-18 15,0 18-15,-17-17 0,17 17 16,-17 0-16,-1 17 15</inkml:trace>
  <inkml:trace contextRef="#ctx0" brushRef="#br0" timeOffset="89868.1688">6756 7479 0,'17'18'0,"-34"-36"0,70 36 16,-18-18-1,-17 0-15,-1-18 16,1 18-16,-1 18 0</inkml:trace>
  <inkml:trace contextRef="#ctx0" brushRef="#br0" timeOffset="91687.329">9013 6862 0,'0'-18'15,"-17"0"-15,17 1 16,0-36 0,17 35-16,1-35 0,-18 36 15,35-36 1,-35 35-16,18-17 15,-18 52 64,-18-17-64,-52 0-15,17 0 16,-35 18-1,17-18-15,1 0 0,-71 18 16,52-1-16,19-17 16,-18 18-16,-54 35 15,72-36-15,17 1 0,-53 35 16,71-35-16,-18 35 16,53-36-1,0 1 1,18-18-16,17 17 15,0-17-15,0 0 0,18 18 16,53 0-16,-53-18 0,53 35 16,-53-17-1,-18 17-15,18 53 16,-53-53-16,18 36 16,-36-36-16,-17 18 15,-1-18-15,-34 18 16,35-17-16,-1-19 0,-34 19 15,52-1-15,-17 0 16,35-17 0,0-1-16,18 1 0,17 0 15,53 35-15,-35-36 16,70 36-16,-52-35 16,88 17-1,-71-17-15,88-1 16,-105-17-16,52-17 15,-70 17-15,18-36 16,-54 19-16,-17-36 16,-17 18-16,-18-36 15,-1 53-15,-17-35 16,18 53-16,0 0 16,-1 18-16</inkml:trace>
  <inkml:trace contextRef="#ctx0" brushRef="#br0" timeOffset="92064.1476">8749 8343 0,'0'18'16,"0"-1"-16,0 36 16,0-17-16,0-1 0,0-17 15,0 17-15,18-17 0,-18 17 16,17-35 0</inkml:trace>
  <inkml:trace contextRef="#ctx0" brushRef="#br0" timeOffset="92214.8609">8608 8132 0,'17'-18'0,"1"0"15,17 18 1</inkml:trace>
  <inkml:trace contextRef="#ctx0" brushRef="#br0" timeOffset="94011.3082">10566 6879 0,'17'0'0,"1"-17"31,0-1-15,-18-17 0,17-1-16,-17 19 15,18-19-15,-18 19 0,0-18 16,0 17-16,0-35 16,0 35-16,0 1 15,0-1-15,0 0 16,-18 36 15,1-18-31,-1 18 16,-17-18-16,-1 17 0,1-17 15,-71 18-15,53-18 16,-70 18 0,52-1-16,1-17 15,17 18-15,0 0 0,-70 17 16,87 0-16,-52 18 15,70-35-15,-17 35 16,35-36-16,0 1 16,0-1-16,18 1 0,17 0 15,0-1-15,-17 1 16,17 0-16,18-1 0,35 19 16,-52-19-16,17 18 15,-18-17-15,35 53 16,-52-36-16,17 36 15,-35-54-15,-17 36 16,-1-18-16,-53 1 16,36-19-16,-35 19 15,34-19 1,-17 1-16,36-1 16,-1-17-16,18 18 0,0 0 15,35-1 1,-17 1-16,53 35 15,-36-18-15,18-17 16,0 17-16,0-17 0,88-1 16,-88 1-16,88-18 15,-71-18-15,54 1 16,-89-19-16,18 19 16,-35-1-16,-1 1 0,-17-19 15,0 19 1,-35-1-16,0-17 15,-18 17 1,18 18 0,17 0-16</inkml:trace>
  <inkml:trace contextRef="#ctx0" brushRef="#br0" timeOffset="94557.1109">10054 8308 0,'18'18'16,"-18"-1"-16,17 18 16,1 1-16,-18-19 15,18 19-15,-1-1 0,-17 0 16,0 1-16,0-1 0,18 0 15,-36 18-15,18-35 16,-17-1-16,17 1 16,-18-18-16,0-18 15,-17-17 1,18 0-16,-19-18 16,1 0-16</inkml:trace>
  <inkml:trace contextRef="#ctx0" brushRef="#br0" timeOffset="94683.9302">10019 8149 0,'0'0'0,"35"-35"15,-17 35-15,-1 0 16,1 0 0,-18 18-16</inkml:trace>
  <inkml:trace contextRef="#ctx0" brushRef="#br0" timeOffset="96226.9852">12118 7161 0,'0'-35'15,"0"17"-15,-18 1 16,18-18-16,-17 17 0,17 0 0,-36 1 16,19-1-16,-36 36 15,18-1-15,-54 54 16,54-36-16,-18 71 16,36-53-1,17 53-15,0-53 16,17 0-16,1-18 0,35 18 15,-18-36-15,36 1 16,-36-18 0,35-35-16,-34 17 15,-1-35-15,-17 18 16,-18-18-16,0 18 16,-18-36-16,0 36 15,1 17-15,17-17 16,-18-18-16,0 35 15,18 1-15,0 34 16,0 36 0,18-17-16,17 69 15,-17-69-15,52 52 16,-34-70 0,34 34-16,-34-34 15,17 0-15,-36-1 16,18-17-16,-35-17 15</inkml:trace>
  <inkml:trace contextRef="#ctx0" brushRef="#br0" timeOffset="96642.5198">12365 6279 0,'0'0'0,"18"0"16,-1 0 0,36-17-1,-18 17-15,36-18 16,-36 18-16,18-17 15,-35 17-15,-1 0 16,-34 0 0,-1 17-1</inkml:trace>
  <inkml:trace contextRef="#ctx0" brushRef="#br0" timeOffset="96898.8448">12435 6262 0,'0'17'16,"0"19"-1,0 17-15,0 0 16,0-1-16,0 1 16,0 0-16,18 36 0,0-54 15,17 18 1,-17-53-16,-1 17 0,19-17 15,16 0-15,-34 0 16,17 0-16,-17-17 0,0 17 16,-18-18-1</inkml:trace>
  <inkml:trace contextRef="#ctx0" brushRef="#br0" timeOffset="97292.1144">12823 6703 0,'18'17'16,"0"-17"-16,17-17 15,-17-1 1,17-35-16,-35 36 15,18-19-15,-1 1 0,-17-36 16,0 36-16,0-18 16,-17 36-16,-1-19 15,-17 1 1,17 35-16,0-18 16,1 54-16,17-19 15,0 1-15,0 70 16,0-53-16,17 54 15,1-54-15,17 18 16,-17-18-16,17-17 16,1-1-1,-1-17-15,-18 0 0,1-35 16</inkml:trace>
  <inkml:trace contextRef="#ctx0" brushRef="#br0" timeOffset="97692.5036">13141 6174 0,'0'0'0,"18"0"15,17 0 1,-17 0-1,-1 0-15,18 17 16,1-17-16,-1 18 16,-35 0-16,18 17 15,-18-18-15,17 54 16,-17-36-16,0 36 16,0-36-16,0 36 15,18-36-15,-18 18 16,18-35-16,-18-1 15,0 1-15,-18-18 32,0 0-17,1-18-15,-19 18 16,19 0-16,-19-17 16,19 17-16,-1 17 0,1 1 15</inkml:trace>
  <inkml:trace contextRef="#ctx0" brushRef="#br0" timeOffset="99044.0537">12771 7602 0,'0'18'15,"0"0"-15,0 17 0,0-17 16,17 34-16,-17-34 16,0 0-16,0 17 15,0-53 1</inkml:trace>
  <inkml:trace contextRef="#ctx0" brushRef="#br0" timeOffset="99183.279">12735 7355 0,'18'0'16,"-18"18"0</inkml:trace>
  <inkml:trace contextRef="#ctx0" brushRef="#br0" timeOffset="99555.3544">13000 7691 0,'18'17'15,"-1"1"1,1 35 0,-18-36-16,17 19 0,-17-1 15,18 36-15,-18-19 0,0 1 16,0-17-1,-18 17-15,18-36 16,-17 1-16,-1-1 16,1-17-16,-1-35 15,0 18 1,1-1-16,17-17 0,-18-1 16,0-17-16</inkml:trace>
  <inkml:trace contextRef="#ctx0" brushRef="#br0" timeOffset="99689.4301">13018 7514 0,'17'0'16,"1"0"0</inkml:trace>
  <inkml:trace contextRef="#ctx0" brushRef="#br0" timeOffset="100100.6723">13282 7497 0,'0'-18'15,"0"36"-15,18-36 16,-18 36-1,0 17 1,17 0-16,-17 0 16,18 54-1,0-19-15,-1-52 16,-17 17-16,18 0 16,-18 1-1,18-36-15,-18-18 31</inkml:trace>
  <inkml:trace contextRef="#ctx0" brushRef="#br0" timeOffset="100418.2765">13529 7602 0,'-18'18'0,"1"0"16,-19-1-16,19-17 15,-18 18 1,17-18-16,18 18 16,0-1-1,18 1 1,-1-18-16,1 17 0,35 1 15,-36 0 1,1-18-16,17 17 0,-17-17 16,0 18-16,-1-18 15,-17 18-15</inkml:trace>
  <inkml:trace contextRef="#ctx0" brushRef="#br0" timeOffset="101623.8229">14834 7126 0,'0'0'0,"0"-18"0,0 1 15,0-1 1,18 1 0,-18-1-16,-18 0 15,18 1-15,-17 17 0,-19-18 16,19 0-16,-19 18 16,-34 0-16,52 0 15,-52 36-15,52-1 16,0-17-16,-17 70 15,35 18 1,0-53-16,18-1 0,35 37 16,-18-72-16,53 36 15,-53-35-15,54-18 16,-54 0 0,36-53-16,-54 35 15,18-52-15,-35 34 16,0 1-16,0-53 15,0 53-15,-35-36 16,18 53-16,-19-17 16,19 35-16,-1 0 15,0 0-15,18 71 16,0-36-16,36 53 16,-1-35-16,35 35 15,-17-52-15,36 17 16,-37-36-1,19 1-15,-36-18 16,1 0-16</inkml:trace>
  <inkml:trace contextRef="#ctx0" brushRef="#br0" timeOffset="102014.0834">15381 6174 0,'18'0'16,"35"0"-1,17 0 1,-34 0-16,16 0 0,1 0 15,-17 0-15,-19 0 16,-34 0 0,-1 17-1</inkml:trace>
  <inkml:trace contextRef="#ctx0" brushRef="#br0" timeOffset="102215.3489">15452 6209 0,'0'0'0,"0"35"0,17-17 16,-17 35-16,18 0 16,-18 35-1,0-35-15,0-18 0,18 18 16,-1 0-16,-17-35 16,36 17-16,-19-18 15,-17 1-15,18-18 0,-1 0 16,1 0-16</inkml:trace>
  <inkml:trace contextRef="#ctx0" brushRef="#br0" timeOffset="102580.9023">15787 6632 0,'0'0'15,"35"0"-15,-17 0 0,17-35 16,-17 17-16,17-17 16,-17 17-16,17-35 15,-35 18-15,17-18 16,-17 36-16,0-19 16,-17-17-16,17 36 15,-18-18 1,1 17-16,17 0 0,0 36 31,0 52-31,0 1 16,0-18-16,17 17 15,-17-34-15,35 17 16,-35-36-16,36 1 16,-1-18-16,0-35 15,-17 17 1</inkml:trace>
  <inkml:trace contextRef="#ctx0" brushRef="#br0" timeOffset="102904.3452">16193 6103 0,'0'0'0,"17"0"15,18-18-15,-17 18 16,0 18-16,-1-18 0,1 35 15,0-17 1,-1 0-16,-17 35 16,18-18-16,-18 35 15,18-34-15,-18 52 16,0-53-16,0 0 16,0 1-16,17-19 0,-17 19 15,-17-36 1,-1 0-1,0-18 1,1 0-16,-1 1 16,0-1-16,18 0 0,-17 18 15,-1 0 1</inkml:trace>
  <inkml:trace contextRef="#ctx0" brushRef="#br0" timeOffset="103499.0807">15716 7532 0,'0'17'16,"0"36"0,0-35-16,18 53 15,-18-36-15,18 18 16,-18-36-16,0 1 15,17-18-15,-17 18 0,0-36 16</inkml:trace>
  <inkml:trace contextRef="#ctx0" brushRef="#br0" timeOffset="103637.7113">15699 7303 0,'0'0'0,"0"-18"16,17 36 0,1-18-16</inkml:trace>
  <inkml:trace contextRef="#ctx0" brushRef="#br0" timeOffset="104351.4247">16016 7585 0,'0'0'0,"0"17"16,18 1 0,-18 0-16,35 52 15,-35-35-15,35 54 16,-17-36-16,0 35 15,-18-53-15,17 36 16,-17-54-16,0 19 16,0-19-16,-17-17 15,-1 0-15,0 0 16,1-17 0,-19-36-16,19 35 15,-19-35-15,19 18 16,-18-36-16,35 36 15</inkml:trace>
  <inkml:trace contextRef="#ctx0" brushRef="#br0" timeOffset="104504.6816">16051 7391 0,'0'-18'15,"18"18"1,0 0 0</inkml:trace>
  <inkml:trace contextRef="#ctx0" brushRef="#br0" timeOffset="105111.1046">16351 7479 0,'18'0'0,"-18"35"32,18 0-32,-18 1 0,17 34 15,-17-34-15,18 34 16,-18-52 0,17 35-16,1-36 15,-18 19-15,18-19 16,-18-34 15</inkml:trace>
  <inkml:trace contextRef="#ctx0" brushRef="#br0" timeOffset="105444.5954">16651 7514 0,'0'0'15,"-18"18"-15,-17-1 16,18-17-16,-1 18 16,-17 0-16,-1-1 15,19 1-15,-1 0 16,18-1-16,0 19 15,18-36-15,-1 17 16,-17 1-16,53-1 16,-35 1-16,35 0 15,-36-18-15,19 17 16,-19 1-16,1 0 16,-18-1-16</inkml:trace>
  <inkml:trace contextRef="#ctx0" brushRef="#br0" timeOffset="106211.8549">16986 7285 0,'0'18'47,"0"17"-31,-17 18 0,-1-36-16,18 19 15,0-19-15,-18 19 16,18-19-1,0-34 17,18-1-17,-18 0-15,18-17 16,-1 17-16,-17-17 0,18 0 16,0 0-1,-18 17 1,0 0-1,0 36 17,0 17-32,0 0 15,-18 18-15,18-35 16,-18 17-16,1 1 16,17-19-1,0 1-15,0-1 0,-18-17 16</inkml:trace>
  <inkml:trace contextRef="#ctx0" brushRef="#br0" timeOffset="116851.9894">8908 8220 0,'0'-18'31,"17"18"32,1 0-47,17 0-16,-17 0 15,17 0-15,-17 0 16,-1-18-1</inkml:trace>
  <inkml:trace contextRef="#ctx0" brushRef="#br0" timeOffset="116989.1011">8978 8308 0,'18'0'15,"-36"0"-15,53 18 16,-17-18-16,0 0 15,-18 17-15,17-17 16</inkml:trace>
  <inkml:trace contextRef="#ctx0" brushRef="#br0" timeOffset="117389.6452">9278 8132 0,'0'17'16,"18"18"-1,-1-17-15,-17 53 16,18-36-1,-18 35-15,18-34 16,-18 17-16,17-36 16,-17 1-16</inkml:trace>
  <inkml:trace contextRef="#ctx0" brushRef="#br0" timeOffset="119030.8211">8079 6015 0,'0'18'16,"0"34"-1,17-16-15,-17-1 0,18 18 16,-18-18-16,0 0 16,0-17-16,0-36 31,0-34-16,0 16-15,0-34 16,0 34-16,0 1 16,0 0-16,18-18 15,-18 35-15,17-17 16,1 35-16,-1 0 16,1 0-1,0 18-15,-1 35 16,-17-18-16,18 35 15,0-52-15,-1 35 16,-17-35-16,18 17 16,0-17-16,-1-1 15</inkml:trace>
  <inkml:trace contextRef="#ctx0" brushRef="#br0" timeOffset="119314.7078">8467 6085 0,'0'0'15,"17"36"-15,-17-1 16,0-17-16,0 52 16,18-52-16,0 35 15,-18-36-15,17 1 0,1 0 16,0-18 0,-18-18-16</inkml:trace>
  <inkml:trace contextRef="#ctx0" brushRef="#br0" timeOffset="119531.6584">8696 6085 0,'0'0'16,"18"53"-16,-18-17 0,17-1 15,-17 18 1,0-18-16,18 0 16,-18-17-16,0 0 0,0-1 15</inkml:trace>
  <inkml:trace contextRef="#ctx0" brushRef="#br0" timeOffset="119698.7639">8555 6191 0,'18'0'0,"-1"0"16,1 0-16,-1 18 16,1-18-1,0 0-15,-1 0 0</inkml:trace>
  <inkml:trace contextRef="#ctx0" brushRef="#br0" timeOffset="120060.2501">8308 5539 0,'0'0'15,"18"-18"1,-1 18-16,1 0 16,17-18-16,-17 18 15,-1 0-15,1-17 16,-18 34 0,-18-17-1</inkml:trace>
  <inkml:trace contextRef="#ctx0" brushRef="#br0" timeOffset="120265.8187">8326 5609 0,'17'71'16,"-34"-142"-16,34 159 0,1-52 15,-18 17 1,17-36-16,1 1 0,-18-1 15,18-17-15,-1 0 0,19 18 16,-19-18 0,1 0-16</inkml:trace>
  <inkml:trace contextRef="#ctx0" brushRef="#br0" timeOffset="120633.2274">8555 5750 0,'18'0'15,"-1"-17"-15,1-19 16,-1 19-16,1-19 15,-18 1-15,0 18 0,0-1 16,-18-17-16,18 17 16,-17 0-16,-1 18 15,18 36 1,0-19-16,0 1 16,0 35-1,0-18-15,18-17 0,-18 17 16,17 0-16,1-17 15,0 0-15,-1-1 0,19-17 16,-19 0 0,1 0-16</inkml:trace>
  <inkml:trace contextRef="#ctx0" brushRef="#br0" timeOffset="120955.6809">8731 5450 0,'0'0'16,"18"-17"-16,0 17 15,-1 0-15,1 17 0,-1 19 16,1-36 0,0 17-16,-1 36 15,1-35-15,0 0 0,-1 34 16,1-34-16,-18 17 15,18 1 1,-18-19-16,0 19 16,-18-36-16,0 0 15,1 0-15,-1 0 16,-53-36 0,36 36-1,18 0-15</inkml:trace>
  <inkml:trace contextRef="#ctx0" brushRef="#br0" timeOffset="121800.9096">10389 8290 0,'18'0'31,"17"-17"-15,-17 17-16,0 0 15,-1 0-15,1 0 16,-1 0-16</inkml:trace>
  <inkml:trace contextRef="#ctx0" brushRef="#br0" timeOffset="121939.6428">10389 8414 0,'0'0'15,"36"0"-15,-19 0 0,19-18 16,-19 18-16,18 0 16,-17 0-16,0 0 15</inkml:trace>
  <inkml:trace contextRef="#ctx0" brushRef="#br0" timeOffset="122168.1576">10777 8202 0,'0'18'0,"0"-1"15,18 36 1,-18 0-16,18-18 16,-18 1-16,35 34 15,-35-34-15,18 17 16,-18-36-16</inkml:trace>
  <inkml:trace contextRef="#ctx0" brushRef="#br0" timeOffset="123040.4939">9754 5927 0,'0'17'15,"18"36"1,-18-17-16,0-1 16,18 18-16,-18 0 15,17-18-15,-17-17 16,0-1-16,18-17 15,-18-17-15,0-1 16,0-17-16,-18-1 16,18-34-16,0 35 15,0-1-15,18 1 0,-18-36 16,18 54-16,-1-19 16,1 36-1,17 0-15,-35 18 16,18 17-16,-1-17 0,1 53 15,-18-36-15,0 0 16,0-17-16,18 17 0,-18 18 16,0-18-1,17-17-15,-17 0 16,18-18-16</inkml:trace>
  <inkml:trace contextRef="#ctx0" brushRef="#br0" timeOffset="123578.7756">10178 6103 0,'0'18'47,"0"-1"-47,-18 36 16,36 0-16,-18-35 15,17-1-15,19 1 16,-1-18-1,-18 0 1,1-35 0,0 17-16,-18-17 15,0 17-15,17 18 16,-17 18 0,18 17-1,0-17-15,-1 17 16,1-17-16,17-18 15,-17 0-15,0 0 0,-1-18 16,1 0 0,-18-34-16,0 34 15,0-17-15,-18-18 16,18 35-16,-17-17 16,17 17-16</inkml:trace>
  <inkml:trace contextRef="#ctx0" brushRef="#br0" timeOffset="123870.1956">10178 5450 0,'0'0'16,"17"0"-16,19-17 15,-19 17-15,18-18 16,1 1-16,-19 17 15,1 0 1</inkml:trace>
  <inkml:trace contextRef="#ctx0" brushRef="#br0" timeOffset="124081.2296">10213 5415 0,'-18'53'16,"36"-106"-16,-36 124 0,18-36 0,0 53 16,18-53-16,-18 1 15,18-19-15,-1 19 0,1-1 16,-1-35-16,1 18 16,0-18-16,-1 0 0,-17 17 15,36-34 1</inkml:trace>
  <inkml:trace contextRef="#ctx0" brushRef="#br0" timeOffset="124447.6056">10442 5750 0,'18'-17'31,"0"-1"-31,-1 0 0,1 1 16,-18-1-16,17 0 0,1-17 15,-18 18-15,0-19 16,0 19-16,0-19 16,-18 19-16,18-1 15,-17 18-15,17-18 0,-18 18 16,18 18-1,-17 0-15,17-1 16,0 1-16,0 17 0,17 18 16,-17-18-16,18 1 15,-1-19 1,19 19-16,-19-36 16,1 0-16,17-18 15</inkml:trace>
  <inkml:trace contextRef="#ctx0" brushRef="#br0" timeOffset="124803.72">10654 5362 0,'35'18'16,"-17"0"-16,17-18 15,-17 0-15,-1 0 16,1 0-16,0 17 16,-1-17-16,-17 18 0,0 17 15,0-17 1,0-1-16,18 19 0,-18-19 16,0 1-16,18 35 15,-18-36-15,0 1 16,17 0-16,-17-1 0,-17 1 15,-1-18 1,0 18 0,1-18-16,-19 0 15,36-18-15,-35 18 16,17 0-16,1 18 0,-1-1 16</inkml:trace>
  <inkml:trace contextRef="#ctx0" brushRef="#br0" timeOffset="127897.176">13635 8343 0,'0'-17'0,"-18"17"16,18 17 0,0 1-1,0-1-15,18 54 16,-18-36-16,18 54 16,-18-54-16,0 71 15,17-36-15,1 18 16,-18-52-16,35 34 15,-17-52-15,-1 17 16,1-35-16,0 18 16,-18-36-1</inkml:trace>
  <inkml:trace contextRef="#ctx0" brushRef="#br0" timeOffset="128284.9798">13441 8449 0,'0'0'0,"-18"0"16,36 0 0,-1-18-16,1 1 15,17-19 1,18 1-16,-35 0 16,0 17-16,-1-35 15,1 53-15,-18-17 16,18 17-1,-1 35 1,-17-17-16,35 35 16,-17-36-16,0-17 15,35 18-15,-36-18 16</inkml:trace>
  <inkml:trace contextRef="#ctx0" brushRef="#br0" timeOffset="128935.4995">16704 8308 0,'0'0'0,"0"18"16,0 17-1,0-18-15,18 72 16,-18-36-16,0 0 15,0-18-15,17 18 0,1 35 16,-18-53-16,18 18 16,-1-35-16,1 17 15,-18-17 1,0-36 0,0 0-1</inkml:trace>
  <inkml:trace contextRef="#ctx0" brushRef="#br0" timeOffset="129257.7435">16598 8414 0,'0'0'16,"18"-18"-1,17 0 1,-17 1-16,17-18 16,-17 17-16,-1 0 0,19-17 15,-36 17-15,17 1 16,-17-1 0,0 36-1,36-1 1,-19 1-16,1 0 0,52 35 15,-34-36 1,-1 18 0</inkml:trace>
  <inkml:trace contextRef="#ctx0" brushRef="#br0" timeOffset="133517.6438">29598 7108 0,'18'0'47,"-1"0"-32,1 0 1,0 0-16,17-17 16,-17 17-16,17 0 15,-18 0-15,1 0 0,17 0 16,36-18-16,-36 18 15,0 0-15,1 0 16,17 0-16,0 0 0,52-17 16,-52 17-16,71-18 15,-54 18-15,54-18 16,-54 1-16,72-1 16,-54 18-16,70-18 15,-87 1-15,17 17 16,0 0-16,1 0 0,87-18 15,-88 18 1,89 0-16,-72 0 16,89 0-16,-88 0 15,-18 0-15,1 0 0,-1 0 16,-18 0-16,19 0 0,-19 0 16,54 0-1,-89 0-15,35 0 16,-34 0-16,-1-18 15,0 18-15,-17 0 16,-36 0 0,-17-17-1</inkml:trace>
  <inkml:trace contextRef="#ctx0" brushRef="#br0" timeOffset="153126.8026">3687 8661 0,'-18'17'16,"0"1"-1,36-36 16</inkml:trace>
  <inkml:trace contextRef="#ctx0" brushRef="#br0" timeOffset="153426.6698">3687 8661 0,'-36'17'15,"19"-17"-15,-1 0 32,36 0 30,35 18-46,-36 0-16,36-18 0,0 17 15,-18-17-15,36 0 0,52 18 16,-52-18 0,-1 0-16,1 0 0,-18-18 15,0 18-15,17 0 16,-52 0-16,0 0 16</inkml:trace>
  <inkml:trace contextRef="#ctx0" brushRef="#br0" timeOffset="170434.067">11871 8431 0,'18'0'31,"17"0"-31,-17 0 16,52 18-1,36-18-15,-53 0 0,70 0 16,-52 0-16,52 0 16,-70 0-1,35 0-15,-52 0 16,-19 0-16,1 0 16,0 0-16</inkml:trace>
  <inkml:trace contextRef="#ctx0" brushRef="#br0" timeOffset="171189.9402">15046 8343 0,'-18'0'0,"1"0"15,34 0 1,36 0-1,-17 0-15,69-17 16,-34 17-16,-1 0 16,125 0-16,-90 0 15,72 17-15,-89 1 16,-18-1-16,-17 1 0,0 0 16,0-1-16,-17 1 15</inkml:trace>
  <inkml:trace contextRef="#ctx0" brushRef="#br0" timeOffset="174704.7817">2858 8749 0,'17'0'47,"1"-18"-31,17 18-16,36-17 15,-1 17-15,71 0 16,-53 0-16,89 17 15,-89-17-15,88 0 16,-70 0-16,-18-17 16,18-1-16,-17 18 0,52-18 15,-71 1-15,-17 17 16,18-18 0,-54 18-16,-17 18 15,-53 17-15</inkml:trace>
  <inkml:trace contextRef="#ctx0" brushRef="#br1" timeOffset="216948.2855">4815 6103 0,'0'0'0,"-17"0"0,-1 0 16,1 18-1,17-1 1,-18 54-16,0-18 15,18 35-15,0-17 16,0-19-16,18 1 0,-18 0 16,18 0-16,-1-17 0,36 34 15,-18-52-15,18 17 16,-35-17 0,35-18-16,-36-18 15,1 0-15</inkml:trace>
  <inkml:trace contextRef="#ctx0" brushRef="#br1" timeOffset="217348.0677">5151 6262 0,'-18'-18'16,"36"36"-16,-54-36 0,19 18 0,-1 0 15,0 0-15,1 0 16,-19 35-16,19-17 16,-1 0-16,18-1 0,0 54 15,18-53-15,17 34 16,0-16-1,18-1-15,18 0 16,-54-35-16,1 18 16,-18 0-16,0-1 15,-53 1 1,36 0-16,-36-1 16,35 1-16,0-18 0,1 17 15,17-34 1,17-1-1</inkml:trace>
  <inkml:trace contextRef="#ctx0" brushRef="#br1" timeOffset="217649.3516">5221 5962 0,'0'0'16,"18"0"-16,-1 0 0,36 18 15,-35-1-15,53 36 16,-36-18-16,18 89 16,-18-71-16,0 70 15,-35-52 1,0 35-16,0-53 15,-17-18-15,-1 0 16,0 0-16,-17 18 16,17-17-16,-34-1 15,34-35-15</inkml:trace>
  <inkml:trace contextRef="#ctx0" brushRef="#br1" timeOffset="218637.9775">13670 5980 0,'-17'0'15,"17"17"-15,-18 1 16,18 35 0,-18-18-16,18 71 15,0-53-15,0 0 0,18 53 16,0-1-1,-1-69-15,1-1 16,35 0-16,35-17 16</inkml:trace>
  <inkml:trace contextRef="#ctx0" brushRef="#br1" timeOffset="218960.0949">14041 6138 0,'-36'-17'15,"19"17"-15,-19 17 16,19 1-16,-1 35 16,18-18-16,0-17 15,18 35-15,-1-18 16,19 0-16,-1-17 15,0 17-15,-17-17 16,-1-1-16,-17 1 16,-17 0-1,-1-1-15,-17-17 16,0 0-16,17 18 16,0-18-16,1 0 15,17-18 1,17 1-16</inkml:trace>
  <inkml:trace contextRef="#ctx0" brushRef="#br1" timeOffset="219200.1134">14146 5927 0,'0'0'0,"53"17"16,-17 1-16,-19 0 15,19 17-15,-1 0 16,0 18-16,0 0 16,-17 0-16,0 0 0,-1 53 15,-17-71-15,-35 53 16,17-53-16,-17 18 16,0-35-1,35 0-15,-18-18 16</inkml:trace>
  <inkml:trace contextRef="#ctx0" brushRef="#br1" timeOffset="219827.2418">16880 5927 0,'-17'-18'15,"-1"18"-15,1 0 16,-19 53-16,19-18 15,-19 1-15,19 16 0,-19 54 16,36-35-16,-17 35 16,17-53-16,17 35 15,1-35 1,35 0-16,-18-36 0,-17 1 16,17-18-16,0 0 15,-17 0-15,17-18 0</inkml:trace>
  <inkml:trace contextRef="#ctx0" brushRef="#br1" timeOffset="220177.3618">17286 6121 0,'0'0'15,"-18"-18"-15,1 0 0,-36 18 16,35 0-16,-35 18 16,18 0-16,17 17 0,1-17 15,17 17 1,0 0-16,17-17 0,36 17 16,18 18-1,-36-35-15,0-1 0,36 19 16,-53-19-1,-54 1 17,19-18-32,-1 0 0,-17 0 15,17 0 1,1 0-16</inkml:trace>
  <inkml:trace contextRef="#ctx0" brushRef="#br1" timeOffset="220572.3789">17463 5821 0,'0'17'16,"17"19"0,1-19-16,35 54 15,-36-36 1,1 18-16,17-18 0,1 71 15,-19-53-15,18 35 16,-35-35-16,0 0 16,-17 35-1,-1-52-15,-17 17 16,17-18-16,-17 18 16,17-36-16,-17 1 0,0 0 15</inkml:trace>
  <inkml:trace contextRef="#ctx0" brushRef="#br1" timeOffset="221262.6317">17339 6403 0,'-18'0'47,"1"18"-31,-1-18-16,0 0 15,-17 17-15,18-17 16,-1 18-16,-35-18 15,18 17 1,17-17-16,0 18 0,1-18 16,17 18-1</inkml:trace>
  <inkml:trace contextRef="#ctx0" brushRef="#br0" timeOffset="230950.6028">3528 10019 0,'-35'-53'15,"-1"35"-15,-34-17 16,34 17-16,-34 36 15,17 0-15,18 17 0,17 36 16,-17 87 0,17-52-16,18 18 0,18 70 15,35-53 1,-18-71-16,71 18 16,-53-52-16,0-19 15,52 19-15,-69-36 16,34 0-16,-70-18 15,18-17-15,-18-1 16,-18 1-16,1 18 0,-1-19 16,0 19-16,18-1 15,0 0 1,18 18 0,0 0-16,-1-17 0,36-1 15,-35 18 1,-1 0-16,-17 18 15,0-1 1,0 1-16,0 17 16,0 18-16,18-18 15,-18 1-15,18-19 0,-18 19 16,17 17 0,19-36-16,-19-17 15,1-17-15</inkml:trace>
  <inkml:trace contextRef="#ctx0" brushRef="#br0" timeOffset="231233.4266">3881 9754 0,'35'0'16,"-18"-17"-16,36-1 0,-35 18 15,35-35 1,-35 35-16,-1 0 15</inkml:trace>
  <inkml:trace contextRef="#ctx0" brushRef="#br0" timeOffset="231423.1247">3951 9772 0,'0'0'16,"0"53"-16,0 0 0,0 53 15,18-71 1,-1 53-16,-17-53 16,36 18-16,-19-35 15,36 0-15,-17-18 16,-1 0-16</inkml:trace>
  <inkml:trace contextRef="#ctx0" brushRef="#br0" timeOffset="231762.7881">4180 10160 0,'0'0'16,"18"0"-16,0 0 0,-1 0 16,1-18-16,0-17 15,-1 17-15,1-17 16,-18 0-16,18 0 0,-18-36 15,0 36 1,-18-53-16,0 52 16,1 1-16,17 17 0,-18 1 15,18 34 1,0 36 0,18-17-16,-18 17 15,17-1-15,1 37 16,0-36-16,17 17 15,-18-52-15,19 17 16,-19-35-16,36-18 16,-53-17-16</inkml:trace>
  <inkml:trace contextRef="#ctx0" brushRef="#br0" timeOffset="232023.7024">4445 9631 0,'35'0'16,"-17"0"-16,0 17 16,-1 1-16,1 0 0,35 52 15,-36-34-15,1-19 16,0 19-16,-1-1 0,19 35 16,-36-52-1,17 35-15,-17-35 16,-17 17-16,-1-18 15,0-17-15,1 0 0,-36 0 16,35 0-16,-17 0 16,-18 0-1,35 0-15</inkml:trace>
  <inkml:trace contextRef="#ctx0" brushRef="#br0" timeOffset="232557.0565">4075 10777 0,'0'0'0,"0"18"15,17-18 1,-17 18-16,0-1 15,18 19-15,-18 34 16,18-35-16,-1 36 16,-17-36-16,18 36 15,-18-54-15,17 19 16,1-36-16</inkml:trace>
  <inkml:trace contextRef="#ctx0" brushRef="#br0" timeOffset="232779.5816">4251 10901 0,'0'0'16,"-35"17"-16,-1 1 0,19 0 15,-1-1 1,18 1-16,18 0 15,-1-1-15,1-17 16,0 18-16,17 0 0,0-1 16,-17-17-16,35 18 15</inkml:trace>
  <inkml:trace contextRef="#ctx0" brushRef="#br0" timeOffset="232985.8824">4445 10866 0,'18'70'0,"-36"-140"0,36 175 16,-1-69-16,-17-1 0,18 0 15,-18 18-15,18-18 0,-18-17 16,17 17-1,1-17-15,-1-18 16</inkml:trace>
  <inkml:trace contextRef="#ctx0" brushRef="#br0" timeOffset="233220.5765">4621 10954 0,'0'0'15,"-35"17"-15,17 1 0,-17 0 16,18-1-16,17 19 16,0-19-16,17 19 15,18-19-15,-17 1 16,35-1 0,-35-17-16,17 18 15,-17-18-15,-1 0 16,1-18-16</inkml:trace>
  <inkml:trace contextRef="#ctx0" brushRef="#br0" timeOffset="233435.1669">4833 10724 0,'0'18'16,"0"0"-16,0 35 15,0-18 1,0 18-16,18-36 16,-18 19-16</inkml:trace>
  <inkml:trace contextRef="#ctx0" brushRef="#br0" timeOffset="233931.7589">7197 10336 0,'0'18'16,"0"-36"-16,17 36 15,19-18-15,-19 0 16,19 0-16,16 0 16,-34 18-16</inkml:trace>
  <inkml:trace contextRef="#ctx0" brushRef="#br0" timeOffset="234048.1568">7338 10548 0,'53'0'15,"-106"0"-15,141-18 0,-53 1 16,1-1-16,-1 1 16</inkml:trace>
  <inkml:trace contextRef="#ctx0" brushRef="#br0" timeOffset="234892.9152">9366 10054 0,'-17'-17'31,"17"-19"-15,0 19-16,17-36 15,1 17-15,35-34 16,-18 35-16,-17 17 15,17 0-15,-17 1 0,-18-1 16,-18 18 0,-53 18-1,19-1-15,-54 19 16,53-36-16,-18 17 0,-88 1 16,71 0-1,-70-1-15,87 1 16,-17-1-16,70 1 15,1 17-15,34-17 16,54 17-16,-18-17 16,35 0-1,-35-1-15,35 18 16,-53-17-16,0 35 16,-35-18-16,-17 18 15,-1-18-15,-35 36 16,36-53-16,-36 52 15,17-34-15,36-1 16,0 0-16,0 0 0,71 36 16,-18-36-16,53 0 15,-36-35-15,54 0 16,-89 0-16,53-17 16,-70-1-1,17 1-15,-35-1 16,0-17-16,-17 35 15,-1-18-15,0 18 16,18 18 0,0-1-1</inkml:trace>
  <inkml:trace contextRef="#ctx0" brushRef="#br0" timeOffset="235388.4768">9102 11183 0,'-18'35'15,"18"-17"-15,-18 35 16,18-18-16,0-17 15,0-1-15,18 1 0,-18 0 16,18-18 0</inkml:trace>
  <inkml:trace contextRef="#ctx0" brushRef="#br0" timeOffset="235537.9214">8961 10989 0,'17'-18'31,"18"18"-15</inkml:trace>
  <inkml:trace contextRef="#ctx0" brushRef="#br0" timeOffset="236473.1044">10883 9913 0,'0'-18'31,"0"1"-15,0-18-16,-17-1 16,-1 19-16,18-1 0,-18-35 15,18 35-15,0 1 16,18-1 0,0 18-16,17 0 15,-18 18-15,1-18 16,-18 35-16,0-17 15,-35-1-15,0 1 16,-54 0 0,36-1-16,-70 1 15,-18 0-15,70-18 16,18 17-16,-35 1 16,53-1-16,17 1 15,18 0-15,18-1 16,17 1-16,18 17 15,-18-17-15,18 17 16,-35-17-16,0 35 16,-18-36-16,0 19 15,-18-19-15,0 1 0,-35 35 16,36-18 0,-19 18-16,19-18 15,17 36-15,17-18 16,54 35-16,-36-70 15,71 35 1,-53-36-16,0-17 0,0 18 16,0-18-16,35-18 15,-53 18-15,1-17 0,-19-1 16,18 0-16,-17 1 16,-18-1-16,-18 0 15,18 1-15,-17-1 16,-1 18-16</inkml:trace>
  <inkml:trace contextRef="#ctx0" brushRef="#br0" timeOffset="236795.3284">10583 11254 0,'0'0'15,"18"35"-15,-18 0 16,18-17-16,-18 17 15,0 0-15,17 1 0,-17-19 0,0 19 16,0-19-16,0 1 16,-17-18-1,-1 0-15,0-18 0,-17-17 16,17 0 0</inkml:trace>
  <inkml:trace contextRef="#ctx0" brushRef="#br0" timeOffset="236917.7377">10442 10989 0,'36'-18'16,"-19"1"-16,18 17 15,-17 0 1,0-18-16</inkml:trace>
  <inkml:trace contextRef="#ctx0" brushRef="#br0" timeOffset="237913.5467">12277 10442 0,'-18'-35'16,"36"70"-16,-71-88 0,35 53 15,-52 0-15,17 0 16,-18 71 0,53-36-16,-34 53 15,52-35-15,0 0 0,17 0 16,18-18-16,36-17 15,-18-18-15,35-18 16,-53 1-16,36-36 16,-53 18-1,-1-36-15,-17 36 16,-17-53-16,17 52 16,-36-17-16,19 36 15,-1 34 1,18 1-16,18 17 15,-1 53-15,19-35 16,17 18-16,-18-53 16,53 34-16,-53-52 15,36 18-15,-54-18 16</inkml:trace>
  <inkml:trace contextRef="#ctx0" brushRef="#br0" timeOffset="238095.4567">12682 10707 0,'0'0'16,"0"70"-16,18-52 0,0 35 16,-18-35-16,35 17 15,-17-35-15,-1 0 16,-17-18-16,0 1 15</inkml:trace>
  <inkml:trace contextRef="#ctx0" brushRef="#br0" timeOffset="238235.7842">12665 10495 0,'0'0'15,"0"-17"-15,17 17 31,1 17-31</inkml:trace>
  <inkml:trace contextRef="#ctx0" brushRef="#br0" timeOffset="238470.7414">12912 10918 0,'35'89'15,"-70"-178"-15,88 266 16,-53-142-16,0 0 16,0-17-16,0 0 0,0 17 15,-18-17-15,0-18 16,-17 0-16,17 0 16,1-18-16,-1 0 0,-17-52 15,35 35-15,-18-71 16,36 53-16</inkml:trace>
  <inkml:trace contextRef="#ctx0" brushRef="#br0" timeOffset="238602.6766">12912 10566 0,'0'17'16,"17"1"-1,1-18 1,0 18-1</inkml:trace>
  <inkml:trace contextRef="#ctx0" brushRef="#br0" timeOffset="238791.482">13053 10672 0,'0'0'16,"0"70"-16,0-35 0,0 1 15,17 17 1,-17-18-16,18 18 16,-18-36-16,18-17 0,-18 18 15,17-36-15</inkml:trace>
  <inkml:trace contextRef="#ctx0" brushRef="#br0" timeOffset="238946.2106">13229 10707 0,'0'0'16,"-35"35"-16,17 0 0,1 18 15,17-35-15,17 0 16,1-1-16,35-17 16,-36 0-16,19-17 15</inkml:trace>
  <inkml:trace contextRef="#ctx0" brushRef="#br0" timeOffset="239314.8025">12506 9490 0,'18'17'16,"-1"-17"-16,1 18 0,17 0 16,0-18-16,-17 0 15,0 0-15,17 17 16,-17-17-16</inkml:trace>
  <inkml:trace contextRef="#ctx0" brushRef="#br0" timeOffset="239463.9901">12612 9648 0,'0'89'15,"0"-178"-15,0 231 0,17-37 16,1-52-16,0-17 16,-1 17-16,19-18 15,-19-18-15,19 1 16,-19-36-16</inkml:trace>
  <inkml:trace contextRef="#ctx0" brushRef="#br0" timeOffset="239763.785">12806 9984 0,'0'0'16,"17"0"-16,1 0 15,17-18 1,1 0-16,-19-17 15,1 17-15,0-34 16,-18 16-16,0 19 16,0-19-16,-18 1 15,0 17-15,1 18 16,-1 0-16,18 53 16,0-35-16,18 70 15,-18-53-15,17 36 16,1-36-16,17 1 15,-17-19-15,0 1 16,-1-36 0,18-35-16</inkml:trace>
  <inkml:trace contextRef="#ctx0" brushRef="#br0" timeOffset="240031.5825">13070 9560 0,'0'0'15,"18"0"-15,0 18 16,17 35-16,-17-36 16,35 54-1,-36-36-15,36 36 16,-35-36-16,-1 0 0,19 18 16,-36-35-16,0 35 15,0-35-15,-36-1 16,19-17-16,-36 18 15,35-18 1,1 0-16,-1 0 0,0 0 16,-17-18-1,17 18 1</inkml:trace>
  <inkml:trace contextRef="#ctx0" brushRef="#br0" timeOffset="240671.854">14870 10530 0,'0'0'0,"-18"-17"0,0-36 16,1 35-16,-1 1 16,0-1-16,-17 0 0,17 18 15,-17 0-15,0 0 0,-36 53 16,36-17-16,0 16 16,17 1-16,1 0 0,17 53 15,35-71 1,35 18-16,-17-35 0,53-18 15,-53-18 1,35-17-16,-52 0 16,-1-53-16,-35 52 15,0-52-15,-18 53 16,1-18-16,-19 18 16,19-1-16,-19 1 15,19 35-15,-1 18 16,18 17-16,0 0 15,18 18-15,-1 0 0,54 35 16,-36-52-16,18 34 16,-18-52-16,18 35 15,-35-53-15,17 17 16</inkml:trace>
  <inkml:trace contextRef="#ctx0" brushRef="#br0" timeOffset="241003.8356">15346 10724 0,'17'18'0,"-17"0"16,18-1-16,0 36 16,-18-17-16,17-1 0,1 35 15,-18-52-15,0 0 16,0-1-16,0 1 15,0 0-15,0-36 16,-18-17 0</inkml:trace>
  <inkml:trace contextRef="#ctx0" brushRef="#br0" timeOffset="241132.2778">15363 10513 0,'0'17'15,"36"1"1,-36 0 0,17-1-16</inkml:trace>
  <inkml:trace contextRef="#ctx0" brushRef="#br0" timeOffset="241438.5268">15610 10848 0,'18'70'0,"-36"-140"0,36 158 16,0-53-16,-1-17 15,1 17-15,0-35 0,-18 18 16,0 0-16,0-1 16,-18 1-16,0-18 15,1 0-15,17 18 16,-18-18-16,0 0 15,1-18-15,-1 18 16,1 0 0,17-18-16,-18 18 15,18-17-15,-18-1 0,1 0 16,17 1 0,0-1-16,0 0 0,-18 1 15</inkml:trace>
  <inkml:trace contextRef="#ctx0" brushRef="#br0" timeOffset="241750.401">15681 10619 0,'0'-18'31,"18"18"-16,-1 0-15</inkml:trace>
  <inkml:trace contextRef="#ctx0" brushRef="#br0" timeOffset="242034.4595">15857 10724 0,'0'0'0,"0"18"0,0 17 0,0 54 15,0-54-15,0 0 16,0 0-16,0 1 16,0-19-16,0 19 0,0-19 15,18-17-15,0 0 16</inkml:trace>
  <inkml:trace contextRef="#ctx0" brushRef="#br0" timeOffset="242212.8038">15963 10848 0,'-53'35'15,"36"-17"-15,17-1 0,0 19 16,17-36-16,1 17 16,17 1-16,-17-18 15,17 18-15,-17-18 0,17 0 16,-17 0-16</inkml:trace>
  <inkml:trace contextRef="#ctx0" brushRef="#br0" timeOffset="242646.1051">15258 9507 0,'17'18'15,"-17"0"-15,36-1 16,-1-17-16,18 18 15,-36-18-15,36 0 16,-35 0-16</inkml:trace>
  <inkml:trace contextRef="#ctx0" brushRef="#br0" timeOffset="242846.6947">15311 9596 0,'0'0'16,"0"70"-16,0-17 0,0-18 0,0 71 16,17-53-16,-17 18 15,18-36 1,-1-17-16,19 17 16,-19-18-16,19 1 15,-19-18-15,19-18 16,-19 18-16,1-17 15</inkml:trace>
  <inkml:trace contextRef="#ctx0" brushRef="#br0" timeOffset="243162.0841">15628 10001 0,'18'0'31,"-1"-17"-15,1-1-16,17-17 16,-35 17-16,18-17 15,-18-18-15,0 18 16,0-1-16,-18 1 16,1 17-16,-1 1 15,0 17-15,18 35 16,-17-17-16,17 52 15,17-34-15,1 34 16,0-35-16,17 18 16,0-35-16,18 0 15,-35-1-15,17-34 16</inkml:trace>
  <inkml:trace contextRef="#ctx0" brushRef="#br0" timeOffset="243468.6932">15928 9613 0,'0'0'0,"18"0"16,17 35-16,-18-17 16,1 0-16,0 17 15,-1-17-15,1 17 16,-18-17-16,0-1 15,18 1-15,-18 17 16,0 0-16,0 1 16,0-19-16,0 19 15,0-19-15,0 1 16,-18 0-16,0-18 16,1 0-1,-19 0-15,36-18 16,-17 18-16</inkml:trace>
  <inkml:trace contextRef="#ctx0" brushRef="#br0" timeOffset="244264.1072">15646 10918 0,'0'0'16,"0"-17"0,-18 17-16,18 17 47,18 1-32,-18 0-15,17 35 16,-17-18-16,36 18 15,-36-35-15,17 17 0,-17-18 16,18 1-16,-18 35 16,0-35-16,-18 17 15,18-17-15,-17 17 16,-1-18-16,0 1 16,1 0-16,-1-18 15,-17 0-15,0 0 16,17 0-16,-35-18 15,18 0-15,17 18 16,36 0-16,-1 0 16</inkml:trace>
  <inkml:trace contextRef="#ctx0" brushRef="#br0" timeOffset="245526.5059">9243 11165 0,'17'0'31,"1"-17"-16,0 17-15,-1 0 16,1 0 0,0 0-16,-18 17 15</inkml:trace>
  <inkml:trace contextRef="#ctx0" brushRef="#br0" timeOffset="245644.5785">9278 11307 0,'0'0'15,"18"0"-15,-1-18 0,19 0 16,-19 18-16,1-17 16,0-1-1</inkml:trace>
  <inkml:trace contextRef="#ctx0" brushRef="#br0" timeOffset="245799.0098">9613 11113 0,'0'0'0,"0"17"16,0 1-16,-17 17 0,17 0 15,0-17-15,17 17 0,1 1 16,-1 16-16,19-34 16</inkml:trace>
  <inkml:trace contextRef="#ctx0" brushRef="#br0" timeOffset="246116.1112">10813 11077 0,'17'0'47,"1"0"-31,0 0-1,-1 0-15</inkml:trace>
  <inkml:trace contextRef="#ctx0" brushRef="#br0" timeOffset="246210.8625">10795 11218 0,'0'-35'0,"0"70"0,18-17 16,-1 0-16,19-18 15,-1 0-15,0 0 16</inkml:trace>
  <inkml:trace contextRef="#ctx0" brushRef="#br0" timeOffset="246371.8144">11113 11130 0,'0'0'16,"0"35"-16,0-17 0,0 0 0,17-1 15,-17 19-15,0-19 0,18 1 16</inkml:trace>
  <inkml:trace contextRef="#ctx0" brushRef="#br0" timeOffset="247350.0914">8625 9296 0,'0'17'0,"0"19"15,0-1 1,18 18-16,-18-18 0,18-17 16,-18-1-16,17 1 15,-17 0-15,18-36 16,-18-35 0,0 18-16,18-36 15,-18 18-15,17-17 16,-17 35-1,18-1-15,-18 19 16,0 34 0,18 1-16,-18 0 0,0 17 15,17 0-15,-17 0 0,18 18 16,-1-17 0,1 16-16,-18-34 15,18 17-15,-1-35 16,1 0-16,0 0 15</inkml:trace>
  <inkml:trace contextRef="#ctx0" brushRef="#br0" timeOffset="247534.27">8978 9313 0,'0'0'0,"0"18"0,0 17 16,0 1-16,0-1 15,18-18-15,-18 19 0,17 17 16,1-36 0,0-17-16,17-17 15</inkml:trace>
  <inkml:trace contextRef="#ctx0" brushRef="#br0" timeOffset="247672.3394">9155 9349 0,'0'0'16,"0"53"-16,0-18 0,0 0 0,0-17 15,0-1-15,0 19 0,0-19 16,0 1-16</inkml:trace>
  <inkml:trace contextRef="#ctx0" brushRef="#br0" timeOffset="247817.2764">9049 9437 0,'0'0'15,"17"0"-15,1-18 0,17 1 16,-17 17-16,17 0 16,-35-18-16</inkml:trace>
  <inkml:trace contextRef="#ctx0" brushRef="#br0" timeOffset="248056.2407">8872 8837 0,'0'0'0,"36"0"16,-19-18-16,1 18 15,0-17-15,-1 17 16,-34 0 0,17 17-16</inkml:trace>
  <inkml:trace contextRef="#ctx0" brushRef="#br0" timeOffset="248162.8851">8908 8925 0,'0'0'0,"0"18"0,0 17 0,17 18 16,-17-35-16,18-1 15,0 1-15,-1 17 16</inkml:trace>
  <inkml:trace contextRef="#ctx0" brushRef="#br0" timeOffset="248556.3092">9084 9013 0,'0'0'0,"18"-17"16,-18-1-16,17-17 16,1 17-16,-18-35 15,0 36-15,0-1 16,0 0-1,-18 18-15,1 0 16,17 18 0,0 0-16,0-1 15,0 19-15,0-19 16,0 1-16,0 0 0,17 17 16,1-35-1,0 0-15,-1-18 16,1-17-1,-18 17-15,0-17 16,18 35-16,-18-18 16,0 1-1,0-1-15,0 0 16,-18 1 0</inkml:trace>
  <inkml:trace contextRef="#ctx0" brushRef="#br0" timeOffset="248897.2179">9243 8749 0,'17'0'15,"1"0"1,0 0-16,-1 18 16,1-18-16,-18 35 15,18-18-15,-18 19 0,17 34 16,-17-34-16,0 16 16,0-34-16,0 0 15,-17-18 1,17 17-1,-18-17-15,0-17 16,1-1-16,-1 0 16</inkml:trace>
  <inkml:trace contextRef="#ctx0" brushRef="#br0" timeOffset="249563.8091">10160 9278 0,'0'0'0,"-18"0"15,18 18 1,0 17-1,0-17-15,18-1 0,-18 1 16,0 0-16,0-1 16,-18-17-16,18-17 31,18-54-15,-18 36-16,35-36 15,1 1-15,-19 52 16,1-17-16,-1 52 15,1 36 1,-18-17-16,0 52 16,0-35-16,0 17 15,18-35-15,-1 1 16,-17-19-16,18 1 16,0-18-16,-1 0 0</inkml:trace>
  <inkml:trace contextRef="#ctx0" brushRef="#br0" timeOffset="249903.8128">10478 9384 0,'0'35'16,"0"-70"-16,0 105 0,0-34 16,0-19-16,35 19 15,-18-19-15,19-17 16,-36-17-1,17-1 1,-17 0-16,0 1 16,0-1-16,0 0 15,18 18-15,0 0 16,17 0-16,-17 18 16,17 0-1,-18-18-15,1 17 16,-18-34-1,-18-1 1,18 0-16,-17-17 16,-1 18-16,18-1 15,0 0 1</inkml:trace>
  <inkml:trace contextRef="#ctx0" brushRef="#br0" timeOffset="250129.878">10548 8872 0,'18'0'16,"-1"0"-1,1 0 1,17 0-16,-17 0 15,0 0-15,-18-17 16</inkml:trace>
  <inkml:trace contextRef="#ctx0" brushRef="#br0" timeOffset="250269.824">10583 8943 0,'18'53'0,"-36"-106"0,36 123 16,-18-17-1,0-17-15,18-19 0,-18 1 16,17-18-16,1 18 0,0-18 16,-1 0-16,1-18 15</inkml:trace>
  <inkml:trace contextRef="#ctx0" brushRef="#br0" timeOffset="250598.1991">10742 9102 0,'0'35'16,"0"-70"-16,18 70 0,-1-17 15,1-18 1,-18-18-16,35 0 16,-35 1-16,18-19 15,-18 19-15,0-19 16,0 19-16,0-1 0,0-17 15,-18 17-15,18-17 16,0 53 15,0 17-31,0 0 16,0-17-16,0 35 16,18-53-16,0 35 15,-1-35 1,1 0-16,-18-18 15</inkml:trace>
  <inkml:trace contextRef="#ctx0" brushRef="#br0" timeOffset="250888.4735">10918 8855 0,'0'0'15,"18"0"-15,0-18 0,-1 18 16,1 0-16,17-18 15,-17 18-15,0 18 16,-1 0-16,-17 17 16,18-17-16,-18 17 15,0-17-15,0 17 0,35 18 16,-35-36-16,18 19 16,-1-19-16,-17 1 15,-17-18 1,-18 0-1,17 0-15,0 0 16,-17 0 0,17 0-16</inkml:trace>
  <inkml:trace contextRef="#ctx0" brushRef="#br1" timeOffset="255893.3051">4974 9490 0,'-17'17'16,"-19"36"0,36-17-16,-17-1 0,-1 71 15,18-53 1,0 0-16,0 52 15,18-52-15,17 18 16,0-36-16,0 0 16,18-17-16,-17 0 15</inkml:trace>
  <inkml:trace contextRef="#ctx0" brushRef="#br1" timeOffset="256321.618">5292 9560 0,'-36'-17'0,"19"34"0,-1 19 15,-17 34 1,17-17-16,18-18 15,0 18-15,18 35 16,-1-52-16,19 17 0,-1-36 16,0 1-1,-17-18-15,17 0 16,-17-18-16,-18-17 16,0 17-16,18 1 15,-18-1-15,0 0 0,0 1 16,0-1-16,0 36 31,17 17-15,-17-17-16,0 17 15,18-17-15,-18 17 16,17-35-16,-17 18 16,18-18-1,0 0-15</inkml:trace>
  <inkml:trace contextRef="#ctx0" brushRef="#br1" timeOffset="256581.7906">5503 9419 0,'0'0'0,"36"18"0,-1-1 16,18 54-16,-18-18 16,-17-18-16,17 36 0,-17-18 15,-1 0-15,1 0 0,-18-1 16,18 19-16,-36-18 16,0-18-16,18 0 15,-35-17-15,0 35 16</inkml:trace>
  <inkml:trace contextRef="#ctx0" brushRef="#br1" timeOffset="257977.7173">13670 9490 0,'0'-18'15,"0"0"1,-17 18-16,17-17 0,-18 17 15,0 0-15,-17 0 16,35 17-16,-35 36 16,17-17-16,18 52 15,-18-35-15,18 35 16,18-53-16,17 36 16,-17-36-16,17 0 15,-17-17 1,35-18-16,-36 0 15,1 0-15</inkml:trace>
  <inkml:trace contextRef="#ctx0" brushRef="#br1" timeOffset="258433.9569">13864 9507 0,'-17'0'16,"-19"18"0,36 0-16,-17 35 15,-1-18-15,18 0 0,0 0 16,0 18-16,18-17 0,-1 17 15,1-36-15,0 1 16,-1-18-16,1 0 0,-1 0 16,1 0-16,0 0 15,-1-18-15,-17 1 16,0-1-16,0 0 16,0 1-16,18 34 46,-18 1-30,0 0 0,0-1-16,0 1 15,0-1-15,0 1 16,18-18-16,-18 18 16,17-18-16</inkml:trace>
  <inkml:trace contextRef="#ctx0" brushRef="#br1" timeOffset="258683.3949">14076 9384 0,'0'0'16,"35"35"-16,-17 0 0,35 36 15,-36-36-15,36 53 16,-35-52-16,0 52 16,-18-35-16,0 35 15,-18-53-15,0 18 16,1-35-16,-1 0 16</inkml:trace>
  <inkml:trace contextRef="#ctx0" brushRef="#br1" timeOffset="259323.1519">16387 9490 0,'0'0'16,"-18"0"-16,0 35 15,18 18-15,-17-18 16,-1 36-16,0 52 16,18-70-16,0 53 15,18-71-15,17 36 16,1-36-16,-19-17 16,18-18-16,1 17 0,34-34 15</inkml:trace>
  <inkml:trace contextRef="#ctx0" brushRef="#br1" timeOffset="259797.7037">16810 9507 0,'-53'18'15,"106"-36"-15,-124 54 0,18 34 16,36-35 0,-1 18-16,0 36 15,18-54-15,18 35 16,0-34-16,52-1 16,-34-17-16,17-1 15,-36-17-15,18-17 16,-17 17-16,0-36 15,-18 19-15,0-1 16,0 0-16,-18 1 16,36 17-1,-1-18 1,1 18 0,0 0-1,-36 18 1,18-1-1,0 1-15,0 35 16,18-35-16,-1 17 16,1-17-1,17-1-15,-17-17 16,-1 18-16</inkml:trace>
  <inkml:trace contextRef="#ctx0" brushRef="#br1" timeOffset="260069.2931">17110 9366 0,'0'0'0,"17"18"15,36 52-15,-35-34 16,35 52 0,-18-35-16,0 53 15,-17-53-15,0 52 16,-36-52-16,-17 53 16,17-71-16,-35 36 15</inkml:trace>
  <inkml:trace contextRef="#ctx0" brushRef="#br0" timeOffset="268076.4238">1147 7479 0,'-18'0'15,"0"0"1,1 0-16,-1 0 0,36 0 31,-1 18-15,1-1-16,52 1 15,-34-18-15,52 0 16,-53 0-16,53 0 16,-52 0-16,34 0 15,-52 17-15,35-17 16,-36 0 0,36 0-16,-35-17 15,0-1-15</inkml:trace>
  <inkml:trace contextRef="#ctx0" brushRef="#br0" timeOffset="268438.9545">1517 7320 0,'0'0'0,"18"18"16,-1 17-16,19-17 16,16 17-16,-16-35 15,-1 18-15,18-1 16,0-17 0,-18 18-16,-17-18 0,-1 18 15,1 17 1,0-18-16,-18 19 15,0-19-15,-18 1 16,0 0 0,1-1-1,-1-17-15,0 18 0,1 0 16,-18-1-16,-1 18 16,19-17-16,17 0 0</inkml:trace>
  <inkml:trace contextRef="#ctx0" brushRef="#br0" timeOffset="270173.2342">1429 10389 0,'0'0'0,"0"18"16,17 0 0,1-18-16,17 17 0,54-17 15,-1 0 1,-35 0-16,0-17 15,105-1 1,-105 18-16,0 0 16,-35 18-1,-1-18 1,-17-18 0</inkml:trace>
  <inkml:trace contextRef="#ctx0" brushRef="#br0" timeOffset="270501.7871">1887 10142 0,'0'0'0,"0"18"16,18-18-16,0 35 15,-1-17-15,54 17 16,-1 0-1,-17-17-15,18 0 16,-36-1-16,36 1 16,-54-18-16,36 18 15,-53-1-15,18 1 16,-18 0 0,-35 17-16,-18 18 15,17-36-15,1 19 16,0-19-16,0 19 0,-36-1 15,36 0-15,-36 18 16,36-18-16</inkml:trace>
  <inkml:trace contextRef="#ctx0" brushRef="#br0" timeOffset="279471.4637">22296 8449 0,'0'-18'16,"35"-17"-1,-35 0-15,17 0 16,-17-1-16,0 1 16,-17 0-16,-18-1 15,-1 19-15,1-1 16,0 18-16,-36-17 0,-35 34 16,36 1-16,-36 35 15,71 0-15,-18 52 16,35-34-16,18 70 15,18-70-15,52 70 16,-34-88-16,17-18 16,-1 18-16,1-35 15,71-1-15,-71-17 16,35-17-16,-53-19 16,0 1-16,-17 0 0,0-53 15,-18 17-15,0 18 16,0 0-16,-18-17 15,0-54-15,1 54 16,17 34-16,-18-17 0,1 0 16,17 36-16,0 34 15,17 72 1,1-19-16,-1 89 16,1-53-16,17 105 15,-17-122-15,35 105 16,-35-124-16,-1 89 15,-17-88-15,-17 34 16,-1-69 0,-35 34-16,18-52 15,-36-18-15,18 0 16,-35-35-16,53 17 16,-36-53-1,36 36-15,17-18 0,18 18 16,0-53-16,18 52 15</inkml:trace>
  <inkml:trace contextRef="#ctx0" brushRef="#br0" timeOffset="279788.7389">22613 8890 0,'0'53'15,"0"-106"-15,18 124 0,-18-54 0,0 18 16,17-35-16,-17 18 16,0-36-1,0-17-15,0 0 16,0 0-16,0-1 0,-17-34 16,17 35-16,0-18 15,0 35 1,17 18-16,1 0 15,17 0 1,-17 18-16,35-1 16,-36 1-16,19 0 15,-19-1-15,1 1 16</inkml:trace>
  <inkml:trace contextRef="#ctx0" brushRef="#br0" timeOffset="280196.023">23107 8802 0,'-35'-18'0,"70"36"0,-88-53 16,35 35-16,1 0 0,-1 17 15,0 1-15,1-1 16,-1 54-16,18-36 15,0 18-15,18-18 16,17 1-16,-17-36 16,-1 17-16,36-34 15,-35 17-15,17-36 16,-17 1-16,0-18 16,-18 36-16,-18-36 15,18 35-15,-18 0 16,18 1-16,-17 17 15,17 17 1,0 19-16,17-1 16,-17 0-16,18-17 15,0 0-15,17 17 16,0-18-16,0 1 16,1-18-16,-19 0 15</inkml:trace>
  <inkml:trace contextRef="#ctx0" brushRef="#br0" timeOffset="280589.3383">23389 9013 0,'0'36'16,"0"-54"15,0-35-16,18 36-15,-1-36 16,1 35-16,0 0 16,-1-17-16,1 35 15,0 0-15,-18 18 16,0 17-16,0-17 16,0 17-1,17-17-15,1-36 31,0-17-15,17 17-16,-18 0 0,19 1 16,-19 17-16,1 0 15,0 0-15,-1 35 16,-17 0-16,0 18 16,0-35-16,0 17 15,0-17-15,0-1 16,0 1-16</inkml:trace>
  <inkml:trace contextRef="#ctx0" brushRef="#br0" timeOffset="281134.5475">21149 7849 0,'0'0'16,"0"18"-16,0 0 0,0 17 15,18-17-15,-1-1 16,19 1-16,-19-18 16,1-18-16</inkml:trace>
  <inkml:trace contextRef="#ctx0" brushRef="#br0" timeOffset="281251.7371">21325 7743 0,'0'18'16,"18"17"-1,0-17-15,35 35 16,-36-35-16,19-1 16</inkml:trace>
  <inkml:trace contextRef="#ctx0" brushRef="#br0" timeOffset="282180.7287">25294 8608 0,'18'0'16,"-18"17"-1,17 36-15,-17 0 16,0 53-1,0-71-15,0 54 16,0-72-16,0 1 0,-17-1 16,17-34-1,17-54 1,1 18-16,17-35 16,-17 35-16,0 18 15,-1 0-15,19 17 0,-19 18 16,1 0-16,-1 53 15,1-18-15,-18 1 16,0-1-16,0 0 0,0 0 16,0-17-1,18-18 1,-1-35 0,1 17-16,35-52 15,-35 52-15,17-17 0,0 17 16,0 0-1,-17 18-15,0 0 0,-18 53 16,0 18 0,0-18-16,0-18 15,17 36-15,1-54 16,17 36-16,1-35 16,-1-18-16</inkml:trace>
  <inkml:trace contextRef="#ctx0" brushRef="#br0" timeOffset="282547.7175">26176 8749 0,'-53'0'0,"106"0"0,-123 0 16,52 18-16,-17 52 15,17-35-15,18 1 16,0-1-16,0-17 0,18 17 15,-1-18-15,36 19 16,-18-36-16,18 0 16,-35-18-16,35-17 15,-53 17-15,0-17 16,18-18 0,-36 35-16,0-17 0,1 35 15,17-18-15,-18 18 0,18 18 16,0 17-1,0-17-15,18 0 16,-18-1-16,35 19 16,0-19-16,18 1 15,-35-1-15,17-17 16,-17 0-16</inkml:trace>
  <inkml:trace contextRef="#ctx0" brushRef="#br0" timeOffset="282815.069">26405 8749 0,'18'0'16,"35"-18"-16,18 1 16,-1-1-1,-17 0-15,0 1 16,-35 17-16</inkml:trace>
  <inkml:trace contextRef="#ctx0" brushRef="#br0" timeOffset="283030.0258">26564 8431 0,'-17'89'15,"34"-178"-15,-34 248 0,34-35 16,-17-71-16,35 52 15,1-69-15,-19-1 16,19 0-16,-19-17 0,19 17 16,-19-17-16</inkml:trace>
  <inkml:trace contextRef="#ctx0" brushRef="#br0" timeOffset="283254.067">26846 9031 0,'0'0'16,"0"-18"-16,-17 1 0,17-18 15,0 17 1,0-17-16,0 17 16,17-17-1,-17 17-15,18 0 0,0 1 16,-1-1-16,1 18 0,17-17 15,-17 17-15,0 17 16,-1 1 0</inkml:trace>
  <inkml:trace contextRef="#ctx0" brushRef="#br0" timeOffset="283419.3133">27146 8872 0,'18'18'16,"-18"0"-16,18-1 16,-18 1-16,0 0 0,17-1 15,1 1 1</inkml:trace>
  <inkml:trace contextRef="#ctx0" brushRef="#br0" timeOffset="283575.8924">27111 8573 0,'0'0'16,"18"0"-16,-1 35 16,1-18-1,-18 1 1</inkml:trace>
  <inkml:trace contextRef="#ctx0" brushRef="#br0" timeOffset="283753.8503">27393 8872 0,'53'18'15,"-106"-36"-15,124 54 0,-18-36 16,-36 0-16,19 0 15,-19 0-15,1 0 16,-18-18-16</inkml:trace>
  <inkml:trace contextRef="#ctx0" brushRef="#br0" timeOffset="283918.7814">27570 8819 0,'0'0'0,"-36"18"0,1 35 16,17-35-16,-17 35 16,35-18-16,-18 18 15,1-36 1,17 1-16</inkml:trace>
  <inkml:trace contextRef="#ctx0" brushRef="#br0" timeOffset="284198.9655">27958 8079 0,'0'0'15,"17"53"-15,-17-36 0,0 1 16,0-1-16,0 19 16,0-19-16,-17 1 15</inkml:trace>
  <inkml:trace contextRef="#ctx0" brushRef="#br0" timeOffset="284327.498">28134 8096 0,'0'0'16,"18"36"-16,-18-1 16,-18-18-16,0 54 15,1-36-15,17 1 0</inkml:trace>
  <inkml:trace contextRef="#ctx0" brushRef="#br0" timeOffset="290582.403">21608 9825 0,'-18'0'16,"36"0"0,-1-18-1,1 18-15,17-17 16,-17 17-16,17 0 16,0 0-16,18 0 15,0 0-15,106 17 16,-71-17-16,141 0 15,-105 0-15,158 0 16,-141 0-16,18 0 16,141 0-16,-159 0 15,106 18 1,-141-18-16,53 0 16,-107 0-16,-16 18 15,-54-18 1</inkml:trace>
  <inkml:trace contextRef="#ctx0" brushRef="#br0" timeOffset="297812.6452">4586 13529 0,'0'0'0,"0"18"32,35-18-17,1 17-15,17-17 16,70 18-16,36-18 15,-71 0-15,88 0 16,-87 0 0,87-18-16,-105 1 15,34-1-15,-69 0 16,-19 18-16,-34 0 16,-36 18-16</inkml:trace>
  <inkml:trace contextRef="#ctx0" brushRef="#br0" timeOffset="298148.0062">5327 13617 0,'0'0'0,"-18"18"15,18 35-15,0 0 16,0 0-16,18 17 0,0 1 15,-1 17-15,36 53 16,-35-70-16,35 70 16,-36-88-16,19 70 15,-36-88-15,0 18 16,-18-17-16,18-1 0,-53 35 16,18-52-16,-71 17 15,53-17-15,-70-18 16,52 0-16,-70-35 15,53 17 1,-36-35-16,54 18 16,34 17-16,1-17 0,0 17 15</inkml:trace>
  <inkml:trace contextRef="#ctx0" brushRef="#br0" timeOffset="299141.0364">6033 14605 0,'17'-18'16,"-34"1"-16,-1 17 15,-17 0 1,17 17-16,-17 1 0,-18 35 15,35-18-15,0 0 16,18 1-16,18-1 16,17-17-16,-17-1 15,17 1-15,1 0 0,-19-1 16,19 1-16,-1-18 0,-18 18 16,1-18-16,-36 17 15,1-17 1,-18 18-16,-18-18 15,17 0-15,1 0 16,17 0-16,1 0 0,-1 0 16,36 0-1</inkml:trace>
  <inkml:trace contextRef="#ctx0" brushRef="#br0" timeOffset="299341.9724">6156 14746 0,'18'0'0,"35"0"15,-18 0-15,53 0 16,-53-18-16,36 18 16,-36 0-1,0 0-15,-17 0 16,-36 0-16</inkml:trace>
  <inkml:trace contextRef="#ctx0" brushRef="#br0" timeOffset="299520.0691">6332 14482 0,'0'52'15,"0"-104"-15,0 140 16,0-35-16,0 35 15,0-18-15,18-17 0,-18 0 16,18 0-16,-1 18 16,1-54-16,0 19 0,-1-36 15</inkml:trace>
  <inkml:trace contextRef="#ctx0" brushRef="#br0" timeOffset="299914.7555">6562 14887 0,'0'36'15,"0"-72"-15,17 89 0,1-35 16,0-1-16,-1 1 16,1 0-16,0-18 0,17 0 15,-18 0-15,1-18 0,0 18 16,-18-18-16,17-17 0,-17 0 15,0 0-15,0 17 16,0 0-16,18 36 16,0 35-1,-1 0-15,19 53 16,-36-71-16,35 71 16,-35-71-16,0 53 15,-18-70 1,-17 35-16,17-53 15,-35 17-15,18-17 16,17-17-16,-17-1 0,18 0 16,-19 1-16,19-1 15,-1-35-15,18 18 16,18 0-16</inkml:trace>
  <inkml:trace contextRef="#ctx0" brushRef="#br0" timeOffset="300150.0961">6897 14570 0,'0'0'16,"0"17"-16,17 36 15,1-17-15,-18 16 16,18 1-16,-18 0 0,17 18 15,1 35-15,-18-53 16,0-18-16,18 0 0,-1 0 16,1-35-1</inkml:trace>
  <inkml:trace contextRef="#ctx0" brushRef="#br0" timeOffset="300471.1484">7108 14940 0,'0'0'15,"0"35"-15,18-35 0,35 0 16,-35 0-16,35-35 16,-36 18-16,1-1 15,17-35-15,-35 35 16,0 1-16,0-1 0,-17 0 15,-19 1-15,19 17 16,-19 17-16,19 1 16,17 53-1,0-36-15,35 18 16,-17-36-16,35 1 16,-18-18-16,35 0 15,-52 0-15,0-18 16,-1 18-16,-17-17 0</inkml:trace>
  <inkml:trace contextRef="#ctx0" brushRef="#br0" timeOffset="301044.5618">6174 13106 0,'-36'17'15,"72"-34"-15,-89 34 0,53 1 0,17-18 16,1 0-1,35-18 1,-35 1-16,17 17 0,0 0 16,-17 0-1,-36 0 1,18 17 0</inkml:trace>
  <inkml:trace contextRef="#ctx0" brushRef="#br0" timeOffset="301316.6147">6191 13176 0,'0'0'15,"-17"53"-15,17-35 0,-18 35 16,0 17-16,18-17 16,0 18-1,0-36-15,18 0 0,17 1 16,-17-36-16,17 17 15,-17 1-15,-1-18 16,1 0-16,17 0 0,1 18 16,-19-18-1,1 17-15,0 1 16,-36-18 15</inkml:trace>
  <inkml:trace contextRef="#ctx0" brushRef="#br0" timeOffset="301722.6184">6544 13582 0,'0'0'0,"0"18"16,18-18 0,-1-36-1,1 19-15,0-36 16,-1 17-16,-17 1 16,18-35-16,-18 34 15,-18-17-15,18 18 16,-35 0-16,17 35 15,1 0 1,17 18-16,0 52 16,0-35-16,17 36 15,-17-36-15,18 0 16,0 1-16,17 17 16,-17-36-16,34 1 15,-34-18-15,35-18 16,-35 1-16,-1-1 15</inkml:trace>
  <inkml:trace contextRef="#ctx0" brushRef="#br0" timeOffset="302072.177">6809 13159 0,'0'0'16,"17"17"-16,1-17 15,0 18-15,-1-18 16,1 0-16,17 0 0,-17 0 16,35 18-16,-36-18 15,1 35 1,0-18-16,-18 1 16,0 53-16,0-36 15,0 0-15,17 36 16,-17-54-16,0 19 0,18-1 15,-18-17-15,0-1 16,-18-17 0,1 0-1,-1-17-15,18-1 16,-18 18 0</inkml:trace>
  <inkml:trace contextRef="#ctx0" brushRef="#br0" timeOffset="303936.4091">8149 13653 0,'0'0'0,"0"-36"0,-17 19 16,-1 17-16,18 17 15,-35 71 1,17-17-16,0 88 15,1-53-15,17 70 16,0-88-16,17 71 16,19-89-16,17 36 15,-18-70-15,0-1 16,18-18-16,-18 1 0,18 0 16,-35-18-16</inkml:trace>
  <inkml:trace contextRef="#ctx0" brushRef="#br0" timeOffset="305392.4305">8978 13847 0,'0'-18'16,"0"0"0,-17 18-1,-1 0 313,0 0-312,1 0-16,-54 0 16,36 0-16,-36 36 15,36-19-15,-36 36 16,36-35-16,0 35 16,17-18-16,18 18 15,18-18-15,52 18 16,-17-35-16,18 17 15,-1-17-15,72 35 16,-90-36-16,72 36 16,-71-35-16,0 35 15,-53-36-15,0 19 16,-18-1 0,-17-18-16,-36 1 15,18 0-15,-35-1 16,35-17-16,-17 0 15,52 0-15,0-17 16,36 17-16,17-18 16</inkml:trace>
  <inkml:trace contextRef="#ctx0" brushRef="#br0" timeOffset="305605.0598">9507 14658 0,'0'0'15,"18"18"-15,-18-1 16,-18 18 0,-17 1-1,0-19-15,0 19 0,-36 34 16,36-52-16,-36 35 15,36-53-15</inkml:trace>
  <inkml:trace contextRef="#ctx0" brushRef="#br0" timeOffset="306305.0066">10107 13917 0,'18'-53'0,"-36"106"0,36-123 16,-54 70-1,1 17-15,0 1 16,-18 70 0,18-35-16,17 70 15,18-52-15,18 52 16,-1-70-16,72 18 15,-54-36-15,71-17 16,-53-18-16,35-18 16,-53 1-16,-17-1 15,17-17-15,-35 17 16,-18-17-16,18 17 16,-35 0-16,17 18 15,1 36-15,17-19 16,-18 36-1,36-35-15,-18 0 0,35 34 16,-35-34-16,35 17 16,-17-17-1,-18 17-15,0-17 16,18-18 0</inkml:trace>
  <inkml:trace contextRef="#ctx0" brushRef="#br0" timeOffset="306678.4875">10619 13441 0,'0'0'0,"0"35"15,35 36 1,0-36-16,53 71 16,-35-53-1,0 0-15,18 17 0,35 89 16,-71-89-1,0 19-15,0-19 0,-35 18 16,0-17-16,-35 70 16,0-70-16,0-18 0,-54 52 15,36-69-15,-35 17 16,53-36-16,0-17 16</inkml:trace>
  <inkml:trace contextRef="#ctx0" brushRef="#br0" timeOffset="307467.6635">12047 14005 0,'-17'0'0,"34"0"31,1 18-15,0-18-16,35 18 15,-18-18-15,18 0 16,-18 0-16,0 0 16,1 0-16,-1 17 15,-17 1-15</inkml:trace>
  <inkml:trace contextRef="#ctx0" brushRef="#br0" timeOffset="307651.0013">12047 14164 0,'0'0'16,"0"18"-16,18-18 0,35 17 15,-18-17-15,53 0 16,-52 0-16,17 18 16,-18-18-16,-35 35 15</inkml:trace>
  <inkml:trace contextRef="#ctx0" brushRef="#br0" timeOffset="324306.7398">15716 13353 0,'0'17'31,"18"54"-31,0-36 16,-1 106-1,-17-53-15,18 1 0,-18 140 16,0 18-1,0-141-15,0 123 16,0-141-16,17-17 16,1 35-16,0-71 15,-18 18-15,17-53 16,-17-18 0</inkml:trace>
  <inkml:trace contextRef="#ctx0" brushRef="#br0" timeOffset="324650.4622">16034 13423 0,'17'71'0,"1"-18"0,-18 17 15,18 1-15,-18 17 16,17 0-16,1 18 0,-18 123 16,0-123-16,18 106 15,-18-106-15,0 52 16,0-105-1,0 0-15,17-17 0,-17-1 16,18-18-16,-18 1 16,18-18-16,-18-18 15</inkml:trace>
  <inkml:trace contextRef="#ctx0" brushRef="#br0" timeOffset="326230.9613">17216 13635 0,'-36'-35'16,"1"17"-16,-18 18 0,-35 35 16,35 18-16,-35 71 15,53-36-15,17 0 16,0 0-16,18 0 0,18-17 15,0 0-15,-1-1 0,36-17 16,35 18 0,-35-54-16,53-17 15,-35 0-15,-36 0 16,-18-35-16,-17 0 16,0-1-16,-17 19 15,-1-1 1,18 0-16,0 36 15,18-18 1,17 35-16,-17-17 16,-1 0-16,1-18 15,0 17 1,-18 1-16,0 0 16,-18 17-1,18-18-15,0 19 16,18-19-16,-1-17 15</inkml:trace>
  <inkml:trace contextRef="#ctx0" brushRef="#br0" timeOffset="326614.0716">17515 13353 0,'0'-18'0,"18"18"16,17 18 0,1-18-16,-1 0 15,-17 0 1,17 0-16,-35 17 15,-18-17 1</inkml:trace>
  <inkml:trace contextRef="#ctx0" brushRef="#br0" timeOffset="326770.8268">17551 13423 0,'35'106'0,"-70"-212"0,88 265 16,-53-106-16,17 0 0,-17 0 15,18 17 1,-18-52-16,18 17 16,-1-17-16,1-18 15</inkml:trace>
  <inkml:trace contextRef="#ctx0" brushRef="#br0" timeOffset="327103.0721">17815 13776 0,'18'18'15,"-36"-36"-15,54 36 0,-19-18 16,1 0-16,-1-18 16,36-17-16,-35-1 15,17-16-15,-35 16 16,0-34-1,0 52-15,-17-35 0,17 35 16,-18 1 0,0 17-16,18 35 15,0-17-15,0 70 16,0-53-16,36 36 16,-36-36-16,35 0 15,-17-35-15,17 18 16,-17-36-16,17-17 15</inkml:trace>
  <inkml:trace contextRef="#ctx0" brushRef="#br0" timeOffset="327426.9583">18150 13300 0,'0'0'15,"36"17"-15,-1 1 16,-17 0-16,35-18 16,-36 17-16,18 1 15,-17 0-15,0 34 16,-18-16-16,0 34 16,0-34-16,17 34 15,-17-52-15,0 35 16,18-53-16,-18 17 15,-18-17 1,1 0 0,-19-17-1,1-1-15,0 18 16,0-18-16,17 18 16</inkml:trace>
  <inkml:trace contextRef="#ctx0" brushRef="#br0" timeOffset="328219.7697">18785 13300 0,'0'-18'0,"-17"18"16,17 18-16,-18-1 0,18 1 16,0 17-16,0 18 15,0 71-15,0-71 16,18 52-16,-1-69 16,1-1-16,0 0 0,-1 1 15,36-19-15,-35-17 16,17-17-1</inkml:trace>
  <inkml:trace contextRef="#ctx0" brushRef="#br0" timeOffset="328543.7118">19138 13388 0,'-17'-18'16,"34"36"-16,-52-36 0,17 36 0,1 0 0,-1-1 16,0 18-16,1 1 15,17-1-15,0 0 0,0 1 16,53 17-16,-36-36 16,54 18-16,-36-35 15,0 18-15,-17-18 16,17 0-16,-17 18 15,-36-18-15,-17 0 16,0 0-16,-1 17 16,-34 1-1,52-18-15,-17 0 16</inkml:trace>
  <inkml:trace contextRef="#ctx0" brushRef="#br0" timeOffset="328777.5109">19332 13176 0,'18'-17'0,"-36"34"0,71-34 16,0 52-16,-18 0 15,54 71 1,-72-53-16,18 0 0,-35 17 15,18 36-15,-18-53 16,-35 18-16,17-36 16,1 0-16,-36 1 15,35-19-15</inkml:trace>
  <inkml:trace contextRef="#ctx0" brushRef="#br0" timeOffset="329256.3385">20003 14129 0,'0'0'15,"17"0"-15,1 0 0,70-18 16,-35 18-16,35 0 15,-35 0-15,-18 0 16,18 0 0,-35 0-16</inkml:trace>
  <inkml:trace contextRef="#ctx0" brushRef="#br0" timeOffset="329884.1534">21308 13758 0,'17'-53'15,"-34"106"-15,52-141 0,0 35 16,-35 36-16,0-36 16,0 35-16,0 0 31,-17 18-31,-1 0 16,-35 18-16,18 17 15,-36 54-15,36-19 16,-36 89-16,54-89 15,-1 89 1,36-88-16,-1-1 0,54 18 16,-36-35-16,18-35 15,35 17-15,-52-35 16,-1 0-16,0-17 0,-17-1 16,-18 0-16,0 1 0,0-36 15,-18 18 1,-17-18-16,17 35 15,18 0 1,18 18-16,17 0 16,-17 0-16,0 18 15,-1-18-15,1 18 0,-1-1 16,1-17-16,-18 18 16,0 0-1,-35 17-15,35-18 16,-18 36-1,18-17-15,18 34 16,-18-35-16,17-17 0,-17 0 16,18-1-16</inkml:trace>
  <inkml:trace contextRef="#ctx0" brushRef="#br0" timeOffset="330329.1305">21731 13229 0,'0'0'16,"35"0"-1,1 0 1,-1 0-16,0 0 0,18 18 16,-18-18-16,-17 17 15</inkml:trace>
  <inkml:trace contextRef="#ctx0" brushRef="#br0" timeOffset="330462.6996">21784 13300 0,'0'0'15,"0"88"-15,0-35 0,35 35 16,-17-35-16,0 0 16,17 17-1,-17-52-15,34 17 16,-34-35-16</inkml:trace>
  <inkml:trace contextRef="#ctx0" brushRef="#br0" timeOffset="330774.1342">22066 13653 0,'-17'35'15,"34"-70"-15,-34 87 0,34-52 0,1 0 0,0 0 16,-1 0-16,36-35 15,-18 18-15,-17-19 16,17 1-16,-17-18 16,0 18-16,-18-1 0,0-34 15,-18 52-15,0-17 16,1 17-16,-1 36 16,18 0-1,-18 52-15,18-35 16,18 54-16,0-36 15,-1 17-15,19-52 16,-1 35 0,-18-53-16,19 0 15,-19 0-15</inkml:trace>
  <inkml:trace contextRef="#ctx0" brushRef="#br0" timeOffset="331069.2126">22401 13300 0,'0'0'0,"18"-18"0,0 18 0,-1 0 16,19 0-16,-19 18 15,19 17 1,-19 0-16,1 1 0,-1-19 16,1 18-16,0 1 15,-18-1-15,17-17 0,1 52 16,-18-52-16,0 35 15,0-36-15,0 1 16,-18-18-16,18 18 16,-17-18-16,-1 0 15,-35-18-15,36 18 16,-1-18-16,0 18 16,1-17-1</inkml:trace>
  <inkml:trace contextRef="#ctx0" brushRef="#br0" timeOffset="331837.1121">22983 13247 0,'0'0'16,"18"-18"-16,-36 36 15,18 52 1,-17-17 0,17 53-16,0-53 15,0-18-15,0 18 0,0-17 16,35 34-16,0-52 16,-17-1-16,0-17 0,17 0 15,0 0 1,1-17-16</inkml:trace>
  <inkml:trace contextRef="#ctx0" brushRef="#br0" timeOffset="332197.4121">23354 13353 0,'0'0'0,"0"-18"0,-18 36 31,1 35-15,-1-1-16,18-16 16,0 17-16,0-18 0,0 0 0,0 1 15,35 16-15,-17-34 16,17 0 0,-17-18-16,-1 0 15,-17-18-15,18 0 0,-18 1 0,0-1 16,18 1-1,-18-1-15,0 36 16,0 17 0,17-18-16,-17 36 15,18-53 1,0 18-16,-1-18 16</inkml:trace>
  <inkml:trace contextRef="#ctx0" brushRef="#br0" timeOffset="332564.5727">23689 13282 0,'0'-18'0,"0"36"15,35 17 1,1-17-16,17 70 15,-36-53-15,18 54 16,-17-36-16,0 17 16,-18-35-16,-18 18 15,0-35-15,-17 0 16,0-1-16,0 1 16,17-18-16</inkml:trace>
  <inkml:trace contextRef="#ctx0" brushRef="#br0" timeOffset="333076.8096">24359 13247 0,'0'-35'15,"0"70"-15,0-35 16,18 106-1,-18-18-15,18 141 16,-18-105-16,0 140 16,0-140-16,0 70 15,17-106-15,1-18 16,-18-17-16,18 0 0,17 0 16,-35-35-1,17-36-15</inkml:trace>
  <inkml:trace contextRef="#ctx0" brushRef="#br0" timeOffset="333348.943">24694 13406 0,'18'52'16,"-18"1"-16,18 36 16,-1-1-16,-17 18 0,18 123 15,-18-123-15,0 105 16,0-105-16,0-18 16,0-17-16,18-18 15,-18 35-15,0-70 16,0-54-1</inkml:trace>
  <inkml:trace contextRef="#ctx0" brushRef="#br0" timeOffset="333710.2518">24871 13106 0,'53'17'15,"-106"-34"-15,141 52 0,-35 0 16,-35-17-16,35 35 16,-36-36-1,1 19-15,-18-19 16,0 1-16,-18 0 15,1-1-15,-1 1 0,0-18 16,-17 35 0,35-17-16,-18-1 15,18 1-15,36 0 16,-19-1-16,36 1 16,-18-18-16,1 18 15,-19-18-15</inkml:trace>
  <inkml:trace contextRef="#ctx0" brushRef="#br0" timeOffset="334610.6049">25100 14570 0,'18'17'16,"-18"1"-16,0 17 0,35 53 15,-17-52-15,-1 17 16,1 17-16,0-34 0,-18-1 16,17 0-16,-17-17 15,0 17-15,18-17 0,-18-1 16,-18-34-1</inkml:trace>
  <inkml:trace contextRef="#ctx0" brushRef="#br0" timeOffset="334885.0604">25135 14605 0,'-17'0'16,"34"18"15,19-18-15,-19 0-16,36 0 16,35-18-16,-52 0 15,-1 18-15,0-17 0,-17 17 16,0 0-16,-18 17 15,-18 1-15,0 0 16,1-1 0</inkml:trace>
  <inkml:trace contextRef="#ctx0" brushRef="#br0" timeOffset="335061.6783">25259 14852 0,'18'0'15,"-36"0"-15,53 18 0,0-18 16,-17 0-16,0 0 0,35 0 16,-36 0-16,1 17 15,0-17-15,-1 0 0,1 0 16,-18 18 0</inkml:trace>
  <inkml:trace contextRef="#ctx0" brushRef="#br0" timeOffset="343765.6973">12241 16581 0,'18'17'16,"35"-17"-1,0 0-15,-18-17 16,18 17-16,-18-18 0,18 18 15,-17-18-15,-1 18 16,0 0-16,-35 18 16</inkml:trace>
  <inkml:trace contextRef="#ctx0" brushRef="#br0" timeOffset="343892.2108">12471 16863 0,'53'17'16,"-106"-34"-16,141 52 0,-53-35 0,18-18 16,-35 18-1</inkml:trace>
  <inkml:trace contextRef="#ctx0" brushRef="#br0" timeOffset="346317.3061">18292 16228 0,'17'-18'47,"-17"-35"-31,0 36-16,18-54 16,-18 36-16,17-1 0,1-34 15,-18 52-15,35-35 16,-17 36-1,-18 34 17,-35 1-17,-1 0-15,-52-1 16,35-17-16,0 18 16,-88-18-1,53 0-15,-71 18 16,89-1-16,-18 1 0,17-1 15,1 1-15,-1 0 16,18-1-16,18 1 0,17 0 0,0-1 16,36-17-1,70 18 1,-17-18-16,-1 0 0,89 0 16,-71 18-16,1-18 15,-19 17-15,1 1 0,-1 17 16,-52-17-16,-36 52 15,-17-34 1,-18-1-16,0 0 0,-70 36 16,52-18-16,1-18 15,-19 35-15,54-34 16,35-1-16,0 0 0,35-17 16,18 17-16,0-17 15,35 17-15,106-17 16,-105-18-16,87 0 15,-88 0-15,36-35 16,-71 17-16,-1 0 16,-34 18-16,0-35 15,-18 17-15,-36 1 16,19-1-16,-1 18 16,-17 18-16,17-1 15</inkml:trace>
  <inkml:trace contextRef="#ctx0" brushRef="#br0" timeOffset="346629.5939">17939 17198 0,'0'0'16,"0"53"-16,0-36 0,0 19 0,0 34 15,17-34-15,19 17 16,-19-36-16,1-17 15,0 18-15,17-18 16,0-18-16,-17 1 16</inkml:trace>
  <inkml:trace contextRef="#ctx0" brushRef="#br0" timeOffset="346812.867">18133 17251 0,'-53'17'15,"106"-34"-15,-124 52 0,18 0 16,36-17-16,17 0 16,17-1-1,54-17-15,-36 0 16,18 0-16,35 0 16,-52 0-16,-19 0 0</inkml:trace>
  <inkml:trace contextRef="#ctx0" brushRef="#br0" timeOffset="347781.2967">19597 16245 0,'0'0'15,"17"0"1,-17-17 0,18-1-16,-18 1 15,18-36 1,-1 0-16,1 17 15,-18-17-15,18 18 16,-18 0-16,17 35 16,-17-18-16,-17 18 15,-1 0 1,0 0-16,-17 18 16,0-18-16,-53 35 15,35-35-15,-53 18 16,35-1-16,-35 1 15,54-18-15,16 18 16,1-1-16,17 1 0,-17 17 16,35-17-16,35 0 15,1-1-15,52-17 16,-35 0-16,53 18 16,-71-18-16,18 18 15,-36-1-15,-17 18 16,-17 18-1,-18-17-15,-36 34 16,53-17-16,-35 0 16,18 0-16,35-35 15,53-1 1,0-17-16,53 0 16,-53 0-16,70-17 15,-70 17-15,-18 0 16,1-18-16,-19 18 0,1 0 15,-53 0 1,17 0-16,-17 0 16,17-18-16,0 18 0</inkml:trace>
  <inkml:trace contextRef="#ctx0" brushRef="#br0" timeOffset="348069.9347">19544 17092 0,'0'0'16,"0"71"-16,0-36 16,0 18-16,18 17 15,-18-34-15,35 34 16,-18-52-16,-17 0 0,18-18 16,0 17-1</inkml:trace>
  <inkml:trace contextRef="#ctx0" brushRef="#br0" timeOffset="348281.2086">19667 17216 0,'-35'0'16,"70"0"-16,-105 17 0,35 1 15,17-1 1,18 1-16,-18 17 0,18-17 15,18 0-15,0-1 0,-1-17 16,54 18-16,-36 0 16,0-18-16,1 0 15,-1 0-15,-18 0 0,19-18 0</inkml:trace>
  <inkml:trace contextRef="#ctx0" brushRef="#br0" timeOffset="348704.4684">20055 16739 0,'0'36'0,"0"-72"0,0 107 15,0-1 1,18-52-16,0 35 16,-18-35-16,17 17 15,-17-17-15</inkml:trace>
  <inkml:trace contextRef="#ctx0" brushRef="#br0" timeOffset="349782.603">21661 16034 0,'0'-18'0,"17"0"16,1 1-16,-18-18 16,0 17-16,0 0 15,-18 18-15,1 0 16,-1 36-16,-70 52 16,17 53-1,54-53-15,-1-17 0,0-1 16,18 54-16,18-71 15,17-18-15,0 0 0,18-17 16,53-1 0,-71-17-16,54 0 15,-54-35-15,18 0 16,-35 0-16,-1-1 16,-17 19-16,-17 17 15,-1 0-15,0 35 16,18 18-1,0-18-15,18 18 16,0-35-16,-1-1 0,18 1 16,-17-18-16,-18 18 0,35-18 15,-35-18-15</inkml:trace>
  <inkml:trace contextRef="#ctx0" brushRef="#br0" timeOffset="350026.8294">22119 15681 0,'0'0'0,"18"-18"0,-1 18 15,1 0-15,53 0 16,-36 18-16,18 0 16,-36-18-16,-17 17 0,18-17 15</inkml:trace>
  <inkml:trace contextRef="#ctx0" brushRef="#br0" timeOffset="350144.3851">22207 15822 0,'0'0'16,"18"88"-16,-18-52 0,18-1 0,-1 18 16,1-36-1</inkml:trace>
  <inkml:trace contextRef="#ctx0" brushRef="#br0" timeOffset="350454.513">22384 16016 0,'0'0'0,"0"18"0,17-18 31,1 0-31,17-36 16,-17 19-16,0-36 16,-1 18-16,-17 17 15,0-53-15,0 36 16,0 0-16,-17 17 15,17 1-15,0 34 16,-18 36 0,18-18-16,0 36 15,0-36-15,18 36 16,-1-36-16,19 0 16,-19-17-16,18-18 15,-17 0-15,0 0 0,-18-18 16</inkml:trace>
  <inkml:trace contextRef="#ctx0" brushRef="#br0" timeOffset="350738.5292">22631 15646 0,'0'0'0,"17"0"0,1 0 15,17 0-15,-17 17 16,17 19-16,-17-19 15,-1 19-15,1-19 16,0 54-16,-1-36 16,-17 0-16,0 18 15,0-18-15,0-17 16,0 0-16,-17-18 16,-1 0-16,0 0 15,18-18-15,-17 18 16,-1-18-16,18 1 0,-17-1 15,-1 1 1</inkml:trace>
  <inkml:trace contextRef="#ctx0" brushRef="#br0" timeOffset="352569.4084">23125 15681 0,'0'-18'16,"0"1"-1,0 34 16,-18 19-31,18-1 16,-18 18-16,18-18 0,0 0 16,0 1-16,0-1 15,18 18-15,0-36 16,-1 19-16,1-19 16,0-17-16,17 18 15,-18-18-15</inkml:trace>
  <inkml:trace contextRef="#ctx0" brushRef="#br0" timeOffset="352858.7137">23389 15752 0,'0'0'15,"-17"-18"-15,-1 18 0,0 0 16,1 35-16,17-17 15,0 52-15,0-34 16,35 17 0,-17-36-16,17 18 0,-18-17 15,1 0-15,0-1 0,-1-17 16,-17 18-16,0 0 16,-17-18-16,-1 0 15,-17 0-15,17 0 16,1-18-16,-19 0 15,19 1-15</inkml:trace>
  <inkml:trace contextRef="#ctx0" brushRef="#br0" timeOffset="353048.0878">23566 15575 0,'17'35'15,"18"1"-15,1 34 16,-19-34-16,19 52 16,-36-35-16,0-18 15,-18 53-15,-17-35 16,-53 18-16</inkml:trace>
  <inkml:trace contextRef="#ctx0" brushRef="#br0" timeOffset="353364.2579">22437 16704 0,'0'0'16,"0"35"-16,0 1 0,17-1 0,1 71 16,-18-71-16,18 18 15,-1 0 1,1-36-16,0 1 0,17-18 15,-18 0-15,1-18 16</inkml:trace>
  <inkml:trace contextRef="#ctx0" brushRef="#br0" timeOffset="353531.6834">22560 16828 0,'-35'35'0,"70"-70"0,-88 87 16,36-34-16,17 35 15,17-35-15,1-1 0,17 1 16,0 0-16,18-18 0,18 17 16,-36-17-1,18 0 1</inkml:trace>
  <inkml:trace contextRef="#ctx0" brushRef="#br0" timeOffset="353713.1157">22825 16845 0,'0'0'15,"0"53"-15,0-35 0,17 17 16,1 36 0,0-36-16,17 18 15,-17-36-15,-1 1 0,1-18 16</inkml:trace>
  <inkml:trace contextRef="#ctx0" brushRef="#br0" timeOffset="353897.4506">22966 16880 0,'-53'53'15,"106"-106"-15,-124 142 0,54-72 0,17 19 16,0-19-16,0 1 15,17-1-15,1 1 16,17-18-16,18 18 16,-18-18-16,18 0 0,-35-18 15</inkml:trace>
  <inkml:trace contextRef="#ctx0" brushRef="#br0" timeOffset="354426.2202">23283 16545 0,'0'0'0,"-17"53"16,17-18-16,0 1 16,17 17-1,-17-36-15,18 19 0,0-19 16,-18 1-16</inkml:trace>
  <inkml:trace contextRef="#ctx0" brushRef="#br0" timeOffset="355461.1963">24324 16457 0,'35'18'31,"-17"-18"-31,70 0 16,-35 0-16,-18 0 0,18 0 15,18 17 1,-54 1-16</inkml:trace>
  <inkml:trace contextRef="#ctx0" brushRef="#br0" timeOffset="356105.06">25964 15981 0,'0'0'16,"-88"-53"-16,53 53 0,-36 18 15,36-1-15,-18 107 16,18-54-16,17 89 16,18-71-16,53 71 15,-17-106-15,69 35 16,-52-53-16,18-17 16,-18-18-16,17 0 0,18 0 15,-52-18-15,-1-35 16,-35 36-16,0-1 15,0 0-15,0 1 16,-18-1-16,1 18 16,17 18-1,0-1 1,0 1-16,17 35 16,-17 0-1,18-35-15,0 35 16,-18-36-16,17 1 0,1-1 15,0-17-15</inkml:trace>
  <inkml:trace contextRef="#ctx0" brushRef="#br0" timeOffset="356372.8289">26405 15716 0,'53'0'0,"-106"0"0,142 0 15,-54 0-15,0 0 0,0 0 16,-17 0-16,17 0 0,1 0 15,-36-17 1,-18 17 0</inkml:trace>
  <inkml:trace contextRef="#ctx0" brushRef="#br0" timeOffset="356517.2979">26494 15804 0,'17'71'16,"-34"-142"-16,52 195 0,-17-89 0,-1-17 15,-17 17-15,35 18 16,-17-35-16,17 17 16,-17-35-1</inkml:trace>
  <inkml:trace contextRef="#ctx0" brushRef="#br0" timeOffset="356828.8118">26758 16087 0,'0'17'16,"18"-17"-16,-1-17 15,19-1-15,-19 0 16,19-35-16,-19 18 16,1 0-16,-18-18 15,0 18-15,0-18 16,-18 35-16,1 1 15,-1 17-15,0 17 16,1 36 0,17-18-16,17 36 15,1-18-15,0-18 16,-1-17-16,36 35 16,-35-36-16,35-17 15,-36 0-15,1 0 16</inkml:trace>
  <inkml:trace contextRef="#ctx0" brushRef="#br0" timeOffset="357100.6819">27093 15699 0,'18'0'15,"-36"0"-15,54 0 0,-19 17 16,19 19-1,-19-1-15,18 18 0,-17-18 16,17 53-16,-17-70 16,0 52-1,-18-52-15,0 17 16,0-17-16,-18-18 16,0 0-16,1 0 15,-19-18-15,19 18 16,-18-17-16,17 17 15</inkml:trace>
  <inkml:trace contextRef="#ctx0" brushRef="#br0" timeOffset="357507.0272">27675 15646 0,'0'0'15,"0"-18"-15,-17 18 16,17-18-16,-18 18 16,1 0-16,-19 53 15,19-17-15,-1 17 0,0-1 16,1 1-16,17 53 16,0-53-16,17 18 15,1-36-15,0 0 16,-1-17-16,19 0 0,-19-1 15,18-17-15,-17 0 16,0 0-16</inkml:trace>
  <inkml:trace contextRef="#ctx0" brushRef="#br0" timeOffset="357974.1223">27975 15663 0,'-17'-17'15,"-1"34"-15,0 1 16,1 0-16,17 35 0,-18-18 15,0 53-15,18-53 16,0 53 0,0-52-16,18-1 0,0 0 15,17-17-15,0 17 16,1-35-16,-19 0 16,1-17-16,-1-19 15,-17 19-15,0-19 16,-17 19-16,17-1 15,-18 18-15,18-18 16,18 18 0,-1 18-16,1-18 15,0 18 1,-18-1-16,0 1 16,0 0-16,0-1 15,0 1-15,0 0 16,17-18-16</inkml:trace>
  <inkml:trace contextRef="#ctx0" brushRef="#br0" timeOffset="358218.6491">28187 15575 0,'0'0'0,"0"-17"0,18 17 0,-1 17 16,1-17-16,17 35 0,0 1 16,1 17-16,-1 0 0,-17-1 15,35 54 1,-53-18-16,0-35 16,-18 18-16,-17-53 15,-1 35-15,1-36 16,-35-17-16</inkml:trace>
  <inkml:trace contextRef="#ctx0" brushRef="#br0" timeOffset="358669.0352">27323 16863 0,'-18'-18'0,"36"36"0,-36-18 15,18 35 1,0 0-16,0 18 15,18 0-15,-18 0 0,17 0 0,-17-18 16,18 53-16,-18-52 16,18 17-16,-1-36 15,1-17 1,-1 0-16,1-17 16</inkml:trace>
  <inkml:trace contextRef="#ctx0" brushRef="#br0" timeOffset="358859.0376">27534 17057 0,'0'0'16,"-53"0"-16,18 0 0,17 17 15,-17 1-15,35 0 16,0 17-16,18-17 16,35 17-16,-18 0 15,53 0 1,-52-17-16,-19-18 0,36 18 15,-53-1-15</inkml:trace>
  <inkml:trace contextRef="#ctx0" brushRef="#br0" timeOffset="359085.6398">27799 16951 0,'0'0'0,"0"18"0,0 35 16,0-18-16,35 53 15,-35-53-15,18 1 16,-1 16-16,1-16 0,0 17 16,-1-36-16,-17 1 15,18-18 1</inkml:trace>
  <inkml:trace contextRef="#ctx0" brushRef="#br0" timeOffset="359292.6289">27975 17074 0,'0'0'15,"-53"18"-15,18 17 0,-18 1 16,53-1-16,0-17 15,18 17 1,-1-18-16,72 19 16,-36-19-16,17-17 15,-35 0-15,18-17 16</inkml:trace>
  <inkml:trace contextRef="#ctx0" brushRef="#br0" timeOffset="359481.7001">28187 16916 0,'0'35'16,"0"-70"-16,0 88 0,0-36 0,18 19 15,-1-1-15,1-18 16,0 1-1,-1 0-15</inkml:trace>
  <inkml:trace contextRef="#ctx0" brushRef="#br0" timeOffset="361111.4166">28751 15540 0,'18'18'15,"17"-1"-15,-17 36 16,70 88-16,-53-53 16,18 1-16,36 122 15,-37-105-15,19 88 16,-53-88-16,17 70 16,-35-87-16,-53 52 15,18-71-15,-71 54 16,35-89-16,-70 53 15,71-70-15</inkml:trace>
  <inkml:trace contextRef="#ctx0" brushRef="#br0" timeOffset="361679.6566">20902 15681 0,'-18'0'16,"36"0"-16,-36 18 0,1 70 15,-1-18-15,36 142 16,-1-71 0,36 124-16,-17-142 15,87 89-15,-52-124 16,-1-17-16,1-18 0,-1-18 16</inkml:trace>
  <inkml:trace contextRef="#ctx0" brushRef="#br0" timeOffset="362328.7432">29228 15434 0,'0'0'16,"17"0"-16,1 0 0,17 0 0,18 18 16,-18-1-1,1 1-15,-1 17 0,-17 1 16,-1-19-16,19 36 15,-36-18-15,-18 1 16,0-19-16,1-17 16,-1 18-16,0 0 0,18-1 15,18 1 1,70-1-16,36 1 16,-71-18-16,35 0 15,-53 0-15</inkml:trace>
  <inkml:trace contextRef="#ctx0" brushRef="#br0" timeOffset="410679.5102">15152 15434 0,'-18'0'15,"1"35"-15,17-17 16,-18 53-16,18-19 15,0 1-15,18 53 16,-1 18 0,-17-89-16,18 18 0,-1 35 15,1-53-15,17 18 16,-35-35-16,0 0 16</inkml:trace>
  <inkml:trace contextRef="#ctx0" brushRef="#br0" timeOffset="411032.9228">13670 16545 0,'0'0'16,"71"18"-16,-18-18 0,105-18 16,-69 18-16,140-17 15,-88 17-15,0-18 16,0 18-16,177-35 16,-142 35-16,-17-18 15,0 0-15,-1 1 0,1 17 16,-18-18-16,141-17 15,-158 35-15,52-18 16,-140 18-16,16-17 16,-52 34-16,-35 1 15,0-18-15</inkml:trace>
  <inkml:trace contextRef="#ctx0" brushRef="#br0" timeOffset="412234.5895">14129 16863 0,'-18'0'0,"36"17"31,17-17-31,-17 0 16,35 18-1,-36 0-15,1 17 0,0-17 16,-18 17-16,0 35 16,0-52-16,-18 17 0,0-17 15,-17 35-15,17-35 16,1-1-16,34 1 31,36-18-31,-17 17 16,34 1-1,-35-18-15,-17 18 0,0-18 16</inkml:trace>
  <inkml:trace contextRef="#ctx0" brushRef="#br0" timeOffset="414014.4895">14587 16951 0,'0'18'31,"0"-1"-31,0 1 16,0 0-16,0 17 15,0 0-15,18 0 0,-18 36 16,0-53-16,0 34 16,0-34-1,18-18-15,-18-18 16,-18-34 0,18 34-16,0-17 15,-18-18 1,18 35-16,0-17 0,18 0 15,-18-1 1,18 19-16,-1 17 16,1 0-16,0 17 15,-1 1 1,1 0-16,-1 17 16,-17-18-16,18 1 15,-18 0-15,0 17 0,18-17 16,-18-1-16,17 36 0,-17-35 15,18-1-15,-18 1 16,18-18-16,-1 0 16</inkml:trace>
  <inkml:trace contextRef="#ctx0" brushRef="#br0" timeOffset="414453.9491">14923 17163 0,'0'35'16,"0"-17"-1,0 17-15,17-18 16,1 19-16,-18-19 16,17 1-1,1-18-15,-18-18 16</inkml:trace>
  <inkml:trace contextRef="#ctx0" brushRef="#br0" timeOffset="414610.0479">15046 17180 0,'18'36'15,"-36"-72"-15,36 107 0,-18-54 0,17 19 16,1-19-16,-18 1 15,0 0 1</inkml:trace>
  <inkml:trace contextRef="#ctx0" brushRef="#br0" timeOffset="414759.3814">14958 17268 0,'17'0'0,"1"0"15,17 0 1,1 0-16,-19-17 0,1 17 16</inkml:trace>
  <inkml:trace contextRef="#ctx0" brushRef="#br0" timeOffset="415259.6642">14746 16739 0,'0'-17'0,"0"34"0,18-34 16,17 17-1,-17 0 1,17 0-16,0 0 15,-17 0-15,-18 17 32,-18-17-32</inkml:trace>
  <inkml:trace contextRef="#ctx0" brushRef="#br0" timeOffset="415392.313">14817 16757 0,'17'35'16,"-17"-17"-16,0 0 15,0-1-15,18 1 0,0 17 16,-18-17-16,17-18 16,-17 17-16</inkml:trace>
  <inkml:trace contextRef="#ctx0" brushRef="#br0" timeOffset="415694.0136">14940 16898 0,'0'-18'0,"0"36"0,18-36 16,-18 1-16,17-1 0,-17 1 15,0-1-15,18-17 16,-18 17-16,0-17 16,0 17-16,-18 0 15,1 1 1,17 34-1,0 1-15,0 0 16,17 17 0,1-35-16,0 35 15,-1-17-15,1 0 16,0-1-16,-1-17 16,1 0-16,-18-17 15</inkml:trace>
  <inkml:trace contextRef="#ctx0" brushRef="#br0" timeOffset="415977.2786">15081 16581 0,'18'17'31,"0"-17"-31,-1 18 15,1-18-15,-1 0 16,1 17-16,-18 1 0,18 0 16,-18-1-1,-18 1-15,0 0 16,1-18 0,17 17-16,-18-17 15,18-17 16,-17 17-31</inkml:trace>
  <inkml:trace contextRef="#ctx0" brushRef="#br0" timeOffset="416394.6452">15346 17074 0,'0'18'16,"0"35"-1,0-18 1,0-17-16,0 17 15,0-52 1,0-1 0,0-35-16,0 18 15,0-18 1,17 18-16,1-18 16,0 35-16,17 18 15,-35 18-15,18 35 16,-18-18-16,0 35 15,0-34 1,17-19-16,1 36 0,0-35 16,-1-18-1</inkml:trace>
  <inkml:trace contextRef="#ctx0" brushRef="#br0" timeOffset="416752.8202">15628 17180 0,'-18'53'15,"36"-106"-15,-36 124 0,18-54 0,18 1 16,0 17-16,-1-17 16,19 0-16,-19-18 15,1 0-15,-18-18 0,18 0 16,-18 1-16,0-1 15,0 0 1,0 36 0,17 0-1,1-1-15,-1 1 16,1-18-16,35 18 0,-35-18 16,17 0-16,-17-18 15,-18 0 1,-18-35-16,-17 36 15,17-18-15,-35-1 16,35 1-16</inkml:trace>
  <inkml:trace contextRef="#ctx0" brushRef="#br0" timeOffset="416973.264">15628 16651 0,'0'0'15,"18"0"-15,-1 0 0,19-18 16,-1 18-16,0-17 16,-17 17-1,-36 17 1,1-17-1</inkml:trace>
  <inkml:trace contextRef="#ctx0" brushRef="#br0" timeOffset="417128.6041">15681 16739 0,'0'0'16,"18"53"-16,-18-35 0,0 17 15,0-17-15,0 17 16,17-17-16,-17-1 0,0 1 0,18 0 15,0-18 1,-1 0-16,1 0 16</inkml:trace>
  <inkml:trace contextRef="#ctx0" brushRef="#br0" timeOffset="417412.6264">15822 16933 0,'18'0'16,"-1"0"-16,1-17 0,-18-1 16,18 0-16,-1-17 0,-17-18 15,0 36 1,0-19-16,0 19 16,0-19-16,-17 36 15,17 18 1,0 17-1,0-17-15,0 0 0,17 17 16,-17-17-16,18 17 0,0 0 16,-1-35-1,1 18-15,-1-18 0,1 0 16</inkml:trace>
  <inkml:trace contextRef="#ctx0" brushRef="#br0" timeOffset="417691.0563">15998 16581 0,'18'-18'15,"0"0"-15,-1 18 16,19 0-16,-19 0 16,19 18-16,-19 0 15,-17 17-15,18 0 16,-18 18-1,0-35-15,0 17 16,0-17-16,0-1 0,0 1 16,-18-18-1,1 0-15,-19 0 16,19 0 0,-1 0-1</inkml:trace>
  <inkml:trace contextRef="#ctx0" brushRef="#br0" timeOffset="418173.2428">16263 17004 0,'-18'35'0,"18"-17"16,0 17-16,0 18 15,0-35-15,0-1 0,0 1 16,0 0-16,-17-36 16,17 0-1,0-35-15,0 18 16,0 17-16,0-17 16,17 0-16,1-18 0,0 0 15,17 35 1,-17 18-16,-1 36 15,1-19-15,0 19 16,-18-1-16,0 0 0,0 0 16,0 1-16,0 17 15,17-36-15,-17 1 16,18 0-16</inkml:trace>
  <inkml:trace contextRef="#ctx0" brushRef="#br0" timeOffset="418387.5274">16528 17180 0,'-18'18'0,"36"-36"0,-54 54 16,36-19-16,0 1 0,0-1 15,0 1-15,18 0 0,17 17 16,-17-35-16,17 18 15,-17-18 1,17-18-16,-17 0 16,-18 1-16</inkml:trace>
  <inkml:trace contextRef="#ctx0" brushRef="#br0" timeOffset="418612.8969">16528 16651 0,'17'0'16,"1"18"-1,0-18-15,17 0 16,-18 0-1</inkml:trace>
  <inkml:trace contextRef="#ctx0" brushRef="#br0" timeOffset="418746.3203">16563 16757 0,'0'0'0,"0"35"0,18 36 15,-1-36-15,1 36 16,-1-54-16,1 1 15,0-18-15,-1 18 0,1-36 16</inkml:trace>
  <inkml:trace contextRef="#ctx0" brushRef="#br0" timeOffset="419036.5704">16704 16863 0,'0'0'15,"0"17"-15,18-17 0,-1 0 16,1-17 0,17-1-16,-35 1 15,0-19 1,0 19-16,0-19 16,-17 19-16,17 34 15,0 1 1,0 0-16,17 52 15,-17-52-15,18 35 16,0-53 0,-1 17-16,-17 1 15,18-18-15,-18-18 16</inkml:trace>
  <inkml:trace contextRef="#ctx0" brushRef="#br0" timeOffset="419336.28">16880 16669 0,'0'0'0,"18"0"0,0 0 16,-1 17-1,1-17-15,-18 18 16,18 0-16,-18-1 15,0 19 1,0-19-16,0 1 16,0 0-16,0-1 0,0 18 15,0-17 1,-18-18 0,0 0-1</inkml:trace>
  <inkml:trace contextRef="#ctx0" brushRef="#br0" timeOffset="419664.6758">17022 16439 0,'17'36'0,"1"-19"16,17 54-16,-17-36 16,35 53-16,-36-35 15,19 71 1,-36-54-16,0 54 15,0-71-15,-18 35 16,0-53-16,-17 36 16,17-54-16,-35 19 15,36-19-15,-54 1 16</inkml:trace>
  <inkml:trace contextRef="#ctx0" brushRef="#br0" timeOffset="420160.1396">13829 16898 0,'0'88'0,"0"-176"0,0 247 15,18-89-15,34 71 16,-16-88-16,34 71 16,-17-71-16,71 35 15,-54-70-15,1-1 16</inkml:trace>
  <inkml:trace contextRef="#ctx0" brushRef="#br0" timeOffset="420788.5738">17110 16316 0,'17'0'0,"1"0"15,0 0-15,17 18 16,-17-18-16,-1 17 16,1 19-1,-18-19-15,0 1 0,0 17 16,-18-17-1,18-1 1,0 1-16,18-18 0,-1 0 16,1 0-16,17 0 15,-17 0-15,0 0 16</inkml:trace>
  <inkml:trace contextRef="#ctx0" brushRef="#br0" timeOffset="421655.1126">14323 15628 0,'0'0'0,"-18"18"0,1 17 0,-54 0 16,36-17-16,-1 0 16,-34-18-16,17-18 15,0 0-15,18-17 0,-18 17 16,-18-70 0,18 53-16,0-89 15,36 71-15,-1 1 16,18-1-16,18 0 0,17 0 15,-17 35-15,35-17 16,-36 35-16,1 0 16,0 0-16,-1 18 15</inkml:trace>
  <inkml:trace contextRef="#ctx0" brushRef="#br0" timeOffset="421828.5324">13688 15011 0,'0'0'0,"17"-18"31,19 0-15,-1 18-16,0-17 0,-17-1 16,0 18-16,-1 0 0,1-17 15</inkml:trace>
  <inkml:trace contextRef="#ctx0" brushRef="#br0" timeOffset="422089.7223">14093 13264 0,'0'18'15,"-17"53"1,17-18-16,17 35 16,-17-35-16,18 0 15,0 0-15,17-18 0,-17 35 16,-18-34-16</inkml:trace>
  <inkml:trace contextRef="#ctx0" brushRef="#br0" timeOffset="422358.0908">13106 14093 0,'17'0'0,"-34"0"0,52 0 15,88-17-15,-17-1 16,141 18 0,-106 0-16,159 0 0,-141 0 15,158 0 1,-158 0-16,123-17 16,-176-1-16,-18 18 15,-35 0-15,-35 0 0,0 0 16,-36 0-16,0 18 0,-70 17 15,35-18-15</inkml:trace>
  <inkml:trace contextRef="#ctx0" brushRef="#br0" timeOffset="422874.3703">13458 14340 0,'-17'18'0,"17"0"16,-18 35-16,1 0 15,17 35 1,17-35-16,-17-18 0,53 35 15,-35-52-15,35 17 16,-18-35-16</inkml:trace>
  <inkml:trace contextRef="#ctx0" brushRef="#br0" timeOffset="423013.5442">13758 14623 0,'18'17'16,"0"-17"-16</inkml:trace>
  <inkml:trace contextRef="#ctx0" brushRef="#br0" timeOffset="423146.8825">13988 14570 0,'35'0'16,"-17"0"-16,17-18 15</inkml:trace>
  <inkml:trace contextRef="#ctx0" brushRef="#br0" timeOffset="423278.224">14217 14517 0,'18'0'16,"-18"-18"-1,17 18-15,1 0 16</inkml:trace>
  <inkml:trace contextRef="#ctx0" brushRef="#br0" timeOffset="423630.0371">14499 14252 0,'0'0'16,"53"53"-16,-35-18 0,52 36 15,-34-18-15,16 53 16,-34-53-16,0 52 15,-36-69-15,-35 70 16,18-53-16,-18-18 16</inkml:trace>
  <inkml:trace contextRef="#ctx0" brushRef="#br0" timeOffset="427501.6042">3792 15222 0,'18'124'16,"0"-54"-16,-18 1 0,17 88 15,1-89-15,0 1 16,-18-18-16,17 0 15,-17 0-15,0-18 0,0 0 16,0-17-16,-17-18 16</inkml:trace>
  <inkml:trace contextRef="#ctx0" brushRef="#br0" timeOffset="427789.5827">3598 15399 0,'-17'0'15,"34"0"-15,1-18 16,0-17-16,17 0 0,0-36 16,-17 36-1,17-53-15,-35 52 16,18 1-16,-18 17 15,35 18-15,-17 18 16,-1 0-16,1-1 16,17 19-16,-17-1 0,17-18 15,0 19-15,-17-1 0,35 36 16</inkml:trace>
  <inkml:trace contextRef="#ctx0" brushRef="#br0" timeOffset="428523.0517">3845 17551 0,'0'0'16,"0"-18"-16,0-35 15,0 0-15,0-17 16,-35-54-1,0-17-15,-1 53 0,1-88 16,18 105-16,-1 0 16,36-52-1,-1 88-15,1-18 0,17 35 16,18-35-16,-18 53 16,-17 0-16,17 0 0,0 35 15,-35 1-15,0-1 16,0 0-16,0 1 15,-17 16-15,-1-34 16,18 17-16,0-17 16,0 0-16,18-1 15,17 1-15,-17 0 0,52 35 16,-34-36-16,-1 18 16,-17 1-1,-18-19-15,0 1 16,-36 17-16,19-35 15,-54 18 1,36-18-16,17 0 0,-17 0 16,0-18-16,17 18 15,18-17-15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3:41:13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4568 3528 0,'0'-18'0,"0"1"15,0-1 1,0 0 0,-17 18-16,-1 0 15,1 0-15,-19 0 16,19 0-16,-36 18 16,17-18-16,1 18 15,18-1-15,-19 1 0,19-1 0,-36 19 16,35-19-1,-35 19-15,36-19 16,-19 54-16,19-36 16,-19 53-16,19-52 15,17 52 1,0-35-16,17-18 0,19 53 16,-1 0-1,0-52-15,0 17 0,18 17 16,-17-35-16,52 18 15,-53-35 1,53 0-16,-35-18 0,35 0 16,-35 0-1,36 0 1,-37-18-16,-16 0 0,52 1 16,-53-19-16,18-34 15,-18 35-15,18-71 16,-53 53-16,18-71 15,-18 54-15,-18-54 16,-17 54-16,-53-54 16,35 36-16,-71-18 15,72 53-15,-54 0 16,53 53-16,-53 18 16,71 0-1,-1 17-15,1-17 0</inkml:trace>
  <inkml:trace contextRef="#ctx0" brushRef="#br0" timeOffset="4762.5415">24536 1076 0,'-18'-18'0,"18"1"15,0 34 1,0 36 0,18 0-16,-18 0 15,17 18-15,-17-1 0,0 18 16,0 18-16,0 18 0,0 87 15,0-105 1,0 71-16,18-107 16,-18 1-16,18-18 0,-1 0 15,-17-1-15,0-16 0,18 17 16,-18-36-16,18 1 16,-18 0-1,0-36-15,0 0 16,0 1-16</inkml:trace>
  <inkml:trace contextRef="#ctx0" brushRef="#br0" timeOffset="5300.6764">24818 1164 0,'0'18'31,"18"52"-15,-1-17-16,1 71 16,-18-54-16,17 19 15,-17 87-15,0-88 16,18 71 0,-18-89-16,0 36 15,18-70-15,-18 16 16,0-34-16,0 17 0,17-17 15,-17 0-15,-17-18 32</inkml:trace>
  <inkml:trace contextRef="#ctx0" brushRef="#br0" timeOffset="7103.7888">25823 1411 0,'0'0'15,"18"-53"-15,-18 36 16,-35-1-16,-1 36 15,-34 34 1,35 19-16,-54 70 16,54-53-16,17 1 0,-17 52 15,35-71-15,18-17 16,17 0-16,-17-18 16,70 18-16,-53-35 0,53 0 15,-52-18 1,-19-18-16,19 18 0,-36-18 15,17-35-15,-17 36 16,-17-19 0,-1 36-16,18-17 15,18 34 1,17-17 0,-17 0-16,17 18 15,-18-18-15,-17 18 31,-17-1-15,17 1 0,0 17-16,0-17 15,17 17-15,1-17 16,0-1-16,-1-17 16</inkml:trace>
  <inkml:trace contextRef="#ctx0" brushRef="#br0" timeOffset="7419.7408">26247 1076 0,'35'0'16,"0"0"0,18-18-16,18 18 15,-36-17 1,-17 17-16,-18-18 0,-18 36 31,-17-18-31</inkml:trace>
  <inkml:trace contextRef="#ctx0" brushRef="#br0" timeOffset="7614.4049">26317 1129 0,'0'0'15,"0"70"-15,0-34 0,0 34 16,0-34-16,18-1 16,-18-18-16,35 19 15,-17-36-15,-1 0 16,19 0 0,-19 0-16,1-18 0</inkml:trace>
  <inkml:trace contextRef="#ctx0" brushRef="#br0" timeOffset="8191.8703">26635 1376 0,'17'-18'32,"1"1"-17,0-19 1,-1 19-16,1-36 15,-18 17-15,18-16 16,-18 16-16,-18 1 16,18 17-16,-18 1 15,18-1-15,-17 18 16,-1 53 0,18-35-16,0 17 15,0 18-15,0-18 16,18 18-16,-1-18 15,1-17-15,0 0 16,-1-18-16,1 17 0,17 1 16,-17-18-16,-1 0 15</inkml:trace>
  <inkml:trace contextRef="#ctx0" brushRef="#br0" timeOffset="8521.0457">26882 1023 0,'17'-18'15,"1"18"-15,0 0 0,17 0 16,-17 0 0,-1 0-16,1 18 15,-18 35-15,17-18 16,-17 36-16,18-36 15,0 36 1,-1-36-16,-17-17 0,18-1 16,-18 1-16,0-1 15,0 1-15,-18-18 16,-17 0 0,17-18-16,-17 18 15,18-17-15,-1 17 16,0 0-16,1-18 15</inkml:trace>
  <inkml:trace contextRef="#ctx0" brushRef="#br0" timeOffset="8800.8966">27252 1005 0,'-18'36'0,"36"-72"0,-53 107 16,35-18-16,0-18 15,0 0-15,0 18 16,17-35-16,19 35 15,-19-35-15,19-1 16,-19-17-16</inkml:trace>
  <inkml:trace contextRef="#ctx0" brushRef="#br0" timeOffset="9098.9215">27587 1058 0,'0'0'0,"-17"-17"16,-1 17-16,0 0 15,1 0-15,-1 17 0,0 1 0,1 17 16,17 1-16,17-1 16,1 0-1,53 0-15,-54-35 16,19 18-16,-1 0 15,-18-18 1,-34 0-16,-18 17 16,-18-17-1,17 18 1</inkml:trace>
  <inkml:trace contextRef="#ctx0" brushRef="#br0" timeOffset="9366.22">27764 882 0,'0'0'16,"35"18"-16,-17-1 0,17 36 15,0-18-15,0 54 16,-35-54-16,18 53 16,-18-53-16,0 1 0,-18 17 15,1-36 1,-19 18-16,19-17 16,-18 0-16,-1-18 15</inkml:trace>
  <inkml:trace contextRef="#ctx0" brushRef="#br0" timeOffset="9899.5298">28046 1870 0,'17'0'31,"19"0"-31,-1 0 0,53-18 16,-35 18-16,-18 0 16,1 18-16,34-1 15,-34 1-15,-1-18 16,0 18-16,-35-1 15</inkml:trace>
  <inkml:trace contextRef="#ctx0" brushRef="#br0" timeOffset="10795.9503">29475 1393 0,'0'0'0,"0"-17"0,0-1 16,-18 1-16,-17 17 16,17 0-16,-17 17 15,-1 18-15,1 1 0,-35 87 16,52-70-16,-17 88 16,17-88-16,36 53 15,17-53-15,53 17 16,-35-52-16,0 0 15,0-18-15,0 0 0,-18 0 16,0 0-16,-17-18 0,0 0 16,-18 1-1,-36-18-15,19 17 16,-1 0-16,1 18 16,34 0 15,1 0-31,-1 18 15,1-18-15,35 0 16,-35 0-16,-1 0 16,-34 0-1,-1 18 1,18-1-16,-18 36 16,18-35-16,0-1 15,0 19-15,18-19 0,0 19 16,-1-19-16,1 1 15,0 0-15,-1-18 16</inkml:trace>
  <inkml:trace contextRef="#ctx0" brushRef="#br0" timeOffset="11273.8513">29968 1005 0,'0'0'16,"18"0"15,0 0-15,17-17-16,-17 17 0,-1 0 15,36 0 1,-53-18-16</inkml:trace>
  <inkml:trace contextRef="#ctx0" brushRef="#br0" timeOffset="11413.1533">30004 1111 0,'0'0'16,"17"71"-16,-17-18 0,18-36 15,-18 19-15,0-1 16,0-17-16,0 17 0,18 0 15,-18-17 1</inkml:trace>
  <inkml:trace contextRef="#ctx0" brushRef="#br0" timeOffset="11758.5368">30180 1393 0,'0'0'0,"18"0"0,17 0 16,-17 0-16,17-35 16,0 18-16,1-36 15,-19 17-15,1 1 16,-18-18-16,0 36 16,0-54-16,0 36 15,-18-1 1,1 19-16,-1 34 15,18 1 1,-18 0-16,18 17 0,0 0 16,0 1-16,0-1 15,0 0-15,18 36 16,0-54-16,-18 19 0,35-19 16,-18-17-16,1 18 15,0-36-15</inkml:trace>
  <inkml:trace contextRef="#ctx0" brushRef="#br0" timeOffset="12095.2026">30533 988 0,'35'0'0,"-17"0"15,35 0-15,-36 0 16,1 0-16,17 17 16,-35 1-16,0 17 15,0 1 1,0 34-16,0-17 16,0-18-16,0 1 0,0-1 15,0 0-15,18 0 16,0-17-1,-36-36 1,0 18 0,-17-17-16,17 17 15,-17-18-15,17 18 16</inkml:trace>
  <inkml:trace contextRef="#ctx0" brushRef="#br0" timeOffset="12435.7538">30974 953 0,'0'17'15,"0"-34"-15,-18 52 0,1 18 16,17-36 0,0 19-16,17 34 15,-17-17-15,0-18 16,18-17-16,-18 17 0,18 1 15,-1-19-15,1 1 16,-18-1-16,17-17 16,-17-17-16</inkml:trace>
  <inkml:trace contextRef="#ctx0" brushRef="#br0" timeOffset="12836.7693">31256 970 0,'0'0'16,"-35"0"-16,17 18 0,1-1 0,-19 36 16,36-35-1,-17 17-15,17 1 0,0-1 16,17 35-16,1-52 15,17 35 1,-17-53-16,17 18 16,0-36-16,-17 18 0,-18-18 15,18 1-15,-18-1 16,0 0-16,-18 1 16,0-1-1,36 53 1,-18-17-16,18 0 15,-1-1 1,1-17 0,-18 18-16,18-18 0</inkml:trace>
  <inkml:trace contextRef="#ctx0" brushRef="#br0" timeOffset="13314.0188">31556 953 0,'0'-18'16,"0"36"-16,18-36 0,-18 36 31,17 34-15,1-16-16,-18-1 16,18 0-16,-1-17 0,1 52 15,-1-52-15,-17 35 16,-17-35-1,-1 17-15,-17-17 16,17-1-16,-17 1 0,17-1 16,-17-17-16,17 18 0</inkml:trace>
  <inkml:trace contextRef="#ctx0" brushRef="#br0" timeOffset="13848.0701">31997 1005 0,'0'0'0,"0"-17"16,0 34 0,0 36-1,18 71-15,-18-54 0,17 89 16,-17-71-1,18 89-15,-18-89 16,18 53-16,-18-70 16,17 34-16,1-69 15,-18-1 1,-18-35-16</inkml:trace>
  <inkml:trace contextRef="#ctx0" brushRef="#br0" timeOffset="14132.7122">32226 1076 0,'18'0'16,"-36"0"-16,54 0 15,-19 53-15,-17-18 16,18 71-16,-18-18 16,17-17-16,-17 17 15,0 18-15,0-18 0,0 0 16,0 0-16,0 53 16,18-88-16,-18 53 15,18-70-15,-18-19 0,0 1 16</inkml:trace>
  <inkml:trace contextRef="#ctx0" brushRef="#br0" timeOffset="14571.9661">32632 2399 0,'0'0'0,"-18"0"15,18-18 1,0-17-1,0 17-15,0-35 16,0 18-16,18-35 16,-18 34-16,0-17 15,-18 18-15,18-18 16,0 36 0,0-1-16,18 18 0,0 0 15,-1 0 1,36 0-16,-35 0 15,35 0-15,-18 0 16,-17 0-16,-1 0 16,-34 18-16,-1-18 15</inkml:trace>
  <inkml:trace contextRef="#ctx0" brushRef="#br0" timeOffset="14716.7611">32703 2170 0,'52'17'16,"-104"-34"-16,122 34 0,-35-17 16,-17 0-16,0 0 15,-36 0 1</inkml:trace>
  <inkml:trace contextRef="#ctx0" brushRef="#br0" timeOffset="15366.3092">32703 847 0,'-18'-36'16,"0"36"0,36 0-1,0 18 1,-1 0-16,18-1 16,-17 1-1,17 0-15,-35-1 16,0 1-16,0 0 15,-17 17-15,-1-18 16,18 1-16,0 0 16,18-1-1,-1-17-15,36 0 16,-35 0-16,17 18 16</inkml:trace>
  <inkml:trace contextRef="#ctx0" brushRef="#br0" timeOffset="32260.9231">5203 8537 0,'18'18'16,"0"-18"-16,17 18 15,0-1-15,89 1 16,-54-18-16,19 0 0,105 0 16,-106 0-16,106-35 15,-106 17-15,53 0 16,-88 1 0,18 17-16,-54 0 15,1 0-15,-53 0 16</inkml:trace>
  <inkml:trace contextRef="#ctx0" brushRef="#br0" timeOffset="32572.9498">5980 8590 0,'-18'35'16,"18"-17"-16,0 17 15,0 1-15,18 17 0,35 70 16,-36-70-16,18 35 0,36 36 16,-53-36-16,35 35 15,-36-52-15,1 17 16,-18-53-16,-18 36 16,1-54-1,-72 1-15,36 0 16,-70-18-1,52 0-15,1-18 0,-1 18 0,1 0 16,-36-18 0,71 1-16,17 17 15</inkml:trace>
  <inkml:trace contextRef="#ctx0" brushRef="#br0" timeOffset="33295.7248">6738 9366 0,'-53'-17'16,"106"34"-16,-141-34 0,35 17 15,18 17-15,-18 19 16,35-1-16,18-18 15,0 1-15,0 17 0,53 1 16,-35-1-16,52 0 16,-34-17-16,34 17 15,-35-35-15,-17 18 16,-36-18 0,-52 17-1,17 1-15,-35 0 16,35-1-16,17 1 15,-16 17 1,52-17-16</inkml:trace>
  <inkml:trace contextRef="#ctx0" brushRef="#br0" timeOffset="33517.8089">6862 9525 0,'17'0'15,"18"0"-15,18-18 16,0 1-16,18-1 16,-36 18-16,0 0 15,1-18-15,-19 18 16,-17-17-1</inkml:trace>
  <inkml:trace contextRef="#ctx0" brushRef="#br0" timeOffset="33691.7204">7038 9278 0,'0'0'15,"0"71"-15,0-18 16,0 35-16,0-35 15,18 0-15,-1 35 16,18-35 0,18-18-16,-35-35 15</inkml:trace>
  <inkml:trace contextRef="#ctx0" brushRef="#br0" timeOffset="34069.2447">7303 9560 0,'-18'53'16,"36"-106"-16,-36 124 0,18-18 15,18-18-15,17-17 16,-18-1-16,19-17 16,-1 0-16,0-35 15,-17 17-15,0-35 16,-18 36-16,0-18 15,0 17-15,0 36 16,0 34 0,17 1-16,1 36 15,-1-36 1,1 35-16,-18-53 16,0 36-16,0-36 15,-35 18-15,0-36 16,-1-17-1,1 0-15,0 0 16,17-17-16,0-1 0,-17 0 0,18-17 16,-1-18-16,18 18 15</inkml:trace>
  <inkml:trace contextRef="#ctx0" brushRef="#br0" timeOffset="34401.5822">7673 9278 0,'0'0'16,"-18"53"-16,18-18 0,0 1 15,-17 16-15,17 1 0,0-17 16,17 17 0,-17-1-16,0 1 0,18-17 0,-18-1 15,18-17-15,-1-1 0,18 19 16,-17-36-16,17 0 15</inkml:trace>
  <inkml:trace contextRef="#ctx0" brushRef="#br0" timeOffset="34691.7221">7867 9666 0,'35'0'16,"-70"0"-16,88 0 0,-35-18 15,17 18-15,-35-17 16,0-1-16,0 1 16,-18 17-16,-17-18 15,-18 18-15,35 18 16,-17 17 0,35-18-16,0 1 0,18 17 15,-1-17-15,36 35 16,35-35-1,-52-1-15,17-17 0,-18-17 0,18-1 16,-36 0-16,1 1 16,-36 17-1</inkml:trace>
  <inkml:trace contextRef="#ctx0" brushRef="#br0" timeOffset="35147.983">8767 8502 0,'-18'18'16,"0"87"-16,18-34 15,-17 0-15,17 17 0,0-18 16,17 1-16,-17-1 16,18 1-16,17-18 0,18 35 15,-18-53-15,71-17 16,-35-18-16,-18-18 15</inkml:trace>
  <inkml:trace contextRef="#ctx0" brushRef="#br0" timeOffset="35426.1485">9384 8661 0,'-71'-36'0,"142"72"0,-159-72 16,17 72-1,36-1-15,0 36 16,35-19-16,35 54 16,0-53-16,71 35 15,-53-52-15,53 17 16,-53-18-16,0 18 16,-36-36-16,-17 1 15,-17 0-15,-54-1 16,36-17-16,-53 18 15,52-18-15,1 0 16,17 0-16,1 18 16</inkml:trace>
  <inkml:trace contextRef="#ctx0" brushRef="#br0" timeOffset="35649.0578">9948 9296 0,'0'0'16,"-17"17"-16,-1-17 16,-17 36-16,0-19 15,17 19-15,0-19 16,18 1-16,0-1 15</inkml:trace>
  <inkml:trace contextRef="#ctx0" brushRef="#br0" timeOffset="36014.2875">10495 8696 0,'-17'-53'15,"34"106"-15,-52-106 0,0 53 16,-1 18-16,1 17 0,-53 88 16,70-52-16,-17 70 15,35-70-15,35-18 16,-17 0-16,17-1 0,53 1 16,-35-35-16,18 0 15,-36-36-15,-17 18 16,-1-18-16,1-17 0,-18 0 15,0 17-15,0 1 16,-18-1-16,18 36 31,0 17-15,0-18-16,36 19 16,-1-1-1,-35-17-15,18-1 0,-1-17 16,1 18-16</inkml:trace>
  <inkml:trace contextRef="#ctx0" brushRef="#br0" timeOffset="36282.9894">10954 8184 0,'70'142'16,"-140"-284"-16,176 372 16,-36-71-16,-35-54 15,36 72-15,-53-107 16,-18 89 0,0-71-16,-18-35 0,0 18 15,-70 35-15,35-71 16,-35 35-16,35-52 15,18 0-15,0-18 0</inkml:trace>
  <inkml:trace contextRef="#ctx0" brushRef="#br0" timeOffset="37462.7355">12136 8855 0,'17'0'15,"1"0"1,-1 0-16,54-18 16,-36 18-16,54-18 15,-72 18-15,36 0 16</inkml:trace>
  <inkml:trace contextRef="#ctx0" brushRef="#br0" timeOffset="37583.446">12241 9066 0,'53'0'0,"-106"0"0,142 0 16,-36 0-16,-18-17 15,0-1-15,0 0 0,1 18 16</inkml:trace>
  <inkml:trace contextRef="#ctx0" brushRef="#br0" timeOffset="38956.6773">14887 8590 0,'0'-17'31,"0"-19"-15,0 19-16,0-36 15,0 17-15,18-34 16,-18 17-16,18 18 16,-1-1-16,1-17 0,-1 36 15,1-1-15,17 1 16,-17 17-16,0 17 16,-18 1-16,17-1 15,-34 1-15,-36 17 16,35-35-16,-35 18 15,-70 0 1,52-1-16,-88-17 16,71 0-16,18 0 0,-19 0 15,1 0-15,0 18 0,-53-18 16,70 18-16,-17-1 16,53 1-16,0 17 15,35-17 1,35 17-16,0-17 15,36-1-15,-18 1 16,70 0-16,-52-1 16,-1 1-16,-17 0 0,71-1 15,-71 18 1,-18-17-16,0 35 16,-35-18-16,-35 36 15,0-36-15,-71 53 16,53-52-16,-53 16 15,53-34-15,-35 35 16,70-35-16,36 35 16,17-18-16,124 35 15,-71-34-15,124-1 16,-89-17-16,89-1 16,-124-17-16,53 0 15,-106-17-15,-17 17 16,-18-18-16,0 0 15,-53-17-15,18 17 16,-53-34-16,52 34 16,-34 0-1,52 18-15</inkml:trace>
  <inkml:trace contextRef="#ctx0" brushRef="#br0" timeOffset="39557.5775">14517 10089 0,'0'0'15,"17"0"-15,1-17 16,0-1-16,35-35 16,-36 18-16,19-36 15,-19 19 1,1-19-16,-18 36 15,-18-36-15,1 53 16,-1-34 0,0 34-16,1 18 0,-1 0 15,0 0-15,1 0 16,-1 18-16,18 52 16,0-35-16,35 54 15,-17-54-15,17 0 16,53 36-16,-35-54 0,36 19 15,-54-19 1,18 1-16,-36-18 16,1 0-16</inkml:trace>
  <inkml:trace contextRef="#ctx0" brushRef="#br0" timeOffset="41336.8045">18080 8431 0,'-18'-17'16,"36"34"-16,-18-34 16,18-1-16,70 0 15,-35 1 1,17-1-16,1 18 0,87-35 15,-69 17-15,34 1 16,-70 17-16,-18 0 16,-17 0-16,0 0 0,-36 17 15,-17-17-15,-1 18 16</inkml:trace>
  <inkml:trace contextRef="#ctx0" brushRef="#br0" timeOffset="41570.2687">18556 8378 0,'-53'36'16,"106"-72"-16,-106 89 0,53 0 15,18 0 1,-1-17-16,36 87 16,-17-52-16,-1-19 0,0 19 15,-17 0-15,35 52 16,-53-88-16,17 54 16,-34-54-16,-36 35 15,18-52-15,-54 0 16,36-18-16,-52 0 15,52 0-15,-35-36 16,52 36-16,1-17 16,53-1-1</inkml:trace>
  <inkml:trace contextRef="#ctx0" brushRef="#br0" timeOffset="42221.0837">19209 9066 0,'-36'0'16,"72"0"-16,-107 18 0,18 17 15,18-17-15,35 0 16,-18-1-16,18 36 16,18-35-16,53 35 15,-36-36-15,53 19 16,-53-19-16,1 1 0,-19-18 15,-17 18-15,18-18 16,-18 17-16,-35-17 16,-1 0-16,-17 0 15,18 0-15,0 0 0,0 0 16,17 0-16</inkml:trace>
  <inkml:trace contextRef="#ctx0" brushRef="#br0" timeOffset="42393.9216">19491 9313 0,'18'-17'16,"-1"17"0,19 0-16,-1-18 15,0 18-15,0 0 16,-35-18-16,18 18 15</inkml:trace>
  <inkml:trace contextRef="#ctx0" brushRef="#br0" timeOffset="42566.6627">19579 9137 0,'0'35'15,"0"-17"-15,0 17 16,0 0-16,0 1 0,0-1 15,18 0-15,-18 1 0,17-19 0,19 36 16,-19-35-16,19-18 16,-19 0-16</inkml:trace>
  <inkml:trace contextRef="#ctx0" brushRef="#br0" timeOffset="42922.0691">19808 9366 0,'-17'36'16,"17"-19"-16,0 18 16,17-17-16,1 0 15,17-1-15,-17-17 16,0 0-16,17 0 16,-17 0-16,-1 0 15,-17-17-15,0 34 31,0 1-15,0 17-16,18 1 0,-18 16 16,18-16-16,-1-1 15,-17 0 1,-17-17-16,17 0 16,-36-1-1,1-17-15,-18-17 0,18 17 16,-18-36-16,35 19 15,-17-1 1,35 0-16,-18 1 0,18-19 16</inkml:trace>
  <inkml:trace contextRef="#ctx0" brushRef="#br0" timeOffset="43160.9562">20091 9137 0,'0'0'0,"0"18"16,0 52 0,0-35-16,0 54 15,17-36-15,1 17 16,-18-52-16,18 17 15,-1-17-15</inkml:trace>
  <inkml:trace contextRef="#ctx0" brushRef="#br0" timeOffset="43417.4118">20249 9454 0,'18'0'0,"0"0"15,-1-17-15,1 17 16,0-18 0,-18 1-16,-18-1 15,18 36 1,-18-18 0,18 17-16,0 1 15,18-1-15,0 1 0,-18 0 16,35-18-16,0 0 15,0 0-15,-17 0 0,0 0 16,-1-18-16</inkml:trace>
  <inkml:trace contextRef="#ctx0" brushRef="#br0" timeOffset="43811.3435">19667 8026 0,'36'0'15,"-19"0"-15,36 0 16,-18 0-16,54-18 15,-72 18-15,54-18 16,-53 18-16</inkml:trace>
  <inkml:trace contextRef="#ctx0" brushRef="#br0" timeOffset="43979.0998">19773 8096 0,'0'53'15,"0"-106"-15,18 124 0,-18-36 0,17 18 16,-17-18-16,18-17 16,0 35-16,-1-36 15,-17 1-15,18 0 0,17-1 16,-17-17 0</inkml:trace>
  <inkml:trace contextRef="#ctx0" brushRef="#br0" timeOffset="44307.4775">20126 8467 0,'0'0'0,"18"-18"16,-1-17-1,-17-1 1,36-34-16,-36 35 15,17-1-15,-17 1 0,18-53 16,-18 35 0,0 35-16,-18 1 15,1 17 1,-1 35-16,0-17 16,1 52-16,17-17 15,17-18-15,1 36 16,17-18-1,0-36-15,36 19 0,-53-36 16,52-18 0,-52 0-16</inkml:trace>
  <inkml:trace contextRef="#ctx0" brushRef="#br0" timeOffset="44607.3585">20461 7990 0,'18'0'32,"17"18"-32,-17 0 15,17 17 1,-17-17-16,-1 52 16,1-35-16,-18 1 0,18-1 15,-18 18-15,0-18 16,0 0-16,-18-17 15,0-18 1,1 0-16,-1 0 16,-35 0-16,35-18 15,-17 18-15,17 0 16,1 0-16,-1 0 0,1 0 16</inkml:trace>
  <inkml:trace contextRef="#ctx0" brushRef="#br0" timeOffset="45136.3365">21431 8167 0,'0'0'16,"-35"-35"-16,17 35 15,1 0-15,-36 35 16,35 18-16,-17 70 16,17-52-16,1-1 0,-1 142 15,36-71 1,35-35 0,35-36-1,18-17-15,-54-53 16,1 0-16</inkml:trace>
  <inkml:trace contextRef="#ctx0" brushRef="#br0" timeOffset="45496.8394">22137 8414 0,'0'-53'15,"0"106"-15,0-124 0,-35 54 16,17 17-16,-53 0 16,36 17-16,-35 54 15,34-36-15,19 36 16,17-18-16,35 17 16,0-17-16,71 0 15,-35-35 1,52 34-16,-70-34 15,0 0-15,-36-1 16,-17 1-16,-17-18 0,-54 35 16,36-35-1,-18 18-15,-53 0 16,71-18-16,0 17 16,-1-17-16,19 18 0,34-1 15</inkml:trace>
  <inkml:trace contextRef="#ctx0" brushRef="#br0" timeOffset="45687.5705">22595 9049 0,'-17'17'31,"17"1"-16,-18 0-15,-17-1 0,0 19 16,17-19-16,0 1 16</inkml:trace>
  <inkml:trace contextRef="#ctx0" brushRef="#br0" timeOffset="46103.3779">23178 8431 0,'0'-35'15,"0"70"-15,-18-70 0,0 35 0,-17 18 16,0-1-16,17 19 16,-35 70-16,35-36 15,18-17-15,0 70 16,18-87-16,17 52 15,1-53-15,-19-17 0,19-18 16,17 17 0,-36-17-16,18-35 15,-35 18-15,0-1 0,0 0 16,0 1-16,0-1 0,0 0 16,-17 36-1,17 0 1,0 17-1,17-35-15,1 35 16,-18-17-16,18-1 16,-1-17-16,-17 18 15,18-18 1,-18 18-16,18-18 16</inkml:trace>
  <inkml:trace contextRef="#ctx0" brushRef="#br0" timeOffset="46369.7725">23495 8167 0,'18'0'15,"-36"0"-15,53 35 0,-17 0 16,52 71-1,-17-35-15,-17-1 0,52 71 16,-35-17 0,-36-54-16,-17 54 15,0-71-15,-17 0 16,-36 35-16,18-35 16,-36 0-16,36-18 15,-18 0-15</inkml:trace>
  <inkml:trace contextRef="#ctx0" brushRef="#br0" timeOffset="47688.6839">16633 8837 0,'-17'0'15,"-1"0"-15,-35 53 16,18 0-16,-36 53 16,36-53-16,-35 53 15,52-71-15,0 0 16,-17 18-1,35-35-15,18-36 16,35-35 0,-36 35-16</inkml:trace>
  <inkml:trace contextRef="#ctx0" brushRef="#br0" timeOffset="47944.2739">16245 8149 0,'0'0'15,"18"0"-15,17 53 16,1-18-16,17 71 16,-18-35-16,18-1 15,-18 19-15,71 87 16,-53-88-16,53 71 15,-53-89-15,35 36 16,-71-70-16,36 16 16,-53-34-16,0 0 15</inkml:trace>
  <inkml:trace contextRef="#ctx0" brushRef="#br0" timeOffset="48588.8854">16669 7955 0,'17'18'16,"1"-18"-16,17 17 15,1-17-15,34-17 16,-52 17 0,35 0-16,-36 0 15,1 0-15</inkml:trace>
  <inkml:trace contextRef="#ctx0" brushRef="#br0" timeOffset="48850.3053">16775 7973 0,'0'17'15,"-18"1"-15,18 17 16,0-17-16,0 17 16,0 36-16,0-36 0,0 0 15,18-17-15,-18 17 16,35-17-16,-17 0 15,17-1 1,-18-17-16,19 0 0,-19 0 16,19 0-16,-1 0 15,-17 0-15,-18 18 32</inkml:trace>
  <inkml:trace contextRef="#ctx0" brushRef="#br0" timeOffset="49278.911">17092 8308 0,'18'0'0,"-1"0"16,1-35 0,0 17-16,-18 0 15,17 1-15,-17-19 16,0 19-16,0-36 16,18 18-16,-18 17 0,0-17 15,0 17 1,0 0-16,-18 1 15,1 34 1,17 36 0,0-17-16,0 34 15,0-35-15,17 18 16,1-17 0,17-1-16,-17-17 15,17-18-15,-17 0 16,-1 0-16,1 0 0,0 0 0,-1-18 15</inkml:trace>
  <inkml:trace contextRef="#ctx0" brushRef="#br0" timeOffset="49590.6889">17357 7938 0,'17'-18'16,"1"18"-1,17 0 1,1 0-16,-19 0 16,1 35-16,-1 18 15,1-18-15,-18 36 16,0-36-16,0 0 16,0-17-16,18 17 15,-18 1-15,0-19 16,0 1-16,0 0 15,-18-18 1,0 0 0,-17 0-16,18-18 15,-19 18-15,19 18 16</inkml:trace>
  <inkml:trace contextRef="#ctx0" brushRef="#br0" timeOffset="51503.0179">16845 10054 0,'-17'35'0,"34"-70"0,-34 88 16,-1 18-16,0-54 16,36 54-16,0-36 15,-1 0-15,1 1 0,17-19 16,53 36-16,-52-35 15,16 0-15,54 17 16,-53-35-16,0 17 0,35-17 16,-52 0-16,34-17 15,-52 17 1,-18-18-16,-18 1 31,1 17-15</inkml:trace>
  <inkml:trace contextRef="#ctx0" brushRef="#br0" timeOffset="51870.0401">16492 10160 0,'-17'0'0,"34"0"0,-17 0 16,36-18 0,-19 1-16,54-36 15,-36 18-15,36-18 16,-54 17-1,19 1-15,-19 0 16,19 17-16,-19 1 16,1 34-1,-1 1-15,36 35 16,-17-18-16,-1 0 0,35 18 16,1-18-1,-36-17-15</inkml:trace>
  <inkml:trace contextRef="#ctx0" brushRef="#br0" timeOffset="98300.0622">8767 13212 0,'17'0'16,"18"17"-16,18 1 0,71 17 16,-36-35-16,0 18 15,0-1-15,89-17 16,-107 0-16,54 0 15,-89 0-15,18-17 16,-53-1-16</inkml:trace>
  <inkml:trace contextRef="#ctx0" brushRef="#br0" timeOffset="98516.7714">9454 13494 0,'0'141'15,"0"-282"-15,18 352 16,0-122-16,35 34 15,-36-52-15,1-36 16,0 18-16,-18-18 0,0 0 0,0-17 16,-36 17-16,1-17 15,-36 0-15,19-18 16,-54 0 0,53 0-16,-35-18 15,35 18-15,-18-18 16,53 18-16,1-17 0</inkml:trace>
  <inkml:trace contextRef="#ctx0" brushRef="#br0" timeOffset="99025.947">10389 13335 0,'0'0'16,"-35"0"-16,0 0 0,-18 71 16,18-19-16,17 19 15,0 17-15,1 0 0,17 1 0,0-1 16,17 71 0,1-89-16,35 54 15,-18-71-15,53 17 16,-52-52-16,17-1 15,-18-17-15</inkml:trace>
  <inkml:trace contextRef="#ctx0" brushRef="#br0" timeOffset="99464.3931">11095 13476 0,'0'0'16,"-53"-18"-16,18 18 0,-36 36 16,36-1-16,0 18 0,-1 88 15,36-70-15,0 70 16,18-88 0,17 35-16,0-35 15,36 0-15,-36-36 16,18-17-16,-17 0 15,-1-35 1,-18 17-16,1-35 16,-18 36-16,-18-18 15,18 17-15,0 0 16,-17 18-16,34 0 16,1 18-1,-18 0 1,18 17-1,-18-18-15,0 19 16,17-19-16,1 36 16,0-35-16,-1 17 15,1-35 1,0 18-16</inkml:trace>
  <inkml:trace contextRef="#ctx0" brushRef="#br0" timeOffset="99764.0518">11412 13194 0,'0'0'15,"53"18"-15,-17 17 0,52 35 16,-35 1-16,53 70 16,-71-70-16,0 17 15,0 0-15,-17 0 0,17 89 16,-35-107-16,-17 1 16,-36 52-16,17-52 15,1-36-15,-18 18 0,18 0 16,-18-18-16</inkml:trace>
  <inkml:trace contextRef="#ctx0" brushRef="#br0" timeOffset="102559.8641">13264 13882 0,'53'17'15,"-106"-34"-15,124 34 0,0 1 16,-36-18-16,18 18 16</inkml:trace>
  <inkml:trace contextRef="#ctx0" brushRef="#br0" timeOffset="102682.7652">13317 14023 0,'0'0'15,"18"18"-15,17-1 16,53 18-16,-52-17 16,17-18-16</inkml:trace>
  <inkml:trace contextRef="#ctx0" brushRef="#br0" timeOffset="103311.8134">15399 13582 0,'0'71'15,"0"-142"-15,0 212 0,-18-70 0,0 52 16,1-52-16,-1-18 0,-35 35 15,36-53 1,-36 0-16,17-35 16,1 0-16,18-17 15,-19-36-15,19 35 16,17-35 0,0 36-16,17-1 15,1 18-15,17 0 0,36 35 16,-18 0-16,17 36 15,-35-36-15,1 1 16,-1-19-16,0 19 0,1 16 16,-19-52-16</inkml:trace>
  <inkml:trace contextRef="#ctx0" brushRef="#br0" timeOffset="103929.3712">16210 13529 0,'35'18'16,"-70"-36"-16,106 36 0,35-18 16,-36-18-16,89 0 15,-89 1-15,1-1 16,17 0-16,-53 18 16,-17-17-1,-36 34-15,-52 1 16,35 17-16,-1-17 15,-17 70 1,53-35-16,0 71 16,0-54-16,18-17 0,17 18 15,1 34-15,-1-69 16,-17-1-16,-1 18 16,-34-35-16,-19 17 15,19-35-15,-36 18 0,-36-18 16,37 0-1,-54 0-15,70 0 16,-16 17-16,34-17 16</inkml:trace>
  <inkml:trace contextRef="#ctx0" brushRef="#br0" timeOffset="104523.4769">17216 14111 0,'-18'35'0,"-17"18"16,-1 36-1,36-54-15,0 35 16,0-52-16,53 17 16,-35-17-16,52-36 15,-52 18-15,17-17 0,-17-1 16,0-17-16,-18 17 0,17 0 16,-17 1-16,-17 17 15,17 17 1,-18 19-1,18-19-15,18 19 0,-1-1 16,1-17 0,0-18-16,-1 17 0,1-17 0,0 0 15,-1 0-15,-17-17 16,18 17-16,-18-36 16,0 19-16,-35-19 15,17 1-15,0 17 16,1 18-1</inkml:trace>
  <inkml:trace contextRef="#ctx0" brushRef="#br0" timeOffset="104790.1436">17621 14446 0,'0'18'15,"-17"-18"-15,17 18 16,0-36-1,0 0 1,0 1-16,0-19 0,17 1 16,1 17-1,-18 1-15,18-1 0,-1 18 16,1 0 0,-1 18-16,1 17 15,-18-17-15,18 17 16,-18-17-16,0-1 15,17-17 1</inkml:trace>
  <inkml:trace contextRef="#ctx0" brushRef="#br0" timeOffset="104935.1956">17815 14288 0,'53'-18'16,"-106"36"-16,124-36 0,-1 0 15,-34 18-15,-1-17 16,0 17-16,-17 0 16,-18-18-16</inkml:trace>
  <inkml:trace contextRef="#ctx0" brushRef="#br0" timeOffset="105113.5785">17921 14129 0,'35'88'0,"-35"-53"16,18 18-16,-18-18 0,35 54 16,-35-54-16,18 35 15,-18-52-15,18 17 16,-18-52 0</inkml:trace>
  <inkml:trace contextRef="#ctx0" brushRef="#br0" timeOffset="105396.6962">18045 14482 0,'17'0'0,"-34"0"0,52 0 16,-17-18 0,17 0-1,-18 18-15,-17-17 16,0-1 0,-17 0-16,-1 18 15,18 18 1,0 17-1,18 1-15,-18-19 16,17 1-16,19-1 0,-19 1 16,19-18-16,-19 18 0,19-18 15,-19 0-15,1-18 16,-18 0-16,0 1 16,0-1-1,0 1-15,-18-1 16</inkml:trace>
  <inkml:trace contextRef="#ctx0" brushRef="#br0" timeOffset="105502.9299">18468 14411 0,'0'-18'16</inkml:trace>
  <inkml:trace contextRef="#ctx0" brushRef="#br0" timeOffset="105697.8306">18503 14199 0,'0'0'16,"0"18"-16,0 53 15,18-19 1,-18 1-16,17 0 0,1-17 0,17 16 16,1 19-1,-1-36-15</inkml:trace>
  <inkml:trace contextRef="#ctx0" brushRef="#br0" timeOffset="106075.3273">19138 13300 0,'0'0'0,"0"17"0,-17 89 15,17-18 1,-18 89-16,0-71 15,18-1-15,-17 1 0,17-18 16,0-17-16,17 17 0,19 36 16,-1-89-16,0 0 15,0-17-15</inkml:trace>
  <inkml:trace contextRef="#ctx0" brushRef="#br0" timeOffset="106358.4197">19791 13547 0,'0'0'16,"-35"0"-16,-1 17 0,19 36 15,-19 0-15,19 18 0,-1 17 0,-17-18 16,17 89-1,36-106-15,17 71 16,-17-89-16,17 18 0,0-18 16,1-17-16,-1-1 0,0 1 15,0 0-15,-17-36 16,-18 0 0</inkml:trace>
  <inkml:trace contextRef="#ctx0" brushRef="#br0" timeOffset="106809.0937">20214 14252 0,'0'0'0,"0"18"16,18-18-16,-18 18 15,0-1 1,-18 18-16,18-17 15,-17 0-15,17-1 16,-18 1-16,18 0 16,-18-18-16</inkml:trace>
  <inkml:trace contextRef="#ctx0" brushRef="#br0" timeOffset="107209.2479">20884 13582 0,'-35'0'15,"70"0"-15,-87 18 0,16 17 16,-17 71-16,36-36 16,-1-17-16,0 18 0,18 35 15,18-54-15,0 1 16,17 18-1,0-36 1,1-35-16,-19 0 0,18 0 16,-35-17-16,18-19 15,-18 19-15,0-19 16,0 19-16,0-1 16,18 18 15,-1 18-31,1-18 15,0 17 1,-1-17-16,-17 18 0,18 0 16,-18-1-16,18 19 15</inkml:trace>
  <inkml:trace contextRef="#ctx0" brushRef="#br0" timeOffset="107448.7993">21167 13335 0,'0'0'0,"17"35"0,36 89 16,35 17-1,1 0 1,-54-70-16,35 70 15,-70-88-15,18 70 16,-36-70-16,-52 18 16,35-36-16,-36 18 15,18-36-15</inkml:trace>
  <inkml:trace contextRef="#ctx0" brushRef="#br0" timeOffset="107759.5854">22225 13988 0,'53'-18'15,"0"18"-15,-18 0 16,18 0-16,0 0 0,53-18 16,-53 18-16,-18 0 15,0 0-15,1-17 16,-36-1-16</inkml:trace>
  <inkml:trace contextRef="#ctx0" brushRef="#br0" timeOffset="107893.4382">22543 13847 0,'17'123'0,"-34"-246"0,34 317 15,18-71-15,1-70 16,17 35-16</inkml:trace>
  <inkml:trace contextRef="#ctx0" brushRef="#br0" timeOffset="108489.63">23636 14781 0,'-53'-141'0,"106"282"0,-141-370 16,35 0 0,18 105-16,35-17 15,0 18-15,17-1 0,36-70 16,0 141-16,88-17 15,-70 70-15,-18 0 0,0 17 16,0 19-16,0-1 0,-1 53 16,-52-53-16,0 54 15,-17-54 1,-36 18-16,18-18 16,-18 0-16,35 1 15,18-1-15,18 0 16,35 18-1,-18-18-15,0 1 16,-17-19-16,-1 19 0,-17-1 16,-17-17-16,-54 17 15,36-35-15,-71 0 16,71 0-16,-36 0 16,54 0-16,17-18 15</inkml:trace>
  <inkml:trace contextRef="#ctx0" brushRef="#br0" timeOffset="109056.4682">24712 13511 0,'0'0'16,"18"0"-16,17 0 0,36 0 16,-19-17-16,72-1 15,-53 0 1,34 1-16,-69-1 16,34 18-16,-52-17 15,-36 17 1,-17 0-16,-18 17 15,18 1-15,-18 35 16,35 0-16,1 0 16,17 0-16,0 17 0,17-17 15,18 70-15,1-70 0,17 36 16,-36-37 0,-17-16-16,18-1 0,-36 0 15,1-17-15,-54 0 16,36-18-16,-53 0 15,52 0-15,1-18 16,0 18-16,17 0 16</inkml:trace>
  <inkml:trace contextRef="#ctx0" brushRef="#br0" timeOffset="109340.3781">25612 14076 0,'-53'-18'15,"106"36"-15,-142-36 0,54 36 0,18-1 16,17 1 0,17 17-16,1-17 15,-1 0-15,36 17 16,-35 0-1,0-17-15,-18 0 0,0-1 16,-36 1 0,19-1-16,-36-17 15,35 0-15,1 0 0,-1-17 16,0 17-16</inkml:trace>
  <inkml:trace contextRef="#ctx0" brushRef="#br0" timeOffset="109485.6549">25665 14146 0,'0'0'16,"35"-17"-16,0 17 0,0-18 16,-17 0-16,17 18 15,-17-17-15,0 17 16,-18-18 0,0 1-16</inkml:trace>
  <inkml:trace contextRef="#ctx0" brushRef="#br0" timeOffset="109639.5907">25788 13917 0,'0'0'16,"0"18"-16,0-1 0,18 1 16,-1 70-1,-17-35-15,0-18 0,18 54 16,-18-54-16,0 0 16,18 0-16,-1-17 0,-17 0 15,36-18 1,-19-18-16</inkml:trace>
  <inkml:trace contextRef="#ctx0" brushRef="#br0" timeOffset="109968.6235">26000 14146 0,'0'18'0,"0"17"16,17-17-16,-17 17 0,18-17 15,0 0-15,17 17 16,-17-18-16,17 1 15,-18-18-15,1 0 0,0 0 16,-18-18 0,0 1-1,0 34-15,0 1 16,0 17-16,17 18 16,1-17-16,-18-1 15,0 0-15,0 0 16,0-17-16,0 0 0,-18-1 15,1 1-15,-19-36 16,19 18-16,-54-35 16,54 0-16,-54-18 15,53 35 1,-34-52-16</inkml:trace>
  <inkml:trace contextRef="#ctx0" brushRef="#br0" timeOffset="110152.1406">26370 13899 0,'18'18'15,"-36"-36"-15,53 71 0,-35-17 16,0-1-16,0 18 0,18 0 16,-18 53-16,18-71 15,-1 53 1,1-53-16,0 1 15,-18-19-15</inkml:trace>
  <inkml:trace contextRef="#ctx0" brushRef="#br0" timeOffset="110395.6142">26529 14358 0,'0'0'0,"18"0"0,-1-18 15,18 18-15,1-17 16,-1 17-16,0-18 15,-17 1-15,-36 17 32,1 0-17,-1 17-15,0 18 16,18-17-16,0 0 0,18 17 16,0-35-1,35 18-15,-36-18 16,18 0-16</inkml:trace>
  <inkml:trace contextRef="#ctx0" brushRef="#br0" timeOffset="110886.0761">27728 13264 0,'0'0'0,"-35"-35"15,17 35-15,-17 18 0,-18 70 16,36-35-16,-36 106 16,53-71-16,-18 0 15,18 53-15,18-88 16,35 53-16,0-53 16,35 0-1,-53-18-15,71-35 16,-71 0-16</inkml:trace>
  <inkml:trace contextRef="#ctx0" brushRef="#br0" timeOffset="111192.542">28240 13582 0,'0'0'15,"0"-53"-15,0 35 0,-18-17 16,-17 35-16,17 0 0,1 18 15,-36 52 1,17 19-16,36-37 16,18 37-16,35-1 15,18 0 1,-54-53-16,36 18 16,-35-35-16,-18-1 15,-18-17 1,-52 18-16,34-18 15,-17 0-15,18-18 0,-53 18 16,70 0-16,-17 0 16,35-17-16</inkml:trace>
  <inkml:trace contextRef="#ctx0" brushRef="#br0" timeOffset="111458.3117">28804 14146 0,'0'0'16,"-35"53"-16,0-35 0,-1 35 16,19-18-16,-36 18 15,18-53-15,17 18 16</inkml:trace>
  <inkml:trace contextRef="#ctx0" brushRef="#br0" timeOffset="111854.2746">29351 13529 0,'0'-18'16,"0"36"-16,-18-36 0,-52 36 15,35 17-15,-1 18 16,-17 0-16,1 71 15,16-54-15,36-17 0,0 71 16,36-72-16,-19-16 16,18-19-16,18 19 0,18-36 15,-18 0-15,17-18 16,-52 0-16,0-17 16,-1 0-16,-17 17 15,-17 1-15,-1 17 16,0 0-16,18 17 15,-17 1-15,17 17 16,0-17-16,17 35 16,1-36-16,-18 1 15,18 0-15,-1-1 0,1 1 16,0 0 0</inkml:trace>
  <inkml:trace contextRef="#ctx0" brushRef="#br0" timeOffset="112103.5967">29704 13194 0,'53'70'16,"-106"-140"-16,141 193 0,-35-70 15,0 18-15,0 17 0,0-17 16,-18 17-16,0 0 0,18 106 16,-53-106-16,0 0 15,-53 71-15,18-71 16,-36-17-16,1-1 16,-1 1-16</inkml:trace>
  <inkml:trace contextRef="#ctx0" brushRef="#br0" timeOffset="122141.9437">10407 15628 0,'-53'-18'16,"18"18"-16,-71 18 15,35 17-15,1 1 16,-1 17-16,1-1 0,17 37 0,0-19 16,0 107-1,53-107-15,18 71 16,17-88-16,71 35 15,-53-52-15,70-1 16,-52-35-16,-18 0 0,52-18 16,-52-17-1,-35 17-15,-18-17 16,-18 17-16,-52-17 16,52 18-16,-35-1 15,36 0 1,-1 18-16,0 0 0,36 0 15,17 0 1,0 0-16,1 0 0,17-17 16,53-19-16,-54 19 15,1 17-15,0-18 16,-17 0-16,-54 18 31,-17 18-31,-1 0 16,-34-1-16</inkml:trace>
  <inkml:trace contextRef="#ctx0" brushRef="#br0" timeOffset="122248.3152">10407 16369 0,'0'18'16,"53"-89"-16,-106 124 0,71 0 0,17 0 15,-17-18 1,34 53-16,-34-53 16,17 54-16,-17-54 15,0-17 1</inkml:trace>
  <inkml:trace contextRef="#ctx0" brushRef="#br0" timeOffset="136095.0598">8925 14817 0,'0'17'15,"18"1"1,0-18-16,17 18 15,-18-18 1,1 0-16,0 0 16,-1-18-16,1 0 15,0 1-15,-18-1 16,17 0-16,-17 1 16,18 17-16,0 0 15,-1 0-15,1 17 16,0 1-16,-1 0 15,1-18-15,-1 0 0,1 0 16,0 0-16,-1 0 16,1 0-1,0-18-15,-1 18 0,1-18 16,0 18-16,-1-17 0,1 17 16,-1-18-16,1 18 15,17 0-15,-17 18 16,17-1-1,-17 1-15,17 17 16,-17-17-16,-1-18 16,1 18-16,0-18 15,-1 0-15,1 0 0,0-18 16,-1 18-16,1-18 16,17 1-16,-35-1 0,36 0 15,-19 18 1,1 0-1,-1 0-15,1 18 16,0-18-16,17 18 16,-17-1-16,17-17 15,0 18 1,0-18-16,-17 0 16,0-18-16,-1 18 15,1-17-15,0 17 16,-1 0-1,1 0 1,17-18-16,-17 18 16,35-18-16,-36 18 15,19-17-15,-19 17 16,1-18 0,0 18-16,-1 18 15,1-1 1,0 1-16,-1-18 15,18 0-15,-17 0 16,35 0 0,-35 0-16,-1-18 0,1 18 15,0-17-15,-1 17 16,18 17-16,-17-17 16,0 18-16,-1 0 15,1-18-15,17 17 16,-17-17-16,0 0 15,-1 0-15,1 0 16,17 0 0,0 0-16,18-35 15,-17 35-15,17-35 16,-18 35 0,0 0-16,-17 0 15,17 0-15,-17 17 0,35 1 16,-36 0-16,18-1 15,-17 1-15,0-18 16,-1 0-16,36 0 16,-35 0-16,35-18 15,-18 18-15,0 0 0,-17-17 16,35-1-16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1.xml"/><Relationship Id="rId7" Type="http://schemas.openxmlformats.org/officeDocument/2006/relationships/image" Target="../media/image3.emf"/><Relationship Id="rId12" Type="http://schemas.openxmlformats.org/officeDocument/2006/relationships/image" Target="../media/image8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0.png"/><Relationship Id="rId7" Type="http://schemas.openxmlformats.org/officeDocument/2006/relationships/customXml" Target="../ink/ink3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Style cost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72BE2CA-5B5A-4134-B2B4-360CABCCABF5}"/>
              </a:ext>
            </a:extLst>
          </p:cNvPr>
          <p:cNvSpPr txBox="1">
            <a:spLocks/>
          </p:cNvSpPr>
          <p:nvPr/>
        </p:nvSpPr>
        <p:spPr>
          <a:xfrm>
            <a:off x="5170615" y="1284396"/>
            <a:ext cx="6239800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Neural Style Transfer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Meaning of the “style” of an image</a:t>
            </a:r>
          </a:p>
        </p:txBody>
      </p:sp>
      <p:sp>
        <p:nvSpPr>
          <p:cNvPr id="11" name="Cube 10"/>
          <p:cNvSpPr/>
          <p:nvPr/>
        </p:nvSpPr>
        <p:spPr>
          <a:xfrm>
            <a:off x="2237082" y="1239033"/>
            <a:ext cx="1559194" cy="15808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564995" y="1410518"/>
            <a:ext cx="982204" cy="10879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204073" y="1458200"/>
            <a:ext cx="998503" cy="1022043"/>
          </a:xfrm>
          <a:prstGeom prst="cube">
            <a:avLst>
              <a:gd name="adj" fmla="val 37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813676" y="1566688"/>
            <a:ext cx="729039" cy="713011"/>
          </a:xfrm>
          <a:prstGeom prst="cube">
            <a:avLst>
              <a:gd name="adj" fmla="val 59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9311432" y="1580737"/>
            <a:ext cx="729039" cy="713011"/>
          </a:xfrm>
          <a:prstGeom prst="cube">
            <a:avLst>
              <a:gd name="adj" fmla="val 83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0309937" y="1345494"/>
            <a:ext cx="342900" cy="1247457"/>
            <a:chOff x="10807714" y="1840499"/>
            <a:chExt cx="342900" cy="1247457"/>
          </a:xfrm>
        </p:grpSpPr>
        <p:sp>
          <p:nvSpPr>
            <p:cNvPr id="22" name="Rectangle 21"/>
            <p:cNvSpPr/>
            <p:nvPr/>
          </p:nvSpPr>
          <p:spPr>
            <a:xfrm>
              <a:off x="10807714" y="1840499"/>
              <a:ext cx="342900" cy="1247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842004" y="186476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0842004" y="2208842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842004" y="27891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916647" y="2512140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647" y="2512140"/>
                  <a:ext cx="12503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2857" r="-380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300740" y="1767688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740" y="1767688"/>
                <a:ext cx="51385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698171" y="2060076"/>
            <a:ext cx="375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20638" y="2060076"/>
            <a:ext cx="5350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616405" y="2017135"/>
            <a:ext cx="430049" cy="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314421" y="2027922"/>
            <a:ext cx="387410" cy="1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542715" y="2048621"/>
            <a:ext cx="577711" cy="11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781398" y="2060076"/>
            <a:ext cx="4305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3" idx="1"/>
          </p:cNvCxnSpPr>
          <p:nvPr/>
        </p:nvCxnSpPr>
        <p:spPr>
          <a:xfrm>
            <a:off x="10737698" y="2060076"/>
            <a:ext cx="5630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62374" y="1371451"/>
            <a:ext cx="1250426" cy="1189542"/>
            <a:chOff x="1649719" y="4621152"/>
            <a:chExt cx="2103732" cy="1733712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3072" y="4621152"/>
              <a:ext cx="1650379" cy="142978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81598" y="4762793"/>
              <a:ext cx="1645178" cy="1425278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9719" y="4926177"/>
              <a:ext cx="1650379" cy="142868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503446" y="3069879"/>
                <a:ext cx="1074204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Say you are using layer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𝑙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’s activation to measure “style.”</a:t>
                </a:r>
              </a:p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Define style as correlation between activations across channels. </a:t>
                </a: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46" y="3069879"/>
                <a:ext cx="10742043" cy="954107"/>
              </a:xfrm>
              <a:prstGeom prst="rect">
                <a:avLst/>
              </a:prstGeom>
              <a:blipFill>
                <a:blip r:embed="rId9"/>
                <a:stretch>
                  <a:fillRect l="-1192" t="-7051" r="-1078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4267199" y="4731727"/>
            <a:ext cx="6628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How correlated are the activations across different channels?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0798" y="4532872"/>
            <a:ext cx="2129959" cy="1690429"/>
            <a:chOff x="680798" y="4532872"/>
            <a:chExt cx="2129959" cy="1690429"/>
          </a:xfrm>
        </p:grpSpPr>
        <p:grpSp>
          <p:nvGrpSpPr>
            <p:cNvPr id="5" name="Group 4"/>
            <p:cNvGrpSpPr/>
            <p:nvPr/>
          </p:nvGrpSpPr>
          <p:grpSpPr>
            <a:xfrm>
              <a:off x="1196014" y="4532872"/>
              <a:ext cx="1250301" cy="1305011"/>
              <a:chOff x="699666" y="5077784"/>
              <a:chExt cx="1004308" cy="1023717"/>
            </a:xfrm>
          </p:grpSpPr>
          <p:sp>
            <p:nvSpPr>
              <p:cNvPr id="39" name="Cube 38"/>
              <p:cNvSpPr/>
              <p:nvPr/>
            </p:nvSpPr>
            <p:spPr>
              <a:xfrm>
                <a:off x="699668" y="5079458"/>
                <a:ext cx="998503" cy="1022043"/>
              </a:xfrm>
              <a:prstGeom prst="cube">
                <a:avLst>
                  <a:gd name="adj" fmla="val 373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/>
              <p:cNvSpPr/>
              <p:nvPr/>
            </p:nvSpPr>
            <p:spPr>
              <a:xfrm>
                <a:off x="911496" y="5159361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00B050">
                  <a:alpha val="8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/>
              <p:cNvSpPr/>
              <p:nvPr/>
            </p:nvSpPr>
            <p:spPr>
              <a:xfrm>
                <a:off x="832175" y="5241356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7030A0">
                  <a:alpha val="7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/>
              <p:cNvSpPr/>
              <p:nvPr/>
            </p:nvSpPr>
            <p:spPr>
              <a:xfrm>
                <a:off x="752854" y="5331375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FFFF00">
                  <a:alpha val="76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/>
              <p:cNvSpPr/>
              <p:nvPr/>
            </p:nvSpPr>
            <p:spPr>
              <a:xfrm>
                <a:off x="970487" y="5077784"/>
                <a:ext cx="733487" cy="688131"/>
              </a:xfrm>
              <a:prstGeom prst="cube">
                <a:avLst>
                  <a:gd name="adj" fmla="val 13659"/>
                </a:avLst>
              </a:prstGeom>
              <a:solidFill>
                <a:schemeClr val="bg1">
                  <a:alpha val="41000"/>
                </a:scheme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/>
              <p:cNvSpPr/>
              <p:nvPr/>
            </p:nvSpPr>
            <p:spPr>
              <a:xfrm>
                <a:off x="699666" y="5383892"/>
                <a:ext cx="704790" cy="715517"/>
              </a:xfrm>
              <a:prstGeom prst="cube">
                <a:avLst>
                  <a:gd name="adj" fmla="val 10568"/>
                </a:avLst>
              </a:prstGeom>
              <a:solidFill>
                <a:srgbClr val="FF0000">
                  <a:alpha val="62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574781-4E50-4857-BFA2-DE4F06400E78}"/>
              </a:ext>
            </a:extLst>
          </p:cNvPr>
          <p:cNvSpPr txBox="1"/>
          <p:nvPr/>
        </p:nvSpPr>
        <p:spPr>
          <a:xfrm>
            <a:off x="-60925" y="64886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[</a:t>
            </a:r>
            <a:r>
              <a:rPr lang="en-US" dirty="0" err="1">
                <a:latin typeface="Century Schoolbook" panose="02040604050505020304" pitchFamily="18" charset="0"/>
              </a:rPr>
              <a:t>Gatys</a:t>
            </a:r>
            <a:r>
              <a:rPr lang="en-US" dirty="0">
                <a:latin typeface="Century Schoolbook" panose="02040604050505020304" pitchFamily="18" charset="0"/>
              </a:rPr>
              <a:t> et al., 2015. A neural algorithm of artistic style]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0C6E2771-FBCD-4E13-8438-939426F94830}"/>
              </a:ext>
            </a:extLst>
          </p:cNvPr>
          <p:cNvSpPr/>
          <p:nvPr/>
        </p:nvSpPr>
        <p:spPr>
          <a:xfrm>
            <a:off x="1157223" y="4535006"/>
            <a:ext cx="1289092" cy="1302877"/>
          </a:xfrm>
          <a:prstGeom prst="cube">
            <a:avLst>
              <a:gd name="adj" fmla="val 37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2F79F1-6563-496A-8068-A7AE368E1BD3}"/>
                  </a:ext>
                </a:extLst>
              </p14:cNvPr>
              <p14:cNvContentPartPr/>
              <p14:nvPr/>
            </p14:nvContentPartPr>
            <p14:xfrm>
              <a:off x="285840" y="1098720"/>
              <a:ext cx="6998040" cy="292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2F79F1-6563-496A-8068-A7AE368E1B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6480" y="1089360"/>
                <a:ext cx="7016760" cy="29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C1959A-F502-4A4B-81A2-71C3CBAFE71A}"/>
                  </a:ext>
                </a:extLst>
              </p14:cNvPr>
              <p14:cNvContentPartPr/>
              <p14:nvPr/>
            </p14:nvContentPartPr>
            <p14:xfrm>
              <a:off x="806400" y="4527720"/>
              <a:ext cx="2286360" cy="171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C1959A-F502-4A4B-81A2-71C3CBAFE71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7040" y="4518360"/>
                <a:ext cx="230508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3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50" grpId="0" animBg="1"/>
      <p:bldP spid="5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Intuition about style of an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9821" y="1324303"/>
            <a:ext cx="214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Style image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42083" y="1324303"/>
            <a:ext cx="306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Generated Image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4819" y="2043807"/>
            <a:ext cx="2129959" cy="1690429"/>
            <a:chOff x="680798" y="4532872"/>
            <a:chExt cx="2129959" cy="1690429"/>
          </a:xfrm>
        </p:grpSpPr>
        <p:grpSp>
          <p:nvGrpSpPr>
            <p:cNvPr id="9" name="Group 8"/>
            <p:cNvGrpSpPr/>
            <p:nvPr/>
          </p:nvGrpSpPr>
          <p:grpSpPr>
            <a:xfrm>
              <a:off x="1196014" y="4532872"/>
              <a:ext cx="1250301" cy="1305011"/>
              <a:chOff x="699666" y="5077784"/>
              <a:chExt cx="1004308" cy="1023717"/>
            </a:xfrm>
          </p:grpSpPr>
          <p:sp>
            <p:nvSpPr>
              <p:cNvPr id="13" name="Cube 12"/>
              <p:cNvSpPr/>
              <p:nvPr/>
            </p:nvSpPr>
            <p:spPr>
              <a:xfrm>
                <a:off x="699668" y="5079458"/>
                <a:ext cx="998503" cy="1022043"/>
              </a:xfrm>
              <a:prstGeom prst="cube">
                <a:avLst>
                  <a:gd name="adj" fmla="val 373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/>
              <p:cNvSpPr/>
              <p:nvPr/>
            </p:nvSpPr>
            <p:spPr>
              <a:xfrm>
                <a:off x="911496" y="5159361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00B050">
                  <a:alpha val="8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832175" y="5241356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7030A0">
                  <a:alpha val="7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/>
              <p:cNvSpPr/>
              <p:nvPr/>
            </p:nvSpPr>
            <p:spPr>
              <a:xfrm>
                <a:off x="752854" y="5331375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FFFF00">
                  <a:alpha val="76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/>
              <p:cNvSpPr/>
              <p:nvPr/>
            </p:nvSpPr>
            <p:spPr>
              <a:xfrm>
                <a:off x="970487" y="5077784"/>
                <a:ext cx="733487" cy="688131"/>
              </a:xfrm>
              <a:prstGeom prst="cube">
                <a:avLst>
                  <a:gd name="adj" fmla="val 13659"/>
                </a:avLst>
              </a:prstGeom>
              <a:solidFill>
                <a:schemeClr val="bg1">
                  <a:alpha val="41000"/>
                </a:scheme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/>
              <p:cNvSpPr/>
              <p:nvPr/>
            </p:nvSpPr>
            <p:spPr>
              <a:xfrm>
                <a:off x="699666" y="5383892"/>
                <a:ext cx="704790" cy="715517"/>
              </a:xfrm>
              <a:prstGeom prst="cube">
                <a:avLst>
                  <a:gd name="adj" fmla="val 10568"/>
                </a:avLst>
              </a:prstGeom>
              <a:solidFill>
                <a:srgbClr val="FF0000">
                  <a:alpha val="62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7408932" y="2075806"/>
            <a:ext cx="2129959" cy="1690429"/>
            <a:chOff x="680798" y="4532872"/>
            <a:chExt cx="2129959" cy="1690429"/>
          </a:xfrm>
        </p:grpSpPr>
        <p:grpSp>
          <p:nvGrpSpPr>
            <p:cNvPr id="20" name="Group 19"/>
            <p:cNvGrpSpPr/>
            <p:nvPr/>
          </p:nvGrpSpPr>
          <p:grpSpPr>
            <a:xfrm>
              <a:off x="1196014" y="4532872"/>
              <a:ext cx="1250301" cy="1305011"/>
              <a:chOff x="699666" y="5077784"/>
              <a:chExt cx="1004308" cy="1023717"/>
            </a:xfrm>
          </p:grpSpPr>
          <p:sp>
            <p:nvSpPr>
              <p:cNvPr id="24" name="Cube 23"/>
              <p:cNvSpPr/>
              <p:nvPr/>
            </p:nvSpPr>
            <p:spPr>
              <a:xfrm>
                <a:off x="699668" y="5079458"/>
                <a:ext cx="998503" cy="1022043"/>
              </a:xfrm>
              <a:prstGeom prst="cube">
                <a:avLst>
                  <a:gd name="adj" fmla="val 373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911496" y="5159361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00B050">
                  <a:alpha val="8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/>
              <p:cNvSpPr/>
              <p:nvPr/>
            </p:nvSpPr>
            <p:spPr>
              <a:xfrm>
                <a:off x="832175" y="5241356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7030A0">
                  <a:alpha val="71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/>
              <p:cNvSpPr/>
              <p:nvPr/>
            </p:nvSpPr>
            <p:spPr>
              <a:xfrm>
                <a:off x="752854" y="5331375"/>
                <a:ext cx="733487" cy="688131"/>
              </a:xfrm>
              <a:prstGeom prst="cube">
                <a:avLst>
                  <a:gd name="adj" fmla="val 10581"/>
                </a:avLst>
              </a:prstGeom>
              <a:solidFill>
                <a:srgbClr val="FFFF00">
                  <a:alpha val="76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970487" y="5077784"/>
                <a:ext cx="733487" cy="688131"/>
              </a:xfrm>
              <a:prstGeom prst="cube">
                <a:avLst>
                  <a:gd name="adj" fmla="val 13659"/>
                </a:avLst>
              </a:prstGeom>
              <a:solidFill>
                <a:schemeClr val="bg1">
                  <a:alpha val="41000"/>
                </a:scheme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/>
              <p:cNvSpPr/>
              <p:nvPr/>
            </p:nvSpPr>
            <p:spPr>
              <a:xfrm>
                <a:off x="699666" y="5383892"/>
                <a:ext cx="704790" cy="715517"/>
              </a:xfrm>
              <a:prstGeom prst="cube">
                <a:avLst>
                  <a:gd name="adj" fmla="val 10568"/>
                </a:avLst>
              </a:prstGeom>
              <a:solidFill>
                <a:srgbClr val="FF0000">
                  <a:alpha val="62000"/>
                </a:srgbClr>
              </a:solidFill>
              <a:ln>
                <a:solidFill>
                  <a:schemeClr val="accent1">
                    <a:shade val="50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30" y="5761636"/>
                  <a:ext cx="666657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98" y="5075471"/>
                  <a:ext cx="61702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41" y="5433123"/>
                  <a:ext cx="58881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EE3F8AA-73F0-4AA3-B287-A1FA98FE5664}"/>
              </a:ext>
            </a:extLst>
          </p:cNvPr>
          <p:cNvSpPr txBox="1"/>
          <p:nvPr/>
        </p:nvSpPr>
        <p:spPr>
          <a:xfrm>
            <a:off x="-60925" y="64886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[</a:t>
            </a:r>
            <a:r>
              <a:rPr lang="en-US" dirty="0" err="1">
                <a:latin typeface="Century Schoolbook" panose="02040604050505020304" pitchFamily="18" charset="0"/>
              </a:rPr>
              <a:t>Gatys</a:t>
            </a:r>
            <a:r>
              <a:rPr lang="en-US" dirty="0">
                <a:latin typeface="Century Schoolbook" panose="02040604050505020304" pitchFamily="18" charset="0"/>
              </a:rPr>
              <a:t> et al., 2015. A neural algorithm of artistic style]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15C31AC-9A12-445D-9867-E0EFA697F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09" y="3956547"/>
            <a:ext cx="2583561" cy="2529454"/>
          </a:xfrm>
          <a:prstGeom prst="rect">
            <a:avLst/>
          </a:prstGeom>
        </p:spPr>
      </p:pic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B088BBC-A0EB-4F94-BD8D-DAB59E56D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18323"/>
              </p:ext>
            </p:extLst>
          </p:nvPr>
        </p:nvGraphicFramePr>
        <p:xfrm>
          <a:off x="1292026" y="3956263"/>
          <a:ext cx="2562543" cy="248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9935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935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35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88" marR="136588" marT="68294" marB="682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96C3EB-ECE8-438E-B8F4-CB05EFFA233A}"/>
                  </a:ext>
                </a:extLst>
              </p14:cNvPr>
              <p14:cNvContentPartPr/>
              <p14:nvPr/>
            </p14:nvContentPartPr>
            <p14:xfrm>
              <a:off x="831960" y="1797120"/>
              <a:ext cx="9087120" cy="43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96C3EB-ECE8-438E-B8F4-CB05EFFA23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600" y="1787760"/>
                <a:ext cx="9105840" cy="43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66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Style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5062" y="1123466"/>
                <a:ext cx="9453229" cy="769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en-US" sz="36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36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]</m:t>
                        </m:r>
                      </m:sup>
                    </m:sSubSup>
                    <m:r>
                      <a:rPr lang="en-US" sz="36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3600" dirty="0"/>
                  <a:t> activation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. 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sz="36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600" dirty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charset="0"/>
                          </a:rPr>
                          <m:t>c</m:t>
                        </m:r>
                      </m:sub>
                      <m:sup>
                        <m:r>
                          <a:rPr lang="en-US" sz="36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]</m:t>
                        </m:r>
                      </m:sup>
                    </m:sSubSup>
                    <m:r>
                      <a:rPr lang="en-US" sz="3600" b="0" i="1" smtClean="0">
                        <a:latin typeface="Cambria Math" charset="0"/>
                      </a:rPr>
                      <m:t>×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>
                            <a:latin typeface="Cambria Math" charset="0"/>
                          </a:rPr>
                          <m:t>c</m:t>
                        </m:r>
                      </m:sub>
                      <m:sup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𝑙</m:t>
                        </m:r>
                        <m:r>
                          <a:rPr lang="en-US" sz="3600" i="1">
                            <a:latin typeface="Cambria Math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62" y="1123466"/>
                <a:ext cx="9453229" cy="769954"/>
              </a:xfrm>
              <a:prstGeom prst="rect">
                <a:avLst/>
              </a:prstGeom>
              <a:blipFill>
                <a:blip r:embed="rId2"/>
                <a:stretch>
                  <a:fillRect l="-2968" t="-2362" b="-2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0B7288-8CC0-476A-983D-BCEC8492264E}"/>
              </a:ext>
            </a:extLst>
          </p:cNvPr>
          <p:cNvSpPr txBox="1"/>
          <p:nvPr/>
        </p:nvSpPr>
        <p:spPr>
          <a:xfrm>
            <a:off x="-60925" y="64886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[</a:t>
            </a:r>
            <a:r>
              <a:rPr lang="en-US" dirty="0" err="1">
                <a:latin typeface="Century Schoolbook" panose="02040604050505020304" pitchFamily="18" charset="0"/>
              </a:rPr>
              <a:t>Gatys</a:t>
            </a:r>
            <a:r>
              <a:rPr lang="en-US" dirty="0">
                <a:latin typeface="Century Schoolbook" panose="02040604050505020304" pitchFamily="18" charset="0"/>
              </a:rPr>
              <a:t> et al., 2015. A neural algorithm of artistic style]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7B155F-E440-454D-A38C-C9450215AB8C}"/>
                  </a:ext>
                </a:extLst>
              </p14:cNvPr>
              <p14:cNvContentPartPr/>
              <p14:nvPr/>
            </p14:nvContentPartPr>
            <p14:xfrm>
              <a:off x="355680" y="469800"/>
              <a:ext cx="11570040" cy="5874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7B155F-E440-454D-A38C-C9450215AB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0" y="460440"/>
                <a:ext cx="11588760" cy="58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3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Style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67691" y="1156038"/>
                <a:ext cx="8199359" cy="121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𝑠𝑡𝑦𝑙𝑒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1" y="1156038"/>
                <a:ext cx="8199359" cy="1217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667D582-AB63-4187-B429-95BC37B3606C}"/>
              </a:ext>
            </a:extLst>
          </p:cNvPr>
          <p:cNvSpPr txBox="1"/>
          <p:nvPr/>
        </p:nvSpPr>
        <p:spPr>
          <a:xfrm>
            <a:off x="-60925" y="64886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[</a:t>
            </a:r>
            <a:r>
              <a:rPr lang="en-US" dirty="0" err="1">
                <a:latin typeface="Century Schoolbook" panose="02040604050505020304" pitchFamily="18" charset="0"/>
              </a:rPr>
              <a:t>Gatys</a:t>
            </a:r>
            <a:r>
              <a:rPr lang="en-US" dirty="0">
                <a:latin typeface="Century Schoolbook" panose="02040604050505020304" pitchFamily="18" charset="0"/>
              </a:rPr>
              <a:t> et al., 2015. A neural algorithm of artistic style]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E7694B-F679-469A-AEEC-F368C7A8E309}"/>
                  </a:ext>
                </a:extLst>
              </p14:cNvPr>
              <p14:cNvContentPartPr/>
              <p14:nvPr/>
            </p14:nvContentPartPr>
            <p14:xfrm>
              <a:off x="1447920" y="291960"/>
              <a:ext cx="10401480" cy="574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E7694B-F679-469A-AEEC-F368C7A8E3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8560" y="282600"/>
                <a:ext cx="10420200" cy="57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71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6520</TotalTime>
  <Words>151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Meaning of the “style” of an image</vt:lpstr>
      <vt:lpstr>Intuition about style of an image</vt:lpstr>
      <vt:lpstr>Style matrix</vt:lpstr>
      <vt:lpstr>Style cost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274</cp:revision>
  <cp:lastPrinted>2017-10-27T03:42:45Z</cp:lastPrinted>
  <dcterms:created xsi:type="dcterms:W3CDTF">2017-07-10T20:19:53Z</dcterms:created>
  <dcterms:modified xsi:type="dcterms:W3CDTF">2017-10-28T23:44:31Z</dcterms:modified>
</cp:coreProperties>
</file>