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72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1712"/>
    <p:restoredTop sz="94674"/>
  </p:normalViewPr>
  <p:slideViewPr>
    <p:cSldViewPr snapToGrid="0" snapToObjects="1">
      <p:cViewPr varScale="1">
        <p:scale>
          <a:sx n="70" d="100"/>
          <a:sy n="70" d="100"/>
        </p:scale>
        <p:origin x="6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01:54:36.49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19703 9278 0,'-18'-18'16,"36"-17"-16,-18 0 16,17 0-16,1-1 0,0 1 15,17-18 1,0 35-16,-17 1 0,-1 17 16,1 0-16,17 17 15,-17 1-15,17 35 16,-17-18-16,0 36 15,-1-53-15,1 34 16,-1-34-16,1-18 16,0 0-16,-1 0 15,1-18-15,0 1 16,-1-18-16,-17 17 0,0-17 16,0-1-16,0 19 0,0-19 15,-17 1-15,-1 35 16</inkml:trace>
  <inkml:trace contextRef="#ctx0" brushRef="#br0" timeOffset="690.0555">20726 8678 0,'0'0'16,"0"-53"-16,17 18 0,-17 53 31,18 52-15,-18-17-16,0 71 15,0-54-15,0 54 16,0-71-16,0 0 16,0 17-1,0-52-15,18-18 16,-18-35-16,17-54 15,1 19-15,17-71 16,-17 52-16,-1-87 16,1 106-16,17-72 15,-17 107 1,0 17-16,17 18 16,-17 18-16,-1 53 15,1-18-15,-1 88 16,-17-53-16,18 0 0,0 53 15,-1-70 1,19 35-16,-19-53 0,1-1 16,0-34-1,-18 0-15</inkml:trace>
  <inkml:trace contextRef="#ctx0" brushRef="#br0" timeOffset="845.0417">20867 8943 0,'0'0'0,"35"-18"0,18 1 15,-35 17-15,52-36 16,-35 36-16,-17-17 16,0 17-16,-1-18 15</inkml:trace>
  <inkml:trace contextRef="#ctx0" brushRef="#br0" timeOffset="1363.024">21255 9102 0,'35'17'0,"-70"-34"0,88 52 16,-36-35-16,1 18 15,0-18-15,-1 0 16,1-18-16,0 0 15,-18-17-15,17 0 16,-17-1-16,0-16 16,0 34-16,0 0 15,18 1-15,0-1 16,17 0-16,-18 18 16,19 0-16,17 18 15,35-18 1,-35 0-1,-36 0-15,-17 18 16,-17-1 0,-19 1-1,19 17-15,-18 18 16,35-18-16,0 18 16,0-17-16,35-1 15,0-35-15,18 18 16,-18-18-16,18-36 15,-17 1 1,-36 0-16,0-18 16,0 35-16,-18 0 0,18 1 15,-35-18 1,17 35-16,0 0 16,36 17-1</inkml:trace>
  <inkml:trace contextRef="#ctx0" brushRef="#br0" timeOffset="1485.4164">21978 9031 0,'0'0'0,"18"0"0,-1 35 15,-17-17 1,0 17 0,18-17-16,0 0 15</inkml:trace>
  <inkml:trace contextRef="#ctx0" brushRef="#br0" timeOffset="1645.7211">22084 8855 0,'18'0'31,"-1"17"-16</inkml:trace>
  <inkml:trace contextRef="#ctx0" brushRef="#br0" timeOffset="4003.3571">22490 8961 0,'0'-18'16,"0"0"-1,-18 18 1,0 0-1,1 0-15,-19 18 16,19 0-16,-19 34 16,19-34-16,-18 35 15,35-18-15,-18 18 16,18-35-16,35 0 16,-17-18-16,17-36 15,0 19-15,1-54 16,-19 36-16,19-71 15,-36 71-15,0-71 16,0 53 0,-18-53-16,0 71 15,-17-18-15,17 35 16,-17 18-16,17 0 16,1 36-16,-1-1 0,18 0 15,0 18-15,0 0 16,0 0-16,18 0 0,35 53 15,-36-71-15,54 18 16,-53-18-16,52-17 16,-52-18-16,17 0 15,-17-18 1,-18 0-16,17 1 0,-17-36 16,0 35-1,-17 1-15,-1-1 16,0 18-16,1 0 0,-1 18 15,18 17 1,0 0-16,0 0 16,0-17-16,35 35 15,-17-53-15,0 18 0,17-1 16,0-34 0,-17-19-1,0 19 1,-18-19-16,-18 19 15,0-1 1,18 36-16,0-1 16,36 1-1,-19 0 1,36-18-16,-35-18 16,17-17-16,-17 17 15,-18-17-15,0 17 0,0-17 16,0-53-16,0 52 15,-36-34 1,19 35-16,-19-18 16,36 35-16,-17 18 15,17 18-15,0 35 16,17-18 0,1 0-16,-18 0 0,18 1 15,17-1-15,0 18 16,1-35-16,-1 17 15,-35-18-15,17 1 16,1 0-16,-18-1 0,0 19 16,0-19-16,0 1 15,-18 0 1,1-18-16,-1 17 16,1-17-16,-19-17 15,36-1-15,-17 18 16,17-18-16,0 1 0,0-1 0</inkml:trace>
  <inkml:trace contextRef="#ctx0" brushRef="#br0" timeOffset="4595.8836">23036 8573 0,'-17'105'0,"34"-210"16,-34 316-16,17-158 16,0 53-16,17-71 0,19 53 15,-19-70 1,19 35-16,-1-53 15,0 0-15,-17 0 16,35-35 0,-36 17-16,1-17 0,0 17 15,-18-35-15,0 36 16,0-1-16,-18 18 16,0 0-16,-17 18 15,17-1-15,-17 18 16,35-17-16,0 0 15,0-1-15,0 1 0,35 0 16,-17-1-16,0-17 16,17 0-16,-17 0 0,17 0 15,-35 18-15,18-18 16</inkml:trace>
  <inkml:trace contextRef="#ctx0" brushRef="#br0" timeOffset="5222.3462">24289 8290 0,'0'88'15,"17"-35"-15,-17 18 16,18 0-16,-18 70 15,18-71-15,-1 54 16,-17-71-16,18-18 16,0 0-16,-18-17 15,17-36-15,-17 0 16,53-17 0,-35 0-16,35 17 15,-18 1-15,36 34 16,-54-17-16,36 36 15,-53-19-15,18 1 16,-18-1-16,-36 1 16,1-18-16,-18 0 15,18 0-15,-18-18 16,53 1-16,-18-1 16,18 1-16,18-19 0</inkml:trace>
  <inkml:trace contextRef="#ctx0" brushRef="#br0" timeOffset="5345.0723">24836 8925 0,'0'0'15,"0"36"-15,17-1 0,-17-18 16,18 1-16,-1-18 16,1 18-1</inkml:trace>
  <inkml:trace contextRef="#ctx0" brushRef="#br0" timeOffset="5472.9406">24906 8661 0,'35'0'0,"-70"0"0,88 0 16,-35 0-16,-1 0 15</inkml:trace>
  <inkml:trace contextRef="#ctx0" brushRef="#br0" timeOffset="5984.1236">25153 8961 0,'-18'52'16,"18"-34"-16,0 0 15,0-1-15,18 1 0,0-18 16,-1 18-16,36-18 15,-17 0-15,-1-18 0,-18 0 16,1-17 0,-18 0-16,0 17 0,-18-17 15,1 17-15,-1 1 16,1-1-16,-1 18 0,0 0 16,1 18-16,-1 17 15,18-17-15,35 17 16,-17-18-1,35 1-15,-18 0 16,18-18-16,-18 0 16,-17 0-16,0-18 0,-1 0 15,1 1-15,-1-18 16,1 17 0,17 18-1,1 0-15,-19 18 16,19 17-1,-1-18-15,-17 1 0,-18 0 16,17-18-16,-17 17 16,-17 1-16,-36-18 15,17 0-15,-17-18 16,18 1-16,17 17 16,1-18-16,-1 18 15</inkml:trace>
  <inkml:trace contextRef="#ctx0" brushRef="#br0" timeOffset="16166.6665">19685 14129 0,'-18'0'16,"18"-18"-1,0-17-15,18-36 16,0 36-16,-1 0 16,1-1-16,17-16 15,-17 52-15,17 0 16,-17 17-16,17 18 15,-35-17-15,35 35 16,-17-35-16,17 17 16,-17-17-16,17-18 15,-17 0-15,17-18 16,-17 0-16,17-35 16,-17 18-1,-1-18-15,1 18 16,-18-18-1,0 35-15,18 18 16,-18 18 0,0 0-16</inkml:trace>
  <inkml:trace contextRef="#ctx0" brushRef="#br0" timeOffset="16610.461">20673 13247 0,'0'0'0,"0"123"0,0-52 15,17 17-15,-17 0 0,18-17 16,17 88-16,-17-89 16,17-17-16,36 18 15,-54-54-15,36-17 16,-17-17-16,-1-54 15,-35 18-15,0-88 16,0 70-16,0 1 16,-18-107-16,-17 36 15,17 88 1,18 18-16,-17 18 16,17 52-1,17 35-15</inkml:trace>
  <inkml:trace contextRef="#ctx0" brushRef="#br0" timeOffset="17117.7599">21378 13741 0,'0'0'16,"-35"17"-16,17 19 0,-17 34 16,35-35-16,0 1 0,18 34 15,-1-52-15,19 0 16,-1-1-16,-17-17 16,17 0-16,18 0 15,-36-17-15,1-1 0,-18-35 16,0 18-16,0-1 15,-18 19-15,1-18 16,17 52 15,17 36-15,1-35-16,17 17 16,1-17-16,-1-1 15,-17-17-15,-1 0 16,-17-17-16,0-1 15,0-17-15,0-1 16,0 19-16,0-18 16,0 17-16,18 0 15,-1 1 1,19-1-16,17 0 16,-18 18-16,-17-17 0,52 17 15,-52 0 1</inkml:trace>
  <inkml:trace contextRef="#ctx0" brushRef="#br0" timeOffset="17257.0171">21925 13829 0,'0'35'15,"18"-17"1,-1-1-16,19 19 16,-19-19-1,1 1-15,0 0 16,-1-18-1</inkml:trace>
  <inkml:trace contextRef="#ctx0" brushRef="#br0" timeOffset="17369.2201">22031 13564 0,'18'0'16</inkml:trace>
  <inkml:trace contextRef="#ctx0" brushRef="#br0" timeOffset="17841.6094">22260 13723 0,'0'0'16,"-35"35"-16,17-17 0,1 0 15,17 17-15,0-17 0,17-1 16,1 1-16,0-1 0,35-17 16,-18 0-16,0-17 15,-17 17 1,-1-35-16,-17 17 16,-17-17-16,-1 17 15,0 18 1,18 18-1,0-1-15,0 36 16,18-35-16,0-1 16,-18 1-16,17-18 0,1 0 15,0 0-15,-18-18 16,0-17 0,0 0-16,17 0 15,-17-1-15,18 19 16,17-19-16,1 36 15,-19-17-15,1 17 0,-1 0 16,1 35-16,0-17 16,-18 17-16,0-17 15,0-1-15,17 36 16,1-35-16,-18-1 0,35 1 16</inkml:trace>
  <inkml:trace contextRef="#ctx0" brushRef="#br0" timeOffset="18196.0079">22842 13794 0,'0'35'16,"0"-70"-16,0 88 0,0-36 15,18 18-15,0-17 0,17-18 16,-17 18-16,17-18 0,53 0 15,-53 0-15,54-36 16,-54 1-16,35-18 16,-34 18-1,-19 0-15,-17 17 16,-17 0-16,-19 1 16,19 17-16,-19 17 0,-16 1 15,52 17-15,0 18 16,17-17-16,36 16 15,0-34 1,53 17-16,-53-17 16,53-18-1,-71 0-15,0 0 0,-17-18 16</inkml:trace>
  <inkml:trace contextRef="#ctx0" brushRef="#br0" timeOffset="28930.5331">27958 6950 0,'-71'35'0,"18"-17"15,-17 17-15,17 0 0,0 0 16,-18 1-16,-35 17 16,53-36-16,-35 19 15,35-19-15,-17 1 16,52 0-16,1-18 16,-1 17-16,18 1 15,18-18 1,-1 17-1,1-17-15,-18-17 32</inkml:trace>
  <inkml:trace contextRef="#ctx0" brushRef="#br0" timeOffset="29203.0389">27076 7355 0,'-18'36'16,"36"-72"-16,-36 89 15,18 18-15,0-53 16,71 52-16,-36-52 16,53 35-16,-53-36 15,54 1-15,-54-18 16,0 0-16</inkml:trace>
  <inkml:trace contextRef="#ctx0" brushRef="#br0" timeOffset="29675.3266">27940 7020 0,'0'0'16,"0"-17"-16,-18 17 15,1 17-15,-1-17 16,18 18-16,-18 17 0,18 18 15,0-35 1,0 17-16,18-17 0,0-1 0,35 19 16,-18-36-1,35 0-15,-34 0 16,17-36-16,-18 19 16,-17-36-16,-18 35 15,-18-35 1,0 36-16,1-1 0,-19 0 15,-17 1-15,18 17 16,0 0-16,17 0 16,18 17-16</inkml:trace>
  <inkml:trace contextRef="#ctx0" brushRef="#br0" timeOffset="30041.7545">28063 7338 0,'18'-18'0,"-36"36"0,18-36 15,-17 18-15,-54 18 16,18 17 0,-35 36-16,35-36 15,0 0-15,-52 36 16,69-36-16,1 0 15,17 1-15,1-19 0,17 36 16,0-35-16</inkml:trace>
  <inkml:trace contextRef="#ctx0" brushRef="#br0" timeOffset="30514.2779">27728 6579 0,'-35'0'16,"17"36"-16,-17 34 15,18-17-15,17 0 16,-36 70-16,36-52 16,0 52-16,18-52 15,17 53 1,-17-54-16,35 36 16,-18-53-16,36 0 15,-36-18-15,35-17 16,-52-1-16,17-17 15</inkml:trace>
  <inkml:trace contextRef="#ctx0" brushRef="#br0" timeOffset="30741.9008">27887 7743 0,'0'0'15,"18"18"-15,-1-18 0,19 18 16,-19-18-16,19 0 16,-19 0-16,1 0 0,-1 0 15,-17-18 1,-17 18 0,-1-18-16,1 1 15,-1-18 1</inkml:trace>
  <inkml:trace contextRef="#ctx0" brushRef="#br0" timeOffset="31009.112">27270 6703 0,'0'0'0,"17"-35"0,1 17 15,17 0-15,1 1 0,-1-1 16,53 0-16,-53 18 16,71 0-16,-71 18 15,36 17 1,-36-17-16,-17 35 16,-18-18-16,0 0 15,-18-17-15,1 17 16,17-17-16,0 0 15,0-1-15</inkml:trace>
  <inkml:trace contextRef="#ctx0" brushRef="#br0" timeOffset="31668.3926">30780 11977 0,'0'0'0,"-18"0"0,1 17 15,-1 1-15,0 35 16,18-18-16,36 18 15,-19-35 1,19-1-16,-1-17 0,18 0 16,17 0-16,-34-17 15,-1-18-15,0-18 16,-35 0 0,0 35-16,-18-17 0,-34 0 15,16 35-15,-34-18 16,34 18-16,1 0 15,-18 35-15,36-17 16,-19 17-16,36-17 16</inkml:trace>
  <inkml:trace contextRef="#ctx0" brushRef="#br0" timeOffset="31861.8692">30780 11977 0,'0'0'0,"-88"88"16,-1-35-16,37-18 16,-1 18-16,-53 35 15,35-35-15,-17 35 16,53-52-16,17-19 16,1 19-16,-1-19 0,18 1 15</inkml:trace>
  <inkml:trace contextRef="#ctx0" brushRef="#br0" timeOffset="32083.4991">30921 12241 0,'-35'0'15,"17"18"-15,-70 17 16,53 1-1,-71 17-15,53-18 16,-71 35-16,71-34 16,18-1-16,-35 0 15,52-17-15,0-1 0,18 1 16</inkml:trace>
  <inkml:trace contextRef="#ctx0" brushRef="#br0" timeOffset="32283.4906">30092 12506 0,'0'0'16,"-35"0"-16,17 18 0,18-1 0,0 19 15,18 16 1,-1-16-16,54-1 15,-36-17-15,0-1 0,1-17 16,-1 0-16,0 0 16</inkml:trace>
  <inkml:trace contextRef="#ctx0" brushRef="#br0" timeOffset="32688.9296">30586 11712 0,'0'0'16,"-35"0"-16,35 18 0,-36 17 15,19 0-15,-1 1 0,0 17 16,1 52 0,17-52-16,0 18 0,0-18 15,35 35-15,-17-53 16,35 36-16,-18-36 15,35 0-15,-17-35 16,-17 18-16,-1-18 16,-17 18-16,17-18 0,-18 17 15,1-17-15</inkml:trace>
  <inkml:trace contextRef="#ctx0" brushRef="#br0" timeOffset="32929.147">30745 12718 0,'0'0'16,"35"17"-16,-17-17 0,-1 0 16,1 0-16,-1 0 0,1 0 15,-18-17-15,0-19 16,0 19-1,0-19-15,-18 36 16,18-17-16,0-1 16,-17 18-16,17-17 15</inkml:trace>
  <inkml:trace contextRef="#ctx0" brushRef="#br0" timeOffset="33301.6643">30074 11906 0,'0'0'16,"18"-17"-16,0 17 0,17-18 16,53-17-16,-53 17 15,54-35-15,-54 36 16,35-36 0,-52 35-16,-18 0 0,18 18 15,-18-17-15,0 34 16,0 19-1,0-19-15,17 19 0,1-19 16,17 36-16,-17-18 16,-1-17-16,1 0 15</inkml:trace>
  <inkml:trace contextRef="#ctx0" brushRef="#br0" timeOffset="59671.7615">19738 9843 0,'18'0'16,"17"0"-1,18 0 1,-18-18-16,18 18 0,88-18 15,-53 1-15,18 17 16,18-18-16,-1 18 0,195-18 16,-160 1-16,266 17 15,-213 17-15,283-17 16,-229 18-16,-1-18 16,1 18-16,335 17 15,-300-17-15,317 34 16,-317-34-16,264 35 15,-299-35-15,264 17 16,-317-17-16,-18-18 16,-36-18-1</inkml:trace>
  <inkml:trace contextRef="#ctx0" brushRef="#br0" timeOffset="68580.3558">19897 14640 0,'-36'18'15,"72"-36"-15,-89 36 16,70-18 0,1-18-1,17 18-15,36-17 16,-18 17-16,88 0 16,-35-18-16,176 0 15,-123 18-15,246-35 16,-175 17-16,299 1 15,-247 17-15,283 0 16,-283 0 0,212 0-16,-265 17 15,-17-17-15,-36 18 0,-35-18 16,36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01:57:02.74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1358 6632 0,'0'-17'15,"0"34"48,0 1-63,0 0 15,0-1-15,18 54 16,-18-36-16,0 18 0,17-18 16,-17 18-16,0 53 15,0-36-15,0-17 16,0 18-16,0 70 15,0-53-15,-17 71 16,17-88-16,-18 105 16,18-105-16,0 17 15,0-18-15,0 18 0,0-17 16,0 0-16,0 70 16,0-88-16,0 70 15,0-70-15,0 53 16,18-71-16,-1 53 15,-17-52-15,0 34 16,0-52-16,0 35 16,0-18-16,-17 18 15,17-35-15,0 17 16,0 0-16,0 0 16,17-17-1,-17 0-15,0-1 0,0 1 16,0 0-1,0-1-15,-17-17 63,17-17-47,-18 17-1,18-18-15,-17 18 0,-1 0 16</inkml:trace>
  <inkml:trace contextRef="#ctx0" brushRef="#br0" timeOffset="429.2815">1129 9172 0,'-18'0'16,"36"0"0,-18 36-1,35-1 1,-35-18-16,35 54 15,-35-36-15,36 53 16,-36-52-16,17-1 0,1 0 16,0 1-16,-1 16 15,-17-34-15,0 0 0,18-18 16,0 0 0,-1 0-16,1 0 15,-1-18-15,1 0 0,17-17 16,1 18-16,-19-19 15,1 19-15,0-19 0,-18 19 16,17-19-16,1-16 16,-18 16-16,0 19 15</inkml:trace>
  <inkml:trace contextRef="#ctx0" brushRef="#br0" timeOffset="994.4414">1129 6950 0,'0'-18'31,"18"0"-15,-1 1-1,18-54-15,-17 18 16,35-52-16,-35 52 15,-1 17-15,-17 19 0,18-1 16,0 18 0,-1 35-1,1-17-15,-1 17 16,1-17-16,0 17 16,-1-17-16,1 17 0,17 18 15,-17-35-15,17 35 16</inkml:trace>
  <inkml:trace contextRef="#ctx0" brushRef="#br0" timeOffset="5777.8477">1693 7602 0,'0'36'16,"36"52"-1,-36-35-15,0 88 16,0-88-16,0 17 0,0 19 16,0-54-16,0-18 15,0 1-15,0-36 16,0-52 0,17 35-16,-17-89 15,0-17 1,18 70-16,0 1 0,-18-1 15,17 18-15,36-35 16,-35 53-16,35 17 16,-36 18-16,19 71 15,-36-18-15,35 88 16,-35-71-16,17 89 16,1-88-16,0-18 15,-18 0-15,35 35 16,-35-53-16,0 0 15,18-17-15,-18 0 0,-18-18 16</inkml:trace>
  <inkml:trace contextRef="#ctx0" brushRef="#br0" timeOffset="5933.669">1817 7973 0,'53'-18'0,"-106"36"0,141-36 16,-53 1-16,1-1 16,-19 18-16,1-18 15,-1 18-15</inkml:trace>
  <inkml:trace contextRef="#ctx0" brushRef="#br0" timeOffset="6223.3371">2205 8096 0,'0'0'0,"35"71"0,-17-36 15,17 0-15,-17-17 16,17-18-1,-17 0-15,-1-18 0,1-35 16,-18 18-16,18-35 16,-36 17-16,18-18 15,-18 36-15,1 0 16,17 17-16,0 36 16</inkml:trace>
  <inkml:trace contextRef="#ctx0" brushRef="#br0" timeOffset="6533.6305">2558 7990 0,'-18'0'16,"18"18"-16,-18 0 0,18 17 15,0 0-15,18 18 16,0-35-16,35 17 16,-18-35-16,18 18 15,-18-36-15,0-17 16,-17 17-16,-18-17 16,0 0-16,-18-18 15,1 35-15,-1-17 16,0 17-16,-17 1 0,17 17 15,1 0-15,-18 0 16,35 17-16</inkml:trace>
  <inkml:trace contextRef="#ctx0" brushRef="#br0" timeOffset="6751.6596">2910 8079 0,'0'0'0,"18"35"0,-18 0 16,0-17-16,18 35 16,-1-36-16,-17-34 31</inkml:trace>
  <inkml:trace contextRef="#ctx0" brushRef="#br0" timeOffset="6884.2488">2822 7902 0,'18'0'15,"0"18"1,-1 0-16,-17-1 15</inkml:trace>
  <inkml:trace contextRef="#ctx0" brushRef="#br0" timeOffset="7457.836">3210 8008 0,'0'0'0,"-17"0"0,-19 0 16,1 0 0,17 0-16,1 35 15,-1-17-15,1 35 16,17-35-16,17 17 0,18 0 16,1-17-16,17-1 15,-18-17 1,0-17-16,18-19 15,-35 1-15,-1 0 0,1-53 16,0 52-16,-18-52 16,-18 35-16,18 0 15,-18 0-15,1 18 16,-1-18-16,-35-17 16,36 34-16,-1 19 0,0 17 15,1 0-15,17 53 16,0 35-1,17-18-15,-17-17 16,18 0-16,17 18 0,0 35 16,1-71-16,-1 53 15,-17-53-15,17 1 16,-17-36-16</inkml:trace>
  <inkml:trace contextRef="#ctx0" brushRef="#br0" timeOffset="7879.536">3687 7973 0,'0'0'0,"-18"0"16,-17 17-1,-1 1-15,19 0 16,-19 52-16,36 18 16,18-52-1,17-1 1,1-35-1,-1-18-15,0-17 16,-35 17-16,18 1 0,-18-36 16,0 35-16,0 1 15,0-1-15,0 0 16,-18 18-16,18 18 31,18 35-15,-1-35-16,36-1 15,-35-17-15,35 0 16,-35 0-16,-1-17 0,1-19 16,-18 1-1,-18-18 1,-17 18 0,0-18-1,17 18-15,0-36 16,1 18-16,-1 0 0,0 0 15</inkml:trace>
  <inkml:trace contextRef="#ctx0" brushRef="#br0" timeOffset="8185.7069">3722 7408 0,'35'53'16,"-70"-106"-16,88 159 0,-18 18 16,-17-71-16,-1 17 0,19 18 15,-19-35 1,18 18-16,-35-54 15,18 1-15,-18-36 47,18 18-31,-1 0-16,19 18 16,-19 17-1,1-35-15,-18 18 0,-18 0 31,1-18-15,-1 17-16,-35-17 16,35 0-16,1-17 0,-1-1 15</inkml:trace>
  <inkml:trace contextRef="#ctx0" brushRef="#br0" timeOffset="8774.5994">4075 7444 0,'0'0'16,"0"70"-16,0-35 0,0 54 15,0-19-15,0-17 16,17 0-16,1 71 15,-18-89-15,35 35 16,-17-34-16,-1-19 0,1 1 16,-18 0-16,18-18 15,-1 0-15,1-18 16,-18 0-16,18 1 16,-18-1-16,0 0 15,-18 18 1,0 0-1,18 18 1,-17-18-16,34 18 16,1-18-1,0 0 1,-1-18-16,1 18 16,17 0-16,-17-18 15,-1 1-15,1 17 16,-18-18-1,-18 36 17,18-1-32,0 1 15,18-18-15,0 18 16,-1-18-16,1 0 0,35 0 16,-35 0-1,17 0-15,-18 0 16,1 0-1,-36 0 1</inkml:trace>
  <inkml:trace contextRef="#ctx0" brushRef="#br0" timeOffset="9509.9255">4992 7338 0,'0'35'0,"0"0"16,17 36-16,1 52 16,-18-34-16,18-19 15,-1-17-15,-17 18 0,18-18 16,-18 17-16,18-35 16,-18-17-16,17-36 15,1 1-15,0-19 16,17 1-16,-18-18 15,54 0-15,0 36 16,-54 17-16,19 0 16,-1 35-16,-18 0 15,-17 36-15,-17-36 16,-36 18 0,35-35-16,1-1 0,-19 1 15,19-18-15,-1 0 0,0 0 16,-17-18-16,35-17 15</inkml:trace>
  <inkml:trace contextRef="#ctx0" brushRef="#br0" timeOffset="9669.7657">5592 7796 0,'17'53'15,"-34"-106"-15,34 124 16,-17-36-16,18 1 15,-18-19-15,17-17 0,-17 18 16,18-18-16,0-18 16</inkml:trace>
  <inkml:trace contextRef="#ctx0" brushRef="#br0" timeOffset="9794.4736">5574 7549 0,'0'0'15,"-18"-17"-15,18-1 0,18 36 32</inkml:trace>
  <inkml:trace contextRef="#ctx0" brushRef="#br0" timeOffset="10338.0135">5927 7832 0,'0'0'0,"-18"0"16,18 17-16,-18 36 15,18-35 1,0 17-16,0-17 0,18 35 16,0-36-16,17 19 15,-17-19-15,17-17 16,-17 0-16,17-35 15,-18 17-15,-17 1 16,0-54 0,-17 18-16,-1 18 15,1 17-15,-1 1 16,0 17-16,18 17 16,0 1-1,0 0-15,36 17 16,-19-17-16,1-1 15,-1 1-15,1-18 16,0 0 0,-1 0-16,1 0 0,0 0 0,-1-18 15,19 1 1,-19-1-16,18 18 16,-17 0-16,0 0 0,70 35 15,-53 0 1,-17 1-1,-18-19-15,-18 19 16,-17-19-16,17 1 16,-17-18-16,-18 18 15,18-18-15,0 0 0,-1 0 0,-34 0 16,52 0-16,-17 0 16</inkml:trace>
  <inkml:trace contextRef="#ctx0" brushRef="#br0" timeOffset="14909.4906">1235 11324 0,'0'-17'15,"0"-1"-15,0 0 16,0 1-16,0-1 16,17 18-16,-17-18 15,0 36 1,0 17-1,0 1 1,0-1-16,0 18 0,0 88 16,0-71-16,0 19 15,0-1-15,0 18 16,0-1-16,0 1 0,18-18 16,-18 18-16,0 106 15,0-106-15,18 88 16,-18-106-16,-18 0 15,18 0-15,0 1 0,0-19 16,0 1-16,0 70 16,0-88-16,0 53 15,0-71-15,0 18 0,0 17 16,18-17 0,-18-35-16,0 0 0,-18-18 46,18-18-46,-35-17 16</inkml:trace>
  <inkml:trace contextRef="#ctx0" brushRef="#br0" timeOffset="15254.1966">1058 13547 0,'0'17'15,"0"1"-15,36 35 16,-19-18-1,1 0-15,0 1 0,-1-19 16,1 19-16,-1-19 0,1 19 16,0-19-16,35 1 15,-36-18-15,1 0 16,17-18-16,-35 1 16,18 17-16,-18-18 15,17 0-15,1-17 0,0 0 16,-18 17-16,17 0 15</inkml:trace>
  <inkml:trace contextRef="#ctx0" brushRef="#br0" timeOffset="15793.7174">970 11483 0,'-17'0'15,"17"-18"-15,17 18 0,1-53 16,-1 18-16,19-71 16,-1 71-1,-17-18-15,-1 0 0,1 18 16,0 0-16,-1 17 0,1-17 16,-18 52-1,0 1-15,17 0 0,1 17 16,0 0-16,-1 0 0,19 18 15,34 0 1,-52-17-16,17-1 16,-17-18-16</inkml:trace>
  <inkml:trace contextRef="#ctx0" brushRef="#br0" timeOffset="17895.2849">1764 11959 0,'0'0'0,"0"-17"0,0-1 15,18 36 17,-1 17-32,1 18 0,17 0 15,0 70 1,-17-52-16,0-1 0,-1-17 15,19 0-15,-19 0 0,18 0 16,-35-35-16,36-18 16,-36-18-16,17 0 15,1-70-15,-18 53 16,-18-71 0,18 53-16,-17-70 15,-1 87-15,18 1 0,-18 0 16,18-1-16,0 19 15,18 17 1</inkml:trace>
  <inkml:trace contextRef="#ctx0" brushRef="#br0" timeOffset="18445.8643">2469 12330 0,'0'0'0,"-17"-18"0,-1 18 15,1-18 1,-1 18-16,-17 18 16,17 17-16,0 18 15,1-18-15,17-17 16,0 17-16,0-17 0,17 0 15,1-1 1,0-17-16,35 0 16,-36 0-16,18-17 15,-17-1-15,0-17 16,-18 17-16,0-17 16,-18 17-16,0 18 15,18 18 16,0 17-31,18-17 16,0-18-16,-1 17 0,1-17 16,17 18-1,1-18-15,-36-18 16,0 1 0,-18-1-16,18 0 15,-18-17-15,1 0 16,17 17-16,0 1 15,0-1-15,17 0 0,1 1 16,17-1 0,-17 18-16,35 0 15,-36 0-15,19 0 16</inkml:trace>
  <inkml:trace contextRef="#ctx0" brushRef="#br0" timeOffset="18607.128">2822 12347 0,'0'0'0,"18"36"15,-18-19-15,18 1 0,-18-1 16,17 1-16,-17 0 16,18-18-1,-18-18-15</inkml:trace>
  <inkml:trace contextRef="#ctx0" brushRef="#br0" timeOffset="18724.9692">2822 12171 0,'0'0'16</inkml:trace>
  <inkml:trace contextRef="#ctx0" brushRef="#br0" timeOffset="19302.8667">3052 12365 0,'-36'18'15,"72"-36"-15,-72 53 0,36-17 0,0-1 16,0 1-16,18 0 16,0-1-16,-1 1 15,1 0-15,-1-18 0,36 0 16,-35 0-16,0-18 16,-1 0-16,-17-17 15,-17 17-15,17 1 16,-18-1-16,0 1 0,1-19 15,-1 19-15,0 17 16,36 0 0,0 17-1,-1 1 1,19 0-16,-19-1 16,1 1-16,0-1 15,-18 1-15,17-18 31,-17-18-15,0 1-16,18-1 16,-1-17-16,1 0 15,0-1-15,-1 19 16,19-1 0,-19 18-16,-17 18 15,18-1-15,0 19 16,-18-19-16,17 19 15,-17-19-15,18 18 16,0-17-16,-1 0 16</inkml:trace>
  <inkml:trace contextRef="#ctx0" brushRef="#br0" timeOffset="19692.7949">3545 12330 0,'0'35'0,"0"-70"0,0 88 15,18-1-15,0-34 16,-1 0-16,36-1 16,-17-17-16,34 0 15,-35-17-15,-17 17 16,17-18-16,-17 0 0,17-34 15,-35 34-15,18-35 16,-18 35 0,0 1-16,-18 17 0,1-18 15,-19 0-15,19 18 16,-19 36-16,19-19 16,17 19-16,0-1 15,35 18 1,-17-36-16,17 1 0,18 0 15,-18-18-15,36 17 16,-36-17-16,-17 0 16,35-17-16,-36 17 15,1 0-15</inkml:trace>
  <inkml:trace contextRef="#ctx0" brushRef="#br0" timeOffset="27563.4141">758 15293 0,'0'0'16,"36"18"0,52-18-1,-17 0-15,17 17 16,0-17-16,18 0 0,0 18 15,-1-18-15,125 17 16,-107-17-16,71 18 16,-106-18-16,-35 0 0,53 18 15</inkml:trace>
  <inkml:trace contextRef="#ctx0" brushRef="#br1" timeOffset="43993.1902">7144 7902 0,'17'-17'16,"1"17"0,17 0-16,-17 0 15,17 0-15,1 0 0,69 0 16,-52 0-16,71-18 16,-71 18-16,88 0 15,-71 0 1,89 18-16,-88-1 15,87 1-15,-87-18 16,35 0-16,-53 0 16,0-18-1,-18 18-15,-17 0 0,-1-17 16,1 17 0,-36 0-1</inkml:trace>
  <inkml:trace contextRef="#ctx0" brushRef="#br1" timeOffset="45752.5459">11201 5680 0,'0'-36'0,"0"72"0,0-89 15,0 18 1,0 17-16,-18-17 0,0 17 16,-34-17-16,16 35 15,-52-18-15,53 18 16,-71 35-16,71-17 16,-54 17-16,37 1 15,-19 16-15,53-16 16,-17-1-16,0 18 15,17-18-15,-35 71 16,36-53-16,-19 53 16,19-53-16,17 70 15,0-70-15,17 88 16,-17-70-16,53 70 16,-35-71-16,0 19 15,-1-36-15,1 17 0,-1 71 16,-17-70-16,0 35 15,0-36-15,-17 36 16,-1-35-16,-17 34 16,17-69-1,-17 52-15,17-71 16,-17 36-16,17-35 16,1-18-16,-1 18 0,0-18 15,-17 0 1,18 0-16,-1 0 15,18-18 1,18 18 0,17-18-1,-18 18-15,19 0 16,-1 0 0,-17 18-16,-1-18 15,36 0-15,-35 18 16,0-18-16,-1 35 15,1-17-15,-1 35 16,-17-36-16,0 18 16,0 1-16,0 34 15,18-34-15,-18-1 0,0 35 16,18-17-16,-1 18 16,-17-18-16,36 35 15,-36-53-15,17 71 16,1-71-1,-18 18-15,0 0 0,0 53 16,0-53-16,0 17 16,-18-17-16,18 18 0,0 0 15,-17-1-15,17 1 0,0-1 16,-18-17-16,18 18 16,0-18-16,0 52 15,0-52-15,0 0 0,0 0 16,18 35-16,-1 18 15,1-53-15,0 0 16,34 35 0,-16-35-16,34 35 15,-17-35-15,-18-35 0,107 52 16,-54-34 0,-18-36-1,-52 0-15,0-18 16,-1 0-16,1 1 15</inkml:trace>
  <inkml:trace contextRef="#ctx0" brushRef="#br1" timeOffset="46474.3393">8749 7814 0,'0'0'0,"-18"0"15,1 0-15,-1 0 16,0 0-16,1 0 0,-36 0 16,35 18-16,1-18 15,-36 35 1,35-35 0,36 0-16,52 0 15,36 0 1,-53 0-16,176 0 15,-158 18-15,70-18 16,-88 0 0,53 17-16,-71-17 15,0 0-15,-17 0 0,17-17 16,-53 17 0,1 0-1</inkml:trace>
  <inkml:trace contextRef="#ctx0" brushRef="#br1" timeOffset="46740.3345">9208 7691 0,'0'0'16,"52"35"-16,-16-18 0,34 19 15,-34-19-15,34 36 16,-35-17-16,36 17 15,-53-18-15,17 35 16,-35-52 0,-18 35-16,1-35 15,-1-1-15,-53 1 16,36-1-16,0-17 0,-36 18 16,54-18-1,-1 18-15,0-18 16</inkml:trace>
  <inkml:trace contextRef="#ctx0" brushRef="#br1" timeOffset="60767.2878">14728 8202 0,'18'0'16,"35"18"0,-18-36-16,36 18 15,-53-18-15,34 1 16,-16 17-1,-19 0-15</inkml:trace>
  <inkml:trace contextRef="#ctx0" brushRef="#br1" timeOffset="61706.3458">15522 8043 0,'18'18'16,"-36"-36"-1,54 36-15,-19 17 0,-17 1 0,18 34 16,-18-17-16,17 18 15,-17-36-15,0 18 16,0-36-16,0-52 31,0-35-15,-17 34-16,-1-17 0,18 18 16,-17-18-1,17 18-15,17 35 0,-17 18 16,18 17-1,-1 18-15,1-18 16,17 18-16,-17-35 16,0-1-16,-1-17 15,1-17 1,0-36 0,-18 17-16,35-17 15,-35 36-15,35-1 16,-17 18-1,-1 18 1,-17 17-16,18-17 0,-18 17 16,0 0-16,18 1 0,-1-1 15,1-18-15,35 19 16,-18-36-16,-17 0 16,17 0-16,-17 0 0,17-18 15,0-17 1,-17 17-16,0 18 0,-18-17 15,17 17-15,-17 17 16,0 1 0,0-1-16,18-17 15,-1 18-15,1-18 16,0 0-16,17 0 16,-17-18-16,17 1 15,-35-1-15,18 1 0,-18-19 16,0 19-16,-36-19 15,19 19-15,-19-1 0,-17 0 16,18 18-16,18 0 16,-1-17-16,0 17 15,36 17 1,0 1 0</inkml:trace>
  <inkml:trace contextRef="#ctx0" brushRef="#br1" timeOffset="62530.393">16492 8343 0,'0'0'0,"0"35"0,0-17 16,18-18-16,0-18 15,-1 1-15,19-18 16,-36-1-16,17 1 15,1-18 1,-18 18-16,0 17 16,0 36-1,-18 17 1,18-17-16,0-1 16,0 1-16,18 17 15,-1-35 16,-17-17-15,0-1-16,18 18 16,0 0-16,-1 18 31,1-18-31,17 17 16,-17-17-16,17 0 15,-17 0-15,0 0 0,-1 0 16,1-17-16,-18-1 15,0 0 1,-18 1 0,-17 17-16,17 0 15,1 0-15,17 17 0,0 1 16,0 0-16,17-1 16,19 1-1,-1 0-15,18-18 16,-18 0-16,-17 0 0,-1-18 15,1 0-15,-18 1 16,0-19 0,-18 19-16,1 17 31,17 17-31,0 19 16,17-19-16,1 1 0,0 0 15,-1-1-15,36 1 16,-18-18-16,-17 0 15,-18-18 1,0 1 0,-18-1-16,18 0 15,0 1-15,18-1 16,17 18-16,-17 0 16,0 0-16,-1 18 15,1 17-15,-1-35 16,-17 18-16,36 17 15,-36-18-15,17-17 16,-17 18-16</inkml:trace>
  <inkml:trace contextRef="#ctx0" brushRef="#br1" timeOffset="62729.8002">17286 8167 0,'0'0'16,"18"0"-16,-1 17 0,54-17 15,-36 0-15,18-17 16,-18-1-16,-17 1 16,0-1-16,-1 0 15,-17 1-15</inkml:trace>
  <inkml:trace contextRef="#ctx0" brushRef="#br1" timeOffset="63170.2802">17374 7902 0,'18'71'16,"-36"-142"-16,36 177 0,-18-71 16,18 18-16,-1-17 0,1 16 15,17 37-15,-17-54 16,17-17-16,-17-1 0,17 18 15,-35-17 1,18-18-16,-18-35 16,0 17-16,0-17 15,0 17 1,0 1-16,0-1 0,17 36 31,1-18-15,0 35-16,-1-35 15,1 35-15,-1-35 16,1 0-16,-18 18 16,18-18-16,-1 0 15,1-18 1,0 18 0,-1 0-16,1 0 15,0 0-15,-1 18 16,1-18-1,-1 17 1,-17 1 0,18-18-16</inkml:trace>
  <inkml:trace contextRef="#ctx0" brushRef="#br1" timeOffset="63319.8863">18168 8537 0,'0'0'16,"-35"53"-16,17-35 0,1 35 15,-1-53-15,0 17 16</inkml:trace>
  <inkml:trace contextRef="#ctx0" brushRef="#br1" timeOffset="63937.009">18785 8273 0,'36'141'0,"-72"-282"0,89 335 16,-17-88-16,-19-71 15,-17 0-15,18-17 0,-18-36 16,-18-70 0,1 35-1,-1-88-15,18 88 16,0-18-16,0 1 0,0-36 15,35 53 1,-17 53-16,17 0 0,0 0 16,-17 18-1,-18-1-15,18 19 0,-36-1 16,18 0-16,-53 36 16,18-54-16,0 19 0,17-19 15,-17 1-15,-1 17 16,36-17-16,0-1 15,18 19-15,17-19 0,71 19 16,-53-19-16,18-17 16,52 0-16,-70 0 15,0 0-15</inkml:trace>
  <inkml:trace contextRef="#ctx0" brushRef="#br1" timeOffset="64399.76">19350 8096 0,'0'0'0,"-18"88"0,18-52 15,0 17-15,0 35 16,0-53-16,18-17 0,-18-1 16,18 1-16,-1-18 15,1 0-15,-18-18 0,17-17 16,-17-35-1,-17 17-15,17 17 0,0 1 16,-18-18-16,1 0 16,17 36-16,0-1 0,17 36 31,1 17-15,-1-17-16,19 17 15,-19-35-15,1 0 0,0 0 16,-1-35-1,-17 17-15,18-35 16,-18 18-16,0 17 16,18 0-16,-1 18 15,-17 18-15,0 17 16,18 1-16,-18-1 16,17 18-16,-17-18 0,18 18 0,0-18 15,-1 1-15,19 34 16,-19-52-16,1-1 15,0 1-15,-1-18 0,1 0 16</inkml:trace>
  <inkml:trace contextRef="#ctx0" brushRef="#br1" timeOffset="64725.6914">20108 7955 0,'0'0'16,"-53"0"-16,18 0 0,-18 53 15,36-35-15,17 17 16,-18 0-16,18-17 0,0 17 16,35 18-16,1-18 15,-19-17-15,18 17 0,1-17 16,-1 0-16,18 17 15,-35-18-15,-18 1 16,-36 0 0,19-18-16,-36 0 15,17 17-15,-34-17 16,52 0-16,-17 18 16,35 0-16,18-1 15</inkml:trace>
  <inkml:trace contextRef="#ctx0" brushRef="#br1" timeOffset="65126.5383">20373 8378 0,'18'0'16,"-1"18"-16,-17 17 15,18 1-15,-1 52 16,1-35-16,0 0 0,-18 53 31,0-71-31,-18-88 32,0 35-32,1-70 15,-1 35-15,18-53 16,18 53-16,-1-70 15,1 88-15,0-1 16,17 19-16,-17 17 0,17 0 16,-17 17-16,-1 19 15,-17-1-15,-17 18 16,-1-18-16,0-17 0,-17-1 16,17-17-16,1 18 15,17-36 1,17-17-16</inkml:trace>
  <inkml:trace contextRef="#ctx0" brushRef="#br1" timeOffset="65516.604">20726 8396 0,'0'0'16,"-18"35"-16,0-35 0,18 18 0,0-36 31,36 1-31,-19-1 15,19-17 1,-19 17-16,19 1 16,-19 17-16,1 0 15,-1 0 1,1 0-16,-18 17 16,18 1-1,-18-1 1,17-17-16,-17 18 15,18 0-15,0-18 0,-1 17 16,1-17-16,0 0 16,-1 0-16,1-17 15,-1 17-15,1-36 16,-18 19-16,-18-18 16,1 35-16,-18-18 15,-1 18-15,19 0 16,-1 0-16,0 0 0,18 18 15</inkml:trace>
  <inkml:trace contextRef="#ctx0" brushRef="#br1" timeOffset="65861.4556">21255 8590 0,'18'106'15,"-36"-212"-15,36 265 0,-1-124 16,1 18-16,-1-53 16,-17 18-16,18-36 15,-18-35 1,-18 18-16,18-53 16,0 35-16,0 0 15,0 0-15,0 0 0,0-53 16,18 53-16,0-35 15,-1 88-15,36 0 16,-35 18-16,0-1 16,-1 36-16,-17-35 15,-17 17-15,-1-17 0,0 17 16,1-17-16,-1 17 16,0-35-16,18 18 15,0-36-15</inkml:trace>
  <inkml:trace contextRef="#ctx0" brushRef="#br1" timeOffset="65994.344">21643 8467 0,'-18'35'0,"1"0"16,-1-17-16,0 0 15,1-1-15,-1-17 16</inkml:trace>
  <inkml:trace contextRef="#ctx0" brushRef="#br1" timeOffset="66605.6623">22225 8132 0,'0'0'15,"-18"105"-15,1-52 0,-1 0 16,18 18-16,0-36 15,0-17-15,18-18 16,17-18 0,-35-17-16,18-1 0,-1-16 15,-17-1-15,18-53 16,-18 53-16,18-71 16,-1 72-16,-17-1 15,18 0-15,-18 17 0,17 19 16,1 17-16,0 17 15,17 54-15,-35-18 16,18 17-16,17 72 16,-35-72-16,18 1 0,-1-18 15,1-1-15,-18 1 0,18 0 16,-18-17-16,-18-19 16,-17-17-1</inkml:trace>
  <inkml:trace contextRef="#ctx0" brushRef="#br1" timeOffset="66721.5285">22225 8237 0,'0'0'0,"53"0"0,-18 0 16,0 0-16,54 18 16,-54-18-16</inkml:trace>
  <inkml:trace contextRef="#ctx0" brushRef="#br1" timeOffset="67086.2081">22772 8290 0,'0'0'16,"-35"36"-16,17-19 0,-17 36 16,35-35-16,0-1 15,0 1-15,17 0 0,19-1 16,-1-17-16,-18 0 15,19-17-15,-19-1 0,1 0 16,17-35 0,-35 18-16,0-53 15,0 53-15,-35-71 16,0 53-16,17 18 16,0-1-16,-17 1 0,0 0 15,17 35-15,1 35 16,17 0-16,17 71 15,1-53-15,35 53 16,-18-53-16,53 35 16,-52-53-16,-1 1 15,18-19-15,17 36 16,-52-53-16,17 0 16</inkml:trace>
  <inkml:trace contextRef="#ctx0" brushRef="#br1" timeOffset="67718.6006">23178 8308 0,'-36'35'16,"36"0"-16,-17-17 16,17 35-16,17-18 15,19 1 1,-1-36-16,-18 17 0,19-17 15,17-17-15,-18-19 16,-35 19-16,18-1 16,-18-17-16,-18-18 15,18 35-15,-18-17 16,1 17-16,17 1 0,-18-1 16,18 36-1,18 17 1,-1-17-16,1 17 15,0-18-15,-1 1 0,1 17 16,-1-17-16,19 17 16,-19-35-16,-17-17 31,0-19-15,0 19-16,18-1 15,0 0-15,-1 1 16,1 17-1,0 0 1,-1 0 0,1 0-16,-18-18 15,17 1 1,1 17-16,0 0 16,-1 17-1,1-17-15,0 18 16,-1-1-16,1-17 0,17 18 15,-17-18-15,0 0 0,-1 18 16,1-18 0,-1 0-16,-17 17 15,18-17 1</inkml:trace>
  <inkml:trace contextRef="#ctx0" brushRef="#br1" timeOffset="68525.714">23495 8343 0,'0'0'16,"0"18"-16,0-1 15,0 36 1,18-17-16,-18-19 0,0 19 16,17-19-16,1 19 15,-18-19-15,18-34 16,-1-1 0,-17-17-16,18-18 15,-18 35-15,35-53 16,-35 54-16,35-18 15,-17 17 1,17 18-16,-17 0 16,0 18-16,-1-1 15,1 1-15,-18-1 16,0 1-16,0 17 0,0-17 16,0 0-16,0-1 0,0 1 15,0 0 1,18-18-1,-18-18 1,17 0-16,1 18 0,-1-35 16,1 17-1,0 1-15,-1-1 0,1 0 0,0 1 16,-1-1 0,1 18-16,17 18 15,-17-1-15,-1 1 16,1 0-16,-18-1 15,0 1 1</inkml:trace>
  <inkml:trace contextRef="#ctx0" brushRef="#br1" timeOffset="101931.4289">12330 6227 0,'17'-18'0,"19"18"16,-19 0-16,18-18 16,-17 1-1,53 17-15,-36-18 16,35 18-16,-17 0 16,-17-18-16,34 18 0,36 0 15,-35 0-15,17 0 16,-18 0-16,36 0 15,0-17-15,123 17 16,-88-18-16,159 0 16,-159 18-16,195 0 15,-178 0-15,1 0 16,0 0-16,0 0 0,158 18 16,-158-18-16,176 0 15,-159 0-15,-17 0 16,176-18-16,-176 18 15,17 0-15,142-17 16,-159 17-16,-1 0 16,-17 0-16,18 0 0,141 0 15,-141 0-15,-18 17 16,0-17-16,0 0 0,141 0 16,-141 0-16,-17 18 15,-1-18 1,107 0-16,-19-18 15,-122 18-15,105 0 16,-106-17-16,53 17 16,-88 0-16,-18 0 15</inkml:trace>
  <inkml:trace contextRef="#ctx0" brushRef="#br1" timeOffset="109782.6414">31609 9366 0,'0'0'0,"0"53"16,35 35-16,-35-52 15,18 52-15,-1-71 16,1 19-16,-18-19 15,0-34 1,0-1-16,-18-17 16,18-18-16,0 0 0,-17-70 15,17 52-15,17-52 16,1 70-16,17-18 16,1 53-16,34 18 15,-52 0-15,35 18 16,-36 0-16,1 35 15,-18-18-15,-35 18 16,17-36-16,-35 36 16,36-35-16,-36 0 15,53-1 1,-18 1-16,18 0 16,18 17-16,-1-18 15,36 19-15,-35-19 16,35 1-1,-36 0-15,1-18 16,0 17-16,-1-17 0</inkml:trace>
  <inkml:trace contextRef="#ctx0" brushRef="#br1" timeOffset="110279.8157">32209 9507 0,'0'0'0,"-18"53"0,0-35 15,18 0-15,-17 17 16,17-18-16,0-34 16,0-18-1,0-1-15,0-34 16,17 34-16,-17 1 15,36-53 1,-36 53-16,35-18 16,-35 35-16,18 18 15,-18 18-15,17 35 16,-17-18 0,18 0-16,-18 53 15,17-52-15,-17-1 0,18-17 16,0-1-16,-1 1 15,-17 0-15,18-18 0,0 0 0,-1 0 16,19-36 0,-36 19-16,0-19 0,17 1 0,-17 0 15,-17-36 1,17 18-16,-18 18 0,0-35 16,18 52-16,-17-17 15,34 35 16,1 0-31,0 17 16,17 1-16</inkml:trace>
  <inkml:trace contextRef="#ctx0" brushRef="#br1" timeOffset="110696.6595">32738 9419 0,'0'53'15,"0"-106"-15,0 124 0,17-18 16,-17-18-16,18-17 0,-18-1 16,18-17-1,-18-17 1,0-19 0,0 1-16,0 0 0,0 17 15,-18-52 1,18 34-16,0 1 15,0 17-15,18 1 0,-1 34 16,1 36 0,0-35-16,-1 70 15,1-53-15,17 1 16,-17-19-16,17 19 0,0-1 16,-17-35-16,0 0 15,-1-18-15,1 1 16,0-54-16,-18 36 15,0-53 1,-18 35-16,18 0 0,-18-35 16,1 35-16,17 35 15,-18-17-15,0 17 16</inkml:trace>
  <inkml:trace contextRef="#ctx0" brushRef="#br1" timeOffset="111302.0974">31644 10195 0,'0'-35'16,"0"70"-16,0-88 0,0 36 16,-17-1-16,-1 18 15,0 18-15,-35 17 16,18 0-16,17 1 0,18 52 16,0-53-16,0 18 15,18-18-15,0 1 16,17-1-16,18 0 0,35 0 15,-35-17-15,0-18 16,17 0-16,-34 0 16,17-35-16</inkml:trace>
  <inkml:trace contextRef="#ctx0" brushRef="#br1" timeOffset="111790.5935">32156 10495 0,'0'0'16,"0"71"-16,0-54 0,0 36 16,0-35-1,0 0-15,-18-18 16,18-36-1,0 19-15,0-36 16,0 0-16,0-18 16,18 18-16,-1-53 15,1 54-15,0 34 16,-18 0-16,17 1 16,1 17-16,17 53 15,-35-18-15,18 0 0,-18 18 16,17-18-16,19 54 15,-19-37-15,1-34 16,-18 17-16,18-17 0,17 0 16,-17-18-16,-1-18 15,1 0 1,-18-35-16,17 18 16,-34-35-16,17 34 15,-18-52 1,18 70-16,-17-17 0,17 18 15,-18-19-15,36 36 16,-18 18 0</inkml:trace>
  <inkml:trace contextRef="#ctx0" brushRef="#br1" timeOffset="112214.0036">32738 10460 0,'0'0'0,"0"70"0,0-34 16,0-19-16,17 54 15,-17-53-15,0-1 16,18 1-16,-18-36 16,-18-35-1,18 36-15,0-54 16,-17 18-16,17 18 15,0 0-15,0-18 0,17 17 16,-17 19-16,0-1 16,18 18-16,-18 18 0,35 35 15,-35-18 1,18 18-16,0-18 0,35 53 16,-18-52-16,18 17 15,-18-36-15,36 1 16,-54-18-16,18 0 15,-17 0-15,-18-18 16,18-52-16,-18 34 16,0-34-16,-18 17 15,0 18-15,-17-71 16,0 53-16,17 18 16,-17-18-16</inkml:trace>
  <inkml:trace contextRef="#ctx0" brushRef="#br1" timeOffset="164477.7447">4868 12400 0,'18'18'62,"0"-18"-46,-1 0-16,1 0 16,17-18-16,0 18 15,-17-17-15,17 17 0,1 0 16,-1 0-16,0 0 15,0 0-15,1 0 0,17 0 16,-18 0-16,18-18 0,70 18 16,-70 0-16,88-18 15,-88 18-15,88 0 16,-88 0-16,53 0 16,-71 0-16,18 0 15,36 18 1,16-18-16,-52 18 15,0-18-15,0 0 0,0 0 16,53 17-16,-36-17 16,72 18-1,-90-18-15,90 17 16,-72 1-16,71 0 16,-70-1-16,52 19 15,-52-19-15,52 19 16,-52-19-16,35 18 15,-53-17-15,-18 17 16,0-17-16,0 0 0,36 35 16,-53-36-16,35 54 15,-36-54-15,1 19 16,-1-1-16,1 0 0,17 53 16,-17-52-1,0-1-15,-1 0 0,-17 1 16,36 52-16,-19-53 15,1 0-15,-1 53 16,1-52-16,-18-1 0,35 53 16,-35-52-1,18-1-15,0 0 0,-18 18 16,35 35-16,-17-53 16,17 36-16,-17-18 15,34 0-15,-34-18 16,0 0-16,17-17 15,0 17-15,-17-17 0,52 35 16,-17-35-16,-17-1 16,17 1-16,-1-1 0,54 19 15,-53-19-15,71 1 16,-71-18-16,52 18 16,-52-18-16,0 17 15,71-17 1,-71 0-16,0 0 0,0 0 15,-18 0-15,0 0 16,0 0-16,1 0 0,-19 0 0,19 0 16,-19 0 31</inkml:trace>
  <inkml:trace contextRef="#ctx0" brushRef="#br1" timeOffset="165284.7257">9772 14411 0,'18'0'47,"-1"0"-47,1 0 0,17 0 15,18 0-15,-18 0 16,18 0-1,-17 0-15,-19 0 0,1 0 16</inkml:trace>
  <inkml:trace contextRef="#ctx0" brushRef="#br1" timeOffset="165607.5348">9807 14146 0,'-17'0'15,"34"0"-15,-17 0 0,18 18 16,17 0-16,0-1 16,1 1-16,34 35 15,-34-18-15,34 53 16,-52-35-16,17-17 15,0 69-15,-35-69 16,-17 17-16,-19-1 16,1-34-16,0 0 15,-53-1-15,52-17 16,-34 0 0,35 18-16,17-18 0,-35 18 15</inkml:trace>
  <inkml:trace contextRef="#ctx0" brushRef="#br1" timeOffset="167769.8246">11553 12665 0,'0'17'16,"18"1"31,-36-18-32,1 0 1,-18 18-16,-1-18 15,-17 17-15,18 1 0,-18 0 0,-17-1 16,17 18-16,-53 36 16,35-36-16,36 1 0,-18-1 15,-35 53 1,35 18-16,35-71 16,1 18-16,-1 0 0,0 18 15,1 52-15,-1-70 16,18 88-1,0-88-15,0 18 0,0-19 16,0 1-16,18 18 0,-1 35 16,-17-53-16,18 53 15,-18-54-15,0 1 16,0-17-16,0 17 0,-18 17 16,1-35-1,-1 1-15,1-19 16,-19-17-16,1 18 15,17-18-15,-17-18 16,17 18-16,1-17 0,-1 17 16,18-18-16,18 18 15,-1-18 1,19 18-16,-19-17 16,36 17-16,-17 0 15,-19-18-15,18 18 0,-17 0 16,17 18-1,-17-1-15,0 36 16,-18-35-16,17 17 16,-17-17-16,18 17 0,-18 0 15,0 18-15,0-17 0,0 69 16,0-52-16,0 0 16,0 0-16,0 0 0,-18 71 15,18-54-15,0 54 16,0-71-16,18 70 15,0-52-15,-18 52 16,0-70-16,0 88 16,0-88-16,17 18 15,-17-1-15,0 1 16,0 70-16,0-71 16,-17 71-16,17-70 15,0 70-15,0-53 16,0 53-1,0-70-15,17 70 16,-17-70-16,18-1 16,-18 18-16,17-17 0,19 17 15,-19-17-15,19-18 0,-1 17 16,53 54-16,-35-71 16,53 17-16,-36-35 15,-17 1-15,18-19 0,35 19 16,-71-36-16,53 0 15,-70 0-15</inkml:trace>
  <inkml:trace contextRef="#ctx0" brushRef="#br1" timeOffset="195242.7686">13952 16034 0,'18'0'16,"17"0"0,1-18-16,16 18 15,19 0-15,17-18 16</inkml:trace>
  <inkml:trace contextRef="#ctx0" brushRef="#br1" timeOffset="195576.3291">14605 15663 0,'0'0'0,"0"-17"0,18 17 15,-36 0 1,18 35 0,0 18-16,-18-18 0,18 18 15,0 18-15,-17 52 16,17-70-16,17 0 0,19 35 15,-1-53-15,18 18 16,-18-17 0,18-36-16,-18 17 0,1-17 15,-1 0-15,35-17 16,-52-1-16</inkml:trace>
  <inkml:trace contextRef="#ctx0" brushRef="#br1" timeOffset="195865.7363">15169 16087 0,'53'-18'16,"-106"36"-16,142-36 0,-72 36 0,36-1 15,-18 19 1,-17-1-16,-18-17 15,0-1-15,0 18 0,-18 1 16,1-19-16,-1 1 16,18 0-1,18-18 1,-1 0-16,54 0 16,-53 0-16,17 0 15,18-18 1</inkml:trace>
  <inkml:trace contextRef="#ctx0" brushRef="#br1" timeOffset="197389.5034">16457 16193 0,'0'17'16,"-18"-17"-16,18 18 16,-17-1-16,-18 1 0,17 0 15,0-1-15,-52 19 16,52-19-16,-52 1 15,52-18-15</inkml:trace>
  <inkml:trace contextRef="#ctx0" brushRef="#br1" timeOffset="198551.8052">17339 15946 0,'0'0'15,"-35"-18"-15,-1 0 0,19 18 16,-54 0 0,36 18-16,17 0 0,-17 17 15,17 0-15,1-17 0,-1 52 16,36-34-16,35 17 16,-18-53-16,18 0 15,53 0 1,-36-36-16,36-17 15,-71 0-15,1 18 0,-1-18 16,-35 18-16,0-71 16,-18 71-16,1 0 0,-19-18 15,-16 0-15,16 53 16,-17 0 0,36 35-16,17 0 0,-18 53 15,36-35-15,-1 0 16,19 0-16,-1-18 0,53 36 15,-53-36-15,18-17 16,-17 0-16,-19-1 16,18-17-16,-17 0 15,0 0-15,-18-35 16,0 0-16,0 17 0,0-17 16,0-1-16,0-16 15,-18 34-15,18 0 16,0 1-16,18 17 15,-1 0 1,1 17 0,35-17-1,-35 18-15,-1-18 0,18 0 0,-17 18 16,0-18-16,17 17 16,-35 1-16,18-1 15,-18 1-15,0 0 16,0-1-16,17 1 15,1 0 1,0-1-16,17-17 16,-17 0-16,-1 0 15,36-17-15,-35-1 16,-1-17 0,-34 17-16,-36-17 15,18 17-15,-36 1 16,36 17-16,-18 0 15,35 0-15,0 0 16,36 17 0,0 1-16,-1-18 0</inkml:trace>
  <inkml:trace contextRef="#ctx0" brushRef="#br1" timeOffset="199042.4768">18327 16087 0,'17'70'15,"-34"-140"-15,34 176 0,1-71 0,0 0 0,17 18 16,-17-35 0,-1-1-16,1-17 15,-36-17-15,18-1 16,-35-53-1,17 36-15,1 0 0,-1 0 16,18-18-16,0-18 16,0 36-16,18-18 15,17 53-15,0-18 16,1 36-16,-19-18 16,1 18-16,-1-1 0,-17 1 0,0 35 15,-17-36 1,17 1-16,-53 0 15,35-1-15,1-17 0,-1 0 16</inkml:trace>
  <inkml:trace contextRef="#ctx0" brushRef="#br1" timeOffset="199581.0643">18715 15981 0,'0'35'0,"0"-70"0,-18 88 16,18 0 0,0-36-16,36 19 15,-19-19-15,18-17 16,1 0-16,-1-17 0,0 17 16,1-18-16,-19-17 0,18-1 15,-17 1-15,-36-18 16,1 36-16,-18-19 15,-1 36-15,1-17 16,17 34-16,1-17 16,-1 18-1,36 17-15,-1-17 16,1-18-16,0 0 0,35 17 16,-18-17-16,-18 0 15,1 0-15,0 0 0,-1 18 16,1-18 15,-18 18-15,18-18-1,-1 0-15,1 17 16,0-17 0,-1 0-16,1 0 0,-1-17 15,1 17 1,-18-18-16,18 18 31,-1 0-15,1 0-1,17 0 1,1 0-16</inkml:trace>
  <inkml:trace contextRef="#ctx0" brushRef="#br1" timeOffset="199770.3596">19420 15857 0,'71'0'16,"-142"0"-16,160 0 0,-54-17 16,53-19-1,-70 19-15,35-1 16,-36 1-16,1-19 15,-18 19-15</inkml:trace>
  <inkml:trace contextRef="#ctx0" brushRef="#br1" timeOffset="199925.4946">19579 15610 0,'18'89'16,"-36"-178"-16,53 231 0,-17-72 15,0-35 1,-1-17-16,-17 17 0,18 1 16,0-19-16</inkml:trace>
  <inkml:trace contextRef="#ctx0" brushRef="#br1" timeOffset="200096.6049">20126 16016 0,'0'0'15,"-18"53"-15,-17-35 16,0 17-16,0-17 16,-18-1-16</inkml:trace>
  <inkml:trace contextRef="#ctx0" brushRef="#br1" timeOffset="205414.2774">21061 15875 0,'-35'0'15,"-1"0"1,1 0-16,-18 18 16,18-1-16,17 1 0,1 0 15,-1 17-15,0 0 16,18-17-16,18-1 0,-18 1 16,53 0-1,-36-18-15,19 0 0,52-36 16,-53 19-16,18-36 15,-35 0-15,-1 18 16,1-54 0,-18 37-16,0-1 0,-18 0 15,1 0-15,-36-35 16,18 35-16,-1 17 0,-34 19 16,52 17-16,-17 17 15,17 19-15,1-1 16,17 88-16,17-70 15,1 0-15,-1 0 16,19-18-16,17 18 0,52 0 16,-34-35-16,35 0 15,-53-18-15,0 0 16,17 0-16,-52-18 16,0 0-1,-18 1-15,-18 17 16,0 0-16,-35 35 15,36-17-15,-1 17 16,18-18-16,-18 19 0,36-1 16,17-17-1,-17-1-15,17 1 0,18-18 16,-18 0-16,36-18 16,-53 1-16,-1 17 15,1-18-15,-18 0 0,0 1 16,-18-1-16,1-17 15,-1 17-15,0 18 0,-17-17 16,17 34-16,1-17 16,17 18-16,0-1 0,17 19 15,1-36-15,53 17 16,-36-17-16,35 0 16,-34 0-1,-19 0-15,1-17 0,-18-1 16,0 0-1,-18-17-15,1 35 16,17-17-16,0-1 16,0 18-1,35-18-15,18 1 16,35-1 0,-35 0-16,-18 18 0,1-17 15,17 17-15,-53-18 16,17 18-16,-34 0 15,-19-18 1,19 18-16,-19-17 16</inkml:trace>
  <inkml:trace contextRef="#ctx0" brushRef="#br1" timeOffset="205582.1047">21925 15610 0,'0'89'15,"0"-178"-15,0 213 0,0-71 0,18 17 16,-1-34-16,1-1 16,0-17-16,-1 17 0,1-18 0,17 1 15,-17 0-15,17-18 16,0 0-16,-17 0 0</inkml:trace>
  <inkml:trace contextRef="#ctx0" brushRef="#br1" timeOffset="205864.9594">22348 15893 0,'-35'17'16,"70"-34"-16,-87 52 0,34-17 0,-35 17 16,53-18-16,-18 19 15,36-19-15,-18 1 16,35-18-16,18 0 16,-35 0-16,17-18 15,-17 18-15,-1-17 0,1-19 16,0 1-16,-18 0 15,-18 0 1,18 17-16,-18 18 16,1 0-16,17 18 15,0 35-15,17-36 16,36 36-16,-17-53 16,-1 18-16,18-18 0,17 17 15,-34-34 1</inkml:trace>
  <inkml:trace contextRef="#ctx0" brushRef="#br1" timeOffset="207086.6061">23971 15822 0,'0'0'0,"-17"0"15,-19-18-15,19 18 0,-1 0 16,-35 0 0,18 18-16,17 0 15,1-1-15,-1 1 0,0 53 16,18-54-16,0 36 16,18-35-16,35 17 15,-18-35-15,36 0 16,-54-18-16,19-17 15,-19 17-15,-17-34 16,0 16-16,-17 19 16,-1-1-16,0 0 15,1 18 1,-1 0-16,18 18 0,0 17 16,18 1-16,35-1 15,-18 0-15,53-17 16,-53-18-16,54 17 15,-37-17-15,1-17 16,-35-1 0,17-17-16,-35 17 15,0-17-15,0 17 16,0 1-16,0-19 16,-17 36-16,17-17 15,-18 17 1,18-18-1,18 18 48,-18-18-16,17 18-47,-34 18 78,17 17-78,0 1 16,0-19-16,0 36 15,0-18-15,35 1 16,-17-19-16,17 1 15,-17-18-15,34 0 16,-34 0-16,0 0 0,-1-18 16,19-17-16,-36 17 15,0 1-15,0-36 16,0 35-16,-18-17 16,18 17-16,-18 18 0,18-17 15,-17 17-15,17 17 31,17 19-31,1-19 16,17 36 0,-17-35-16,17 17 15,0-17-15,-17-18 0,17 17 16,18-17 0</inkml:trace>
  <inkml:trace contextRef="#ctx0" brushRef="#br1" timeOffset="207495.8371">24906 15875 0,'0'0'16,"0"-18"-16,-18 1 0,1 17 15,-18 17 1,17 1-16,0 35 16,18-35-16,0-1 0,18 18 15,0-17-15,17 0 16,-18-1-1,19-17-15,-19 0 0,1-17 16,0-1-16,-18-17 16,0 0-1,0 17-15,-18 18 16,18 35 0,18 53-1,-1-52-15,36 87 16,-35-70-16,17 0 0,-17 0 15,-1 0-15,1-18 16,0 0-16,-18 1 0,-18-1 0,-17-17 16,-18-18-1,18-18-15,-18 18 0,-18-53 16,18 18-16,-17-36 16,52 18-1,-17-35-15,17 35 16</inkml:trace>
  <inkml:trace contextRef="#ctx0" brushRef="#br1" timeOffset="208205.8208">25224 15946 0,'0'0'16,"-18"52"-16,18-34 0,0 0 15,0-1-15,18-17 16,-18-17 0,17-1-16,-17 0 15,18-34 1,-18 34-16,18-17 0,-18 17 16,17 18-16,-17 18 31,18 17-31,-18-17 15,17 17 1,-17-18 0,18-17-16,-18-17 15,18-1 1,-18 1-16,17 17 31,-17 35-15,18-18-1,17 19-15,18-19 16,-18-17-16,-17 0 16,35-17-1,-35-1-15,-1 18 0,-17-18 16,0 1-16,0-1 0,0-17 16,-17 17-16,-1 1 15,0 17-15,1 0 16,17 17-16,-18-17 15,18 36-15,18-19 16,17 18 0,-17-35-16,-1 18 15,1-18-15,0 0 0,-1 0 16,1 0-16,-18-18 16,18 18-1,-1 0 1,1 0-1,17 0-15,-17 0 16,-1 18-16,1-18 16,-18 18-16,18-18 15,-18 17 1</inkml:trace>
  <inkml:trace contextRef="#ctx0" brushRef="#br1" timeOffset="208417.0329">25894 15787 0,'18'0'0,"34"0"16,-16 0-16,34-35 15,-34 35-15,16-18 16,-16-17-16,-19 17 0,1 0 15,-18-17 1,-18-18-16,1 36 16,-19-1-16</inkml:trace>
  <inkml:trace contextRef="#ctx0" brushRef="#br1" timeOffset="208533.4732">25982 15522 0,'18'88'15,"-18"-17"-15,17-18 0,36 88 16,-35-88-1,0 0-15,17-18 0,0 36 16,-17-54-16</inkml:trace>
  <inkml:trace contextRef="#ctx0" brushRef="#br1" timeOffset="209045.7657">26370 15946 0,'-17'35'16,"34"-70"-16,-52 87 0,35-34 0,0 0 15,18-1-15,17 1 16,-18-18-16,1 0 16,0 0-16,-18-18 15,17 1-15,-17-1 16,0-17-1,-17 17-15,17-17 16,0 17-16,0 36 31,17-18-31,1 35 16,0-35-16,35 18 16,-36-1-16,18-17 15,-17 0-15,0 0 16,-18-17-1,-18 17-15,18-18 16,-18 1-16,18-1 16,18 0-1,0 18 1,17 0-16,-17-17 16,52 17-16,-52-18 15,52 0 1,-34 18-16,-1-17 15,-35-1-15,18 0 16,-18 1-16,-36-18 16,36 17-16</inkml:trace>
  <inkml:trace contextRef="#ctx0" brushRef="#br1" timeOffset="209211.5228">26793 15558 0,'0'35'16,"0"0"-16,0 0 15,0-17-15,0 35 0,0 0 16,18-18-16,-18 36 16,18-54-1,-18 1-15,17 17 16,-17-17-16</inkml:trace>
  <inkml:trace contextRef="#ctx0" brushRef="#br1" timeOffset="209361.9211">26952 15875 0,'18'0'0,"0"18"15,-18-1-15,17-17 0,1 36 16,-1-36 0,1 17-16,-18 1 0,0-1 15,18 1-15</inkml:trace>
  <inkml:trace contextRef="#ctx0" brushRef="#br1" timeOffset="209484.1712">27146 15769 0,'0'0'15,"18"0"-15</inkml:trace>
  <inkml:trace contextRef="#ctx0" brushRef="#br1" timeOffset="209989.853">27252 15963 0,'0'18'15,"18"17"1,-1 0-16,19-17 15,-19-18-15,19 0 16,-19-18 0,1 1-16,-18-1 15,0-17-15,0 0 16,0 17-16,-18-17 0,18 17 16,-17 0-1,17 1-15,17 17 31,-17 35-31,18-17 16,-18 35-16,0-36 16,17 18-16,-17-17 15,0 0-15,18-18 16,0 0 0,-1-36-1,19 19-15,-1-18 16,0-1-16,-17 19 0,17-1 15,0 0-15,-17 18 16,17-17-16,-17 17 0,0 0 16,-1 17-16,-17 1 0,18 0 15,-18-1-15,0 19 0,0-19 16,18 18-16,-1-17 0,-17 0 16,18-1-16,-18 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289337" y="3824469"/>
            <a:ext cx="80023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Improving your model</a:t>
            </a:r>
          </a:p>
          <a:p>
            <a:pPr algn="ctr"/>
            <a:r>
              <a:rPr lang="en-US" sz="6600" dirty="0"/>
              <a:t>performance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4792752" y="1187098"/>
            <a:ext cx="6995528" cy="18270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Comparing to human-level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The two fundamental assumptions of supervised learning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4052" y="2193395"/>
            <a:ext cx="8167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1.  You can fit the training set pretty well.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4052" y="3834353"/>
            <a:ext cx="99629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2.  The training set performance generalizes pretty </a:t>
            </a:r>
          </a:p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     well to the dev/test set.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3D517C6-EBC3-44DB-804B-2E9687021316}"/>
                  </a:ext>
                </a:extLst>
              </p14:cNvPr>
              <p14:cNvContentPartPr/>
              <p14:nvPr/>
            </p14:nvContentPartPr>
            <p14:xfrm>
              <a:off x="7080120" y="2368440"/>
              <a:ext cx="4102560" cy="2908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3D517C6-EBC3-44DB-804B-2E96870213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0760" y="2359080"/>
                <a:ext cx="4121280" cy="29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98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Reducing (avoidable) bias and variance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1769266"/>
            <a:ext cx="2342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Human-level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880" y="4979209"/>
            <a:ext cx="1770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Dev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05483" y="1705146"/>
            <a:ext cx="335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Train bigger 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05483" y="2314401"/>
            <a:ext cx="7555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Train longer/better optimization algorithms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05483" y="3354543"/>
            <a:ext cx="7045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NN architecture/hyperparameters search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5483" y="4493851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More data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05483" y="5081430"/>
            <a:ext cx="27478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Regularization</a:t>
            </a:r>
            <a:b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</a:b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05483" y="6099895"/>
            <a:ext cx="7144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NN architecture/</a:t>
            </a:r>
            <a:r>
              <a:rPr lang="en-US" sz="2800" dirty="0" err="1">
                <a:latin typeface="Century Schoolbook" charset="0"/>
                <a:ea typeface="Century Schoolbook" charset="0"/>
                <a:cs typeface="Century Schoolbook" charset="0"/>
              </a:rPr>
              <a:t>hyperparameters</a:t>
            </a: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 search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2880" y="3461526"/>
            <a:ext cx="2576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Training error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3DD82B-54FE-4187-AE64-877D269FF293}"/>
                  </a:ext>
                </a:extLst>
              </p14:cNvPr>
              <p14:cNvContentPartPr/>
              <p14:nvPr/>
            </p14:nvContentPartPr>
            <p14:xfrm>
              <a:off x="272880" y="1968480"/>
              <a:ext cx="11671920" cy="461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3DD82B-54FE-4187-AE64-877D269FF2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520" y="1959120"/>
                <a:ext cx="11690640" cy="463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4281</TotalTime>
  <Words>80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Office Theme</vt:lpstr>
      <vt:lpstr>PowerPoint Presentation</vt:lpstr>
      <vt:lpstr>The two fundamental assumptions of supervised learning</vt:lpstr>
      <vt:lpstr>Reducing (avoidable) bias and variance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158</cp:revision>
  <dcterms:created xsi:type="dcterms:W3CDTF">2017-07-10T20:19:53Z</dcterms:created>
  <dcterms:modified xsi:type="dcterms:W3CDTF">2017-07-30T02:02:14Z</dcterms:modified>
</cp:coreProperties>
</file>