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2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1:40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7250 3933 0,'0'18'32,"0"35"-17,17-35-15,-17 70 16,18-18-1,-18-17-15,0 18 0,18 17 16,-18-17-16,0 17 0,0 0 16,0-17-16,0 17 0,0 35 15,0-70-15,17 53 16,-17-53 0,0 17-16,0-52 15,0 17-15</inkml:trace>
  <inkml:trace contextRef="#ctx0" brushRef="#br0" timeOffset="1494.844">7179 4039 0,'-18'0'16,"18"18"-16,18-18 15,0 0 1,-1 0-16,1 0 15,0 0-15,35 0 0,-36 0 16,54 0 0,-36 0-16,71 0 15,-36 0-15,71 0 16,-52 0-16,105-18 16,-88 18-16,-1 0 15,1-17-15,141 17 16,-123-18-16,17 18 15,0 0-15,0 0 0,159-18 16,-141 18-16,17 0 0,159-17 16,-159 17-16,177-18 15,-176 18-15,17 0 16,-18-18-16,212 18 16,-194 0-16,0 0 15,194 0-15,-194 0 16,18 0-16,0 0 0,-1 0 15,-17 0-15,247 0 16,-211 18-16,-1-18 16,212 0-16,0 18 15,-212-18-15,-17 17 16,229 1 0,211 17-16,-211-17 15,0 0 1,-17-1-1,-213-17-15,230 0 16,-229 18-16,194-18 16,-195 0-16,-17 0 0,212 0 15,-212 0-15,194 0 16,-194 0-16,0 0 16,0-18-16,0 18 15,159-17-15,-177 17 16,160 0-16,-160-18 15,-17 18-15,-1 0 16,1 0-16,159-18 16,-177 18-16,141-17 15,-141 17-15,106 0 16,-123 0-16,123 0 16,-142 0-16,107 0 15,-106-18-15,-18 18 16,18 0-16,-18-18 0,0 18 15,71-17-15,-88-1 16,52 0-16,-52 18 16,-18-17-16,52-1 15,-52 1-15,-17-1 0,34 0 16,-52 18-16,17-17 16,0-1-1,-17 18-15,0 0 0,-1-18 16,-17 36 15,-17 0-15,17 17-16,-18 18 15,0-18 1,18 0-16,-17 18 0,17 36 16,0-37-16,0 90 15,17-72-15,1 89 16,0-89-16,-1 89 15,1-88-15,17 87 16,-17-87-16,17 88 16,-35-89-16,18 71 15,-18-70-15,0 52 16,0-70 0,-18 71-16,0-89 15,-52 53-15</inkml:trace>
  <inkml:trace contextRef="#ctx0" brushRef="#br0" timeOffset="3279.2288">7285 5168 0,'0'18'31,"18"17"-31,-18-17 16,17 35-1,-17-18-15,18 36 16,-18-36-16,0 0 0,0 18 16,0 18-1,0-54-15,17 18 16,-17-17-16,0 0 15,18-18-15,0 17 16,17-17-16,-17 0 16,17 0-16,0 0 15,-17 0-15,-1 0 0,36 0 16,-35 0-16,35 0 16,-18 0-1,18 0-15,-18 0 16,1 0-16,52 0 15,-18-17-15,54 17 16,-36-18-16,-17 18 0,123-18 16,-106 1-16,124-1 15,-107 18 1,107-17-16,-88 17 16,105 0-16,-106 0 15,124 0-15,-123 0 16,140 0-1,-140 0-15,158 0 16,-141 0-16,141 17 16,-123-17-16,0 0 15,0 0-15,-1 0 0,177 18 16,-158-18-16,176 0 16,-177 0-16,18 0 15,-18 0-15,18 0 0,0 0 16,195 0-16,-213 0 15,18 0-15,194 0 16,18 0 0,-212 0-16,0 0 0,194 17 15,-194-17-15,194 18 16,-194-18-16,176 18 16,-176-18-16,194 35 15,-211-35 1,17 18-16,-18-18 0,212 17 15,-211-17-15,193 36 16,-194-36-16,177 17 16,-194 1-16,194-1 15,-177-17-15,177 0 16,-177 0-16,159 18 16,-176-18-1,194 0-15,-177 0 16,160 0-16,-178 18 15,177-18-15,-158 0 16,158 0-16,-176 0 16,176 0-1,-159 17-15,124-17 16,-141 0-16,158 18 16,-176-18-16,1 0 0,122 0 15,-140-18 1,-19 18-16,54 0 15,-106 0-15,-18 0 16</inkml:trace>
  <inkml:trace contextRef="#ctx0" brushRef="#br0" timeOffset="4854.7114">19103 4075 0,'0'0'0,"-18"0"0,1 0 16,17 35 0,0 0-1,-18 0-15,18 36 16,0 0-16,0 105 0,0-70 15,-18 123-15,18-123 16,0 0-16,0 105 16,0-140-16,18 88 15,-18-106-15,0 35 16,0-53-16,-18 18 16,18-35-16</inkml:trace>
  <inkml:trace contextRef="#ctx0" brushRef="#br0" timeOffset="5449.1117">12682 4427 0,'36'0'0,"-1"-17"16,71-19-16,-36 19 16,1-1-16,70-17 15,-88 17-15,53 18 16,-71 0-16,-17 18 16,17 70-16,-35-35 15,0 70-15,0-52 16,0 53-1,0-72-15,0 72 16,0-89-16,18 0 0,-1 36 16,-17-53-16,18 17 15</inkml:trace>
  <inkml:trace contextRef="#ctx0" brushRef="#br0" timeOffset="5605.7052">12982 4868 0,'53'0'0,"-18"-17"15,18 17-15,71-36 16,-54 19-16,19-1 16,-19 1-16,18-19 0,-17 19 0</inkml:trace>
  <inkml:trace contextRef="#ctx0" brushRef="#br0" timeOffset="5888.741">14005 4498 0,'-17'18'15,"34"-36"-15,-52 53 0,0 36 16,17-36-16,18 53 16,0-35-1,18-18-15,35 36 16,-18-53-16,35-1 15,-34-17-15,34-17 16,-34-1-16,-19-35 16,-17 0-16,0-35 15,-17 53-15,-36-54 16,17 54-16,-17-18 16,36 53-16,-18 0 15,35 18-15,17 35 16,1-36-16</inkml:trace>
  <inkml:trace contextRef="#ctx0" brushRef="#br0" timeOffset="6039.1473">14534 4780 0,'0'-17'31,"0"-1"-16,18 0 1</inkml:trace>
  <inkml:trace contextRef="#ctx0" brushRef="#br0" timeOffset="6238.5938">14905 4392 0,'0'0'0,"0"18"0,-18 52 16,1-17-16,-1-18 16,-17 71-16,17-53 15,0 0-15,1 0 16,17-18-16,0 1 0,0 34 16,0-35-16,0 1 15</inkml:trace>
  <inkml:trace contextRef="#ctx0" brushRef="#br0" timeOffset="6394.976">15064 4921 0,'0'-17'47</inkml:trace>
  <inkml:trace contextRef="#ctx0" brushRef="#br0" timeOffset="7029.2384">20408 4568 0,'0'0'16,"18"0"-16,52-17 16,-17-1-16,53 18 15,18-17 1,-89 17-16,-17 0 0,17 17 16,-35 1-16,0-1 15,-18 1-15,1 17 0,-1 1 0,0-1 16,1 18-1,17-18-15,17 18 0,36 18 16,18-1 0,-36-35-16,0-17 15,18 70 1,-70-52-16,-36-19 16,17 1-16,-52-18 15,18 17 1,34-17-16,19-17 15,17-1-15,17 1 16</inkml:trace>
  <inkml:trace contextRef="#ctx0" brushRef="#br0" timeOffset="7196.2333">21414 4974 0,'-18'0'15,"36"0"17,-1 0-17</inkml:trace>
  <inkml:trace contextRef="#ctx0" brushRef="#br0" timeOffset="7941.361">21625 4745 0,'18'-35'15,"-36"70"-15,36-88 16,-36 53-16,1-18 16,-1 36-16,-17 35 15,-1-18-15,1 36 16,18-36-16,-1 53 15,18-53-15,35 36 16,-17-53-16,70 17 16,-53-35-16,18 18 15,-18-36-15,54 0 16,-54-17-16,-17 17 0,-1-17 16,1-35-1,-36-19-15,1 54 16,-36-35-16,17 34 15,-34-17-15,35 53 16,-1-17-16,19 17 16,-1 17-1,18 1-15,18 0 0</inkml:trace>
  <inkml:trace contextRef="#ctx0" brushRef="#br0" timeOffset="8103.1766">22190 4939 0,'17'0'16,"-34"0"-16,34-18 0,1 1 31,0 17-15</inkml:trace>
  <inkml:trace contextRef="#ctx0" brushRef="#br0" timeOffset="8309.1396">22666 4551 0,'0'17'16,"-18"1"-16,18 17 0,-35 54 15,0-36-15,17-1 16,-35 72-1,18-71-15,17 0 0,-17 53 16,35-71-16,-18 0 16,18 0-16,0-17 0</inkml:trace>
  <inkml:trace contextRef="#ctx0" brushRef="#br0" timeOffset="8448.3195">22825 5151 0,'17'0'16,"-34"0"15,-1 0-31</inkml:trace>
  <inkml:trace contextRef="#ctx0" brushRef="#br0" timeOffset="9085.6932">11748 6209 0,'-18'-18'15,"36"18"1,52-35-1,1 17-15,87-17 16,-69 0-16,-1 17 0,0 1 16,53-19-16,-88 36 15,-35-17-15,17 17 0,-35-18 16</inkml:trace>
  <inkml:trace contextRef="#ctx0" brushRef="#br0" timeOffset="9843.2311">12259 6174 0,'0'0'16,"18"88"-16,-1-35 0,1-18 16,17 53-1,18-35-15,-35-18 16,-1 1 0,1-19-16,0-17 0,-18-17 15,0-19 1,0 19-16,0-1 15,17 18-15,1 0 16,0 0-16,35 18 16,-36-18-16,18 17 15,-17-17-15,0 0 16,-18-17 0,0-19-16,0 1 15,-18 0-15,18-18 16,0 18-16,0-1 15,0 19 1,18-1-16,17 18 16,-17-17-16,35 17 0,17 0 15,-35 0-15,36 17 16,-36 1-16,1-1 16,-36 1-16,17 0 15,-34-1-15,-1-17 16,0 18-16,1-18 0,-19 35 15,36-17-15,-17 17 16,17-17-16,17 17 16,1-17-16,35-1 15,-35-17 1,34 0-16,-34 0 16,17-35-16,-35 17 15,18-34-15,-18 34 16,0-17-16,0 17 15,-18 0 1,36 36 0,0 0-1,-1-1-15,19 1 16,-19-18-16,1 18 16,-1-18-16,-17-18 15,0-17 1,0 17-16,-17-35 15,17 18-15,0-18 16,17 35-16,-17-17 16,18 35-16,0 0 15,-18 18-15,17-1 16,-17 1-16,18 17 16</inkml:trace>
  <inkml:trace contextRef="#ctx0" brushRef="#br0" timeOffset="10070.1133">13406 6544 0,'0'0'0,"17"-18"15,18 1 1,-17-1-16,17-17 16,-17 17-16,17-17 15,-17 35-15,0 0 16,-1 18-16,1 17 15,-18-18-15,0 19 16,18-19-16,-18 1 0,17 17 16,1-17-1,-1 0-15</inkml:trace>
  <inkml:trace contextRef="#ctx0" brushRef="#br0" timeOffset="10738.7093">20408 6297 0,'0'-18'0,"0"1"16,18-1-16,52-17 16,-17 17-16,71-17 15,-71 17-15,0 1 16,35-1-16,-53 18 16,0-18-1,-52 18-15,-54 18 16,54 0-1,-36 17-15,35 0 16,0 36-16,18-18 16,18 53-16,0-54 15,17 37-15,0-54 16,18 18-16,-35-18 16,-18-17-16,17-1 15</inkml:trace>
  <inkml:trace contextRef="#ctx0" brushRef="#br0" timeOffset="11013.941">21078 6562 0,'71'-36'16,"-142"72"-16,177-89 0,-70 35 15,-1 0-15,0 1 0,-17-1 16,-1 1-1,-34-1-15,-1 18 16,-35 0-16,18 18 16,0 17-16,17-18 15,0 19 1,1-19-16,17 1 0,35 35 16,-17-35-16,17-1 15,0 1-15,18-18 16,-35 0-16</inkml:trace>
  <inkml:trace contextRef="#ctx0" brushRef="#br0" timeOffset="11243.5702">21572 6456 0,'-17'0'15,"17"17"1,0 1-16,35 17 15,-17-17-15,-1 0 16,1-1-16,0 1 16,-18 0-16,0-1 15,-18-17 1,0 18-16,1-18 16,17-18-1</inkml:trace>
  <inkml:trace contextRef="#ctx0" brushRef="#br0" timeOffset="11521.7459">22049 6297 0,'-18'53'16,"36"-106"-16,-54 141 0,36-52 0,0 34 15,18-35 1,-18 1-16,35 17 16,1-36-16,16 19 15,-16-36-15,-19 17 0,1-17 16,0 0-16,-1 0 15,-17-17-15</inkml:trace>
  <inkml:trace contextRef="#ctx0" brushRef="#br0" timeOffset="15837.598">21837 6579 0,'0'0'15,"35"0"-15,-17 0 0,35-17 16,-18 17-16,71-18 16,-71 0-1,18 18-15,-18-17 0,-17 17 16,17-18-16</inkml:trace>
  <inkml:trace contextRef="#ctx0" brushRef="#br0" timeOffset="36625.0171">7355 8273 0,'0'-18'0,"0"0"16,18 1 0,0 17-1,-18 53 1,17-18-16,-17 18 15,18 88-15,0-70 16,-1 105-16,-17-106 16,18 89-16,-18-88 15,0-1-15,18 54 16,-18-71-16,17 35 16,-17-53-16,0 18 15,0-35 1</inkml:trace>
  <inkml:trace contextRef="#ctx0" brushRef="#br0" timeOffset="39494.5721">7426 8326 0,'0'0'15,"18"0"-15,-1-18 0,19 18 16,-19-18 0,18 18-16,18 0 0,-17 0 15,52 0 1,-53 0-16,89 0 15,-54-17-15,1 17 16,-1-18-16,18 18 0,89-35 16,-71 35-16,-18-18 0,18 0 15,17 1-15,106-1 16,-105 18-16,141-17 16,-124-1-16,141 18 15,-123-18-15,158 1 16,-158 17-16,158-18 15,-158 18-15,176 0 16,-158 0 0,158 0-16,-176 0 15,17-18-15,0 18 0,195 0 16,-195 0-16,18 0 16,177 0-16,-177 18 15,176-18 1,-176 0-16,194 18 15,-194-18-15,177 0 16,-160 0-16,-17 0 16,0-18-16,0 18 0,194-18 15,-194 18-15,177-17 16,-195-1-16,177 0 16,-177 18-16,142 0 15,-142-17-15,142 17 16,-142 0-16,142-18 15,-160 18 1,160-17-16,-159 17 16,140 0-16,-175 0 15,158 0-15,-141 0 16,124 17-16,-124-17 16,124 18-16,-142-18 15,159 17 1,-141-17-16,0 0 15,-17 18-15,17-18 0,141 18 16,-158-18-16,158 17 16,-159 1-16,19-18 15,-19 0-15,1 18 0,140-18 16,-140 17-16,140-17 16,-140 0-16,105 0 15,-106 0-15,89 18 16,-124-18-1,89 0-15,-89 0 0,-18 0 16,1 0-16,0 18 16,34-18-16,-34 0 15,17 0-15,-35 0 16,35 17-16,-35-17 16,-18 0-16,1 0 15,-1 0-15,0 0 16,-17 0-16,0 0 15,-1 0 1,1 0 15,-1 0-15,1 0 0,0 0 15,-1 0-31,1 0 15,0 0 17,-1 0-1,1 18-15,0-18-1,-1 0-15,1 17 16,-1-17-1,1 0 17,0 0-1,-1 0-31,1 18 16,0-18-1,-1 0 16,-17 18 32,0-1-47,-17 19-1,17-19-15,0 1 16,0 0-16,0 17 0,0 18 15,17-36-15,-17 54 16,0-36-16,0 36 16,18-18-16,-18 35 15,18-35-15,-18 35 16,17-53-16,-17 53 16,0-35-16,18 36 15,-18-54-15,17 53 16,-17-53-16,18 36 15,0-36 1,-18 18-16,17-18 16,1 1-16,-18-1 15,0-17-15,18-1 0,-18 18 16,0-17 0,0 0 15,-18-18-31,0 0 15,18-18 1,-17 18-16,-1 0 16,0 0-1,1 0 1,-1 0 0,1 18-16,-19-18 15,1 17-15,-36-17 16,36 18-1,-71-18-15,53 0 16,-88 18-16,71-1 16,-89-17-16,71 18 15,-124 0-15,124-18 16,-141 0 0,105 17-16,18-17 15,-17 0-15,-1 0 0,-140 0 16,140 0-16,-17 0 15,18-17-15,-36 17 0,18 0 16,-159-18-16,141 18 16,-176-18-16,159 18 15,-195-17-15,195 17 16,-18-18-16,0 0 0,0 18 16,-194-17-1,0-1-15,176 18 0,-176 0 16,176 0-1,-193 0-15,211 0 16,-212 0-16,212 0 16,-194 18-16,194-18 15,-177 0-15,177 0 16,-194 17 0,194 1-16,-194 0 15,194-18-15,-176 17 16,176 1-16,-159-18 15,159 18-15,-159-18 16,177 0-16,-18 0 16,17 17-16,19-17 0,-177 0 15,158 0-15,-140 0 16,176-17-16,-159 17 16,141 0-16,-123-18 15,123 18 1,-123-18-16,141 18 15,-124 0-15,124 0 16,-124-17-16,142-1 16,-106 0-16,105 18 15,-123-17-15,141 17 16,-141-18 0,124 18-16,-89 0 15,-17 0-15,141 0 16,-106 0-16,88-18 15,-53 18 1,71-17-16,17 17 0,-17-18 0,-53 18 16,70-17-1,1 17-15,-54-18 16,72 18-16,-1-18 0,-53 18 16,71 0-16,-1-17 15,-17 17-15,18 0 16,-36-18-16,36 18 0,0 0 15,0 0-15,17 0 16,-17 0-16,-18 0 16,35 0-16,1 0 0,-1 0 15,36 0 17</inkml:trace>
  <inkml:trace contextRef="#ctx0" brushRef="#br0" timeOffset="41663.3118">17727 8096 0,'-18'0'16,"18"-17"-16,0 34 16,0 19-16,0 52 15,0-18-15,18 107 16,-18-71 0,0 140-16,0-122 15,0 88-15,0-107 16,18 54-16,-18-106 15,17 35-15,-17-52 16,-17-19-16</inkml:trace>
  <inkml:trace contextRef="#ctx0" brushRef="#br0" timeOffset="42497.5284">12524 8537 0,'0'0'16,"-53"36"-16,17-1 0,-16 18 15,16 0-15,1 17 0,0 54 16,35-54-16,0 1 16,35 35-1,0-53-15,18-18 0,0 0 16,-18-17-16,18-1 0,35-17 15,-52 0-15,-1-53 16,-35 18 0,-35-18-16,-1 18 15,-16 0-15,-19 17 16,18 0-16,-53-17 0,53 35 16,0 0-16,71 0 15,0 18 1</inkml:trace>
  <inkml:trace contextRef="#ctx0" brushRef="#br0" timeOffset="42853.5106">13123 8802 0,'-53'0'0,"106"0"0,-123 0 16,35 17-16,35 19 15,-18 34-15,18-34 16,18 34 0,-1-17-16,18-18 15,1 1-15,-1-19 0,36 36 16,-36-35-16,35-1 16,-52-17-16,53-17 15,-54-18-15,18-18 16,-35 0-16,-17-18 15,-18 18-15,-1 0 16,-17 18-16,0 0 0,-52-18 16,52 53-16,-18-18 15,36 36-15,35-1 16,0 1-16,0 17 16,70 18-16</inkml:trace>
  <inkml:trace contextRef="#ctx0" brushRef="#br0" timeOffset="43003.911">13617 9066 0,'-17'0'16,"17"-17"0,-18-1-1,36 18-15,-1-18 16,1 18-16</inkml:trace>
  <inkml:trace contextRef="#ctx0" brushRef="#br0" timeOffset="43214.4706">14005 8749 0,'0'0'0,"0"18"16,-17 52-16,-1-35 15,-17 54 1,17-37-16,0 1 16,18-17-16,0 17 0,-17 17 15,34-35-15,-17-17 16,0 17-16,18-35 0</inkml:trace>
  <inkml:trace contextRef="#ctx0" brushRef="#br0" timeOffset="43338.3004">14199 9172 0,'0'-17'15,"-17"17"1,-1 0 0</inkml:trace>
  <inkml:trace contextRef="#ctx0" brushRef="#br0" timeOffset="43732.8502">11589 10195 0,'53'0'16,"-18"-17"-16,18 17 0,0-18 16,70-17-16,-35-1 15,54 1-15,-90 18 16,37-1 0,-54 18-16,-17-18 15</inkml:trace>
  <inkml:trace contextRef="#ctx0" brushRef="#br0" timeOffset="43882.7472">12083 10231 0,'0'88'16,"0"-176"-16,17 229 0,1-35 15,0-71 1,-1 0-16,1 0 0,-1 1 16,19-1-16,-19-35 15,1 18-15,-18-36 16,0 0-1</inkml:trace>
  <inkml:trace contextRef="#ctx0" brushRef="#br0" timeOffset="44655.3009">12559 10460 0,'0'18'15,"0"-36"-15,0 18 32,0-18-17,0 1-15,18-19 16,-1 19-16,36-19 16,-18 36-1,36-17-15,-18-1 16,-18 18-16,0 0 0,1 0 15,-19 0-15,1 0 0,-18 18 16,-18-1-16,1 1 16,-19 17-16,1 1 15,17-1-15,1 0 0,-1 0 16,18 18-16,18-17 16,-1-19-16,1-17 0,17 18 15,36-36-15,-36 1 16,36-19-1,-36 19-15,0-36 16,-35 18-16,0 17 0,-17-17 16,-1 17-16,-17 0 15,17 18 1,1 0 0,17 18-16,17 17 15,1 1-15,-1-19 16,1 1-16,0-1 0,17 1 0,-17-18 15,-1 18-15,-17-36 32,0-17-17,0 17-15,0-35 16,18 18-16,-18 0 16,18 17-16,-1 0 15,1 36 1,-1 0-1,-17-1-15,36 36 16</inkml:trace>
  <inkml:trace contextRef="#ctx0" brushRef="#br0" timeOffset="44846.8107">13423 10566 0,'0'0'15,"18"0"-15,-1-18 0,1 18 16,-18-18-16,18-17 15,-1 35-15,-17-17 16,18 17 0,0 0-16,-1 17 15,36 1-15,-35-1 16,0-17-16,17 18 0</inkml:trace>
  <inkml:trace contextRef="#ctx0" brushRef="#br0" timeOffset="45472.6627">21872 8167 0,'0'17'16,"0"19"-16,0-1 0,0 53 15,0-17-15,-17 105 16,17-70-16,0 106 16,0-124-16,17 88 15,1-105-15,17 35 16,-35-71-16,18 0 16</inkml:trace>
  <inkml:trace contextRef="#ctx0" brushRef="#br0" timeOffset="46179.636">19156 8696 0,'0'0'15,"70"-35"-15,-34 17 0,34-17 16,-17 17 0,0 18-16,35 0 15,-70 0-15,17 35 16,-35 1-16,-17-1 15,-1 0-15,-53 1 16,54-19-16,-1 18 16,-17-17-1,35 17 1,17-35-16,36 18 0,-17-18 16,17 0-16,-18 0 15,0 0-15,0 18 16,-17-18-16,-18 17 15,18 1-15,-1 17 16,1-17-16,0 17 16,-1-17-16,1-18 0,35 17 15,-36-17-15,19 0 16,-19-17-16,1-19 16,-18 1-1,0-18-15,-18 36 16,-35-36-16,36 35 15,-36 0 1,35 18-16,1 0 16,17 18-16,17 0 15</inkml:trace>
  <inkml:trace contextRef="#ctx0" brushRef="#br0" timeOffset="46335.0789">20214 8943 0,'0'0'0,"18"-18"16,-18 1-1,17 17 1</inkml:trace>
  <inkml:trace contextRef="#ctx0" brushRef="#br0" timeOffset="46575.1937">20638 8678 0,'0'0'15,"0"36"-15,-18-1 0,0 0 16,18 0-16,-17 18 0,-1-17 0,18 17 15,-18-1-15,18-16 16,0 34-16,0-52 16,0 17-16,0-17 15</inkml:trace>
  <inkml:trace contextRef="#ctx0" brushRef="#br0" timeOffset="47441.7991">20814 9013 0,'18'0'47,"-1"-17"-32</inkml:trace>
  <inkml:trace contextRef="#ctx0" brushRef="#br0" timeOffset="48109.0781">23178 8661 0,'0'0'16,"17"0"-16,18 0 0,1 0 15,-1 0-15,18 0 0,53 17 16,-53-17-1,17 36-15,-70-1 16,0-17-16,-53 52 16,0-35-16,-17 18 15,35-17-15,-18-1 16,35-18 0,18 1-16,18 0 15,-1-18-15,19 0 0,16 0 16,-16 0-16,17 0 15,0 0-15,-1 0 0,37-18 16,-54 18-16,0 0 16,-17 0-1,-36 18 1,18-1-16,0 1 0,-17 0 0,17-1 16,35 19-1,0-19-15,36 1 16,-18-18-16,35-18 15,-71 1-15,19-19 0,-36 1 16,0-36 0,-18 36-16,-35-35 0,36 52 15,-54-35 1,53 53-16,-17 0 16,35 18-16,18-1 15</inkml:trace>
  <inkml:trace contextRef="#ctx0" brushRef="#br0" timeOffset="48270.2078">24306 9031 0,'18'-18'31,"0"18"-15,-1 0-16,19 0 15</inkml:trace>
  <inkml:trace contextRef="#ctx0" brushRef="#br0" timeOffset="48499.0779">24730 8767 0,'0'52'16,"0"-104"-16,-18 140 0,0-18 16,1-34-16,-36 52 15,35-53-15,-17 0 0,17 18 16,1-17-16,-1-1 0,18-18 16,-18 1-16,18 0 0,-17 17 15</inkml:trace>
  <inkml:trace contextRef="#ctx0" brushRef="#br0" timeOffset="48633.7535">24853 9260 0,'0'0'16,"0"-17"-1,-17 17-15,-1 0 16</inkml:trace>
  <inkml:trace contextRef="#ctx0" brushRef="#br0" timeOffset="49739.2392">18962 10107 0,'0'0'0,"0"18"15,0 52 1,17-34-16,1 52 16,0-35-1,-18-18-15,17 0 0,1 1 16,-18-19-16,0-34 31,-18-36-15,18 0-16,-17-36 15,17 54-15,0-53 16,17 35-16,36-17 16,0 52-16,53 0 15,-53 36-15,53 17 16,-53 0-16,17 54 15,-52-54-15,0 18 16,-36 35 0,0-53-16,1-17 0,-54 35 15,18-35-15,-35-1 16,53-17-16,-18 0 16,35 0-16,36 0 15</inkml:trace>
  <inkml:trace contextRef="#ctx0" brushRef="#br0" timeOffset="50272.5202">19632 10389 0,'0'0'16,"18"0"-16,-18-17 0,35-1 15,0 0 1,1-35-16,-19 53 0,1-17 15,-18-1 1,-18 1 0,-35 17-16,0 35 15,36 0 1,-1-17-16,18 17 16,18-17-16,17-1 15,36 19-15,-36-19 16,53-17-16,-53 0 15,36 0-15,-36 0 16,0 0 0,-35-17-16,0 34 15,0 1 1,0 0-16,0 17 16,18-18-16,35 19 15,-18-36 1,1 0-16,-1 0 0,0 0 15,0 0-15,1-36 16,-19 19-16,-17-1 0,18-17 16,-18 17-1,-18 1 1,18 34 0,18-17-1,-18 18-15,0-36 16,18 1-1</inkml:trace>
  <inkml:trace contextRef="#ctx0" brushRef="#br0" timeOffset="50649.8306">22437 10107 0,'0'0'16,"53"0"-16,0 0 0,-1 0 0,90 0 16,-72-18-16,89 1 15,-106 17 1,17-18-16,-34 1 0,17-1 15</inkml:trace>
  <inkml:trace contextRef="#ctx0" brushRef="#br0" timeOffset="50772.5197">22966 10142 0,'17'106'16,"-34"-212"-16,34 247 0,1-88 15,-18 0-15,18-17 0,-1 17 16,1-18-16,0 0 0,-1 0 15</inkml:trace>
  <inkml:trace contextRef="#ctx0" brushRef="#br0" timeOffset="51050.7015">23213 10442 0,'53'0'0,"-106"0"0,123 0 15,-34 0-15,-1 0 0,-17 0 16,17-17 0,-18-1-16,-17 0 15,-17 1 1,-1 17-16,-35-18 16,36 18-16,-19 18 15,19-1-15,-1-17 0,18 18 16,0 0-16,0-1 0,18 1 15,35 17-15,-36-35 16,54 18 0,-36-18-16</inkml:trace>
  <inkml:trace contextRef="#ctx0" brushRef="#br0" timeOffset="51312.4324">23671 10372 0,'0'0'0,"0"17"16,18 1-1,0 0-15,17-1 16,18 19 0,-35-19-1,-18 1-15,-18-1 16,0 1-16,1-18 15,-1 0 1,0 0-16,18-18 16</inkml:trace>
  <inkml:trace contextRef="#ctx0" brushRef="#br0" timeOffset="51434.6485">23971 10372 0,'53'-18'16,"-106"36"-16,159-71 0,-88 53 0</inkml:trace>
  <inkml:trace contextRef="#ctx0" brushRef="#br0" timeOffset="51607.8878">24077 10195 0,'0'0'15,"0"71"-15,0-18 16,18 17-16,17 19 16,-17-72-16,17 18 15,-17-17-15,52 0 16,-52-18-16,-1 0 16,1 0-16,0 0 0,-18-18 15</inkml:trace>
  <inkml:trace contextRef="#ctx0" brushRef="#br0" timeOffset="62563.5112">27076 3687 0,'0'0'16,"88"-36"-16,-53 36 0,53-17 15,-35 17-15,-17 0 16,16 17-16,-16 1 16,17 0-16,-18 17 0,0 0 0,-17 0 15,0 1-15,17 52 16,-35-35-16,0 0 15,0 0-15,0 17 0,-18 89 16,1-71-16,17 18 16,-18 88-16,18-88 15,0 105-15,0-105 16,35 124-16,-17-125 16,35 107-1,-36-124-15,72 89 16,-37-89-16,1-18 15,18-17-15,-1 0 0,-17 0 16,89 18-16,-90-36 0,54 18 16,-70-53-1,-1 18-15,-53-18 16,-35-18 0,18 0-16,0 18 15,-1-17-15,-16 17 0,16 0 16,1 0-16,-36 35 15,54-17-15,-19 17 16,19 0-16,-1 0 0,1 18 16,-1 71-16,0-54 15,18 89-15,0-88 16,-17 34-16,17-16 0,-18 122 16,18-105-1,-18 123-15,18-105 16,0 123-16,0-124 15,18 124-15,0-123 16,-18-1-16,17 18 16,19 89-16,-19-124 15,1 70-15,-18-88 16,0 18-16,-18-53 16,-35 0-16,0-36 15,-52 19-15,52-36 16,-18 17-16,-88-17 15,89 0-15,-89 0 16,88 0-16,-17 0 16,-70-17-16,69 17 15</inkml:trace>
  <inkml:trace contextRef="#ctx0" brushRef="#br0" timeOffset="68635.5805">29439 4057 0,'0'-18'16,"18"18"-16,0 0 16,-18 53-1,0 0-15,17 53 16,-34-53-16,17 70 16,0-52-1,0 35-15,17-53 16,19-18-16,-1-17 0</inkml:trace>
  <inkml:trace contextRef="#ctx0" brushRef="#br0" timeOffset="68953.1035">29810 4480 0,'0'0'0,"-36"36"0,36-1 16,0 0-16,0-17 16,53 35-1,18-18-15,70-17 16,-70-18 0,-36-36-1,-35 1-15,-18-18 16,1 18-16,-54-18 15,36 35-15,-1 1 0,-16-1 16,16 18-16,19 0 16,17 18-1,35-1-15,-17 1 16</inkml:trace>
  <inkml:trace contextRef="#ctx0" brushRef="#br0" timeOffset="69230.6499">30462 4568 0,'0'0'0,"-17"18"0,-1 17 16,0-17 0,1 17-16,17 18 15,17 0 1,1-35-16,17-1 0,36 1 15,17-18 1,-35 0-16,-18-18 0,36-34 16,-71-1-1,-88-53 1,-36 88-16,-52 18 16,88 18-1</inkml:trace>
  <inkml:trace contextRef="#ctx0" brushRef="#br0" timeOffset="77232.9079">29598 5503 0,'0'18'16,"0"17"0,0 1-16,-18 16 0,1 19 15,17-18-15,0 35 16,17-53-16,1 36 16,0-53-16,-1-1 15</inkml:trace>
  <inkml:trace contextRef="#ctx0" brushRef="#br0" timeOffset="77529.9159">29845 5838 0,'0'0'0,"0"18"15,0 0-15,-18-1 16,54 19-1,-19-19-15,1 1 0,35 0 16,-18-18-16,-17 0 16,17 0-1,-17-36-15,-18 19 0,0-36 16,0 35 0,-18-17-16,-17 17 0,17 1 15,0-1-15,-34 0 16,34 18-16,0 0 15,18 18-15,18 0 0</inkml:trace>
  <inkml:trace contextRef="#ctx0" brushRef="#br0" timeOffset="77841.6611">30286 5891 0,'-18'18'0,"36"-36"0,-36 54 16,18-1 0,18-17-16,17 17 15,1-17-15,-19-18 16,18 17-16,1-17 0,34 0 16,-52-17-16,35-19 15,-53 19-15,0-1 16,0-17-1,-18 17-15,-17 0 0,17-17 0,-70 17 16,18-17 0,34 18-1,36 34 1,36 18-16</inkml:trace>
  <inkml:trace contextRef="#ctx0" brushRef="#br0" timeOffset="78105.6689">30956 5909 0,'-35'53'16,"35"-18"-16,0 18 15,0-18-15,18 1 0,35-1 16,-18-17-16,53-1 15,-35-17 1,0-17-16,-18-36 16,-35 0-1,-18 18-15,-17-1 0,-35-17 16,17 36-16,-53-1 16,53 36-16</inkml:trace>
  <inkml:trace contextRef="#ctx0" brushRef="#br0" timeOffset="78702.3867">29510 6756 0,'0'17'0,"0"1"16,0 17-16,0 1 0,0-1 15,0 71 1,0-71-16,0 18 0,18 17 16,-1-34-16,18-1 15,-17-17-15,17-18 16</inkml:trace>
  <inkml:trace contextRef="#ctx0" brushRef="#br0" timeOffset="78969.1456">29827 7091 0,'0'0'0,"0"17"15,0 36-15,18-35 16,35 0-16,-18-1 16,53-17-1,-35 0-15,0 0 16,-17-17-16,-19-1 0,1-35 15,-18 35-15,-35-52 16,-1 35-16,19-1 16,-19 19-16,1-1 0,0-35 15,17 53 1,36 0-16,-1 18 16</inkml:trace>
  <inkml:trace contextRef="#ctx0" brushRef="#br0" timeOffset="79708.1171">29898 6967 0,'-18'0'16,"1"0"-1,-1 0-15,0 0 16,-17 18 0,17 17-16,18-17 15,0 35-15,0-18 16,0-17-16</inkml:trace>
  <inkml:trace contextRef="#ctx0" brushRef="#br0" timeOffset="79957.839">30498 7250 0,'-18'17'16,"0"-17"-16,1 18 16,-1 0-16,0-1 15,1 1-15,17-1 16,-18-17-16,18 18 0</inkml:trace>
  <inkml:trace contextRef="#ctx0" brushRef="#br0" timeOffset="80299.0772">30974 7126 0,'-35'-18'0,"70"36"0,-106-18 16,36 0-16,17 18 0,-17 35 15,18-36-15,34 36 16,1-35 0,35 35-16,17-36 15,-34-17-15,52 0 16,-53-17-16,0-18 16,-35 17-16,0-35 15,-17 18 1,-36-18-16,17 35 15,-34 0-15,52 1 16,-17 34-16</inkml:trace>
  <inkml:trace contextRef="#ctx0" brushRef="#br0" timeOffset="80598.7002">31415 7179 0,'0'0'0,"-18"0"0,-17 0 16,17 18-16,1 17 15,17-17-15,17 35 16,1-18-16,53 0 16,-36-17-16,0-1 15,18-17-15,-18 0 16,36-17-16,-54-1 15,1-35-15,-18 18 16,-18 17-16,1-17 0,-1 0 16,-17-1-16,-18 19 0,18-1 15,-36 0-15,54 18 16,-19 36 0,36-19-16</inkml:trace>
  <inkml:trace contextRef="#ctx0" brushRef="#br0" timeOffset="80900.2523">31997 7232 0,'0'0'15,"-35"0"-15,17 18 0,0 35 16,18-36-16,0 18 15,18-17-15,0 17 0,17 1 16,53-1-16,-53-35 16,54 0-16,-36 0 15,-1-35 1,-34 17-16,-18 0 16,0-17-16,0 0 0,-35 0 15,17-1-15,-35 19 0,-53-36 16,36 35-16,-36 18 15,53 0-15</inkml:trace>
  <inkml:trace contextRef="#ctx0" brushRef="#br0" timeOffset="97153.9954">10195 16175 0,'0'88'15,"0"-17"-15,0 52 16,0-52 0,18-18-16,-18 17 0,0-17 15,18 53-15,-18-71 16,17 0-16,1 1 0,-1-19 15,1-17-15</inkml:trace>
  <inkml:trace contextRef="#ctx0" brushRef="#br0" timeOffset="97558.0287">10707 16845 0,'0'0'16,"0"35"-16,-18-35 0,1 36 15,-1-19-15,18 1 16,-18 0-16,18-1 16,0 1-16</inkml:trace>
  <inkml:trace contextRef="#ctx0" brushRef="#br0" timeOffset="97903.7681">11254 16545 0,'0'0'0,"-53"0"16,35 18-16,-35 35 16,18-18-16,17 53 15,18-35-15,0 0 16,36-18-16,-19 1 0,71 17 15,-52-53-15,69-18 16,-69 0 0,17-17-16,-18 0 0,0-53 15,-17 35-15,-36-36 16,1 37-16,-19 16 16,-17-17-16,18 36 15,0 17-15,-36 0 16,54 0-16,-1 17 15,18 1-15,0 17 0,18-17 16</inkml:trace>
  <inkml:trace contextRef="#ctx0" brushRef="#br0" timeOffset="98200.8487">11748 16563 0,'0'0'15,"-36"35"-15,19 0 0,17 1 16,0 34-16,17-34 16,19-19-16,-1 1 15,0 0-15,36-18 16,-36 0-16,0-18 16,0 0-16,1-17 0,-19 17 0,1-52 15,-18 34-15,-18 19 16,1-18-16,-19-1 15,-16 1-15,16 17 16,19 1-16,-1 17 0,0 0 16,1 35-16,34 0 15,1-17-15</inkml:trace>
  <inkml:trace contextRef="#ctx0" brushRef="#br0" timeOffset="98466.0384">12418 16704 0,'0'35'0,"-18"-17"16,1 0-16,-1 35 15,0-36-15,1 1 0,17 17 16,0-17-16</inkml:trace>
  <inkml:trace contextRef="#ctx0" brushRef="#br0" timeOffset="99210.6564">12524 16545 0,'0'-17'16,"0"34"-16,0-52 16,-18 35-16,-17 0 15,35 18-15,-36 17 16,19 0-16,-1 18 15,18-18 1,0-17-16,0 17 0,18 1 16,-18-1-16,17-17 15,19-1-15,-19 1 0,36-18 16,-17 0-16,-1-18 16,-18 1-16,1-19 0,17 1 0,-17-18 15,-18 0-15,0 18 16,-35-36-1,17 54-15,-52-36 16,34 35-16,1 0 0,17 18 16,-17 18-16,17 0 15,18-1-15,18 36 16,0-35-16</inkml:trace>
  <inkml:trace contextRef="#ctx0" brushRef="#br0" timeOffset="99389.2676">12947 16757 0,'0'0'0,"0"35"16,0-17-16,-18 0 16,1-1-16,17 1 0,-36 17 15,19-17-15,-1-1 16,0 1-16,1-18 15</inkml:trace>
  <inkml:trace contextRef="#ctx0" brushRef="#br0" timeOffset="100074.3296">13582 16616 0,'-71'35'0,"36"-17"15,17-1-15,1 1 16,17 0-16,0-1 0,17 19 16,19-19-16,-19 1 0,54 0 15,-36-18-15,53-18 16,-52 0-16,-1-35 15,-17 36-15,-1-54 16,-17 53-16,-17-52 16,-1 35-16,-35-18 15,35 35 1,-34 0-16,34 1 16,18 34-1,18 1 1,-1 0-16,36-1 0,0 1 15,0-18 1,-18 18 0,18-36-1,-35 18-15,17-18 16,-17 18-16,-1-17 0,19 17 0,-19-18 16,1 18-1,-18 18 1,-18 35-16,18-18 15,0 0-15,18 36 16,-1-1 0,1-52-16,0 0 0,-1-18 0,36 0 15,-17 0-15,17-53 16,-36 35 0,1-53-16,-36 36 15,-17-35-15,0 34 16,-36 1-16,53 17 15,-35 18 1,36 0-16,17 18 16,0 0-16,35 17 15</inkml:trace>
  <inkml:trace contextRef="#ctx0" brushRef="#br0" timeOffset="100351.7542">14570 16457 0,'-36'35'15,"19"-17"-15,-18 17 16,35 1-16,0-1 16,0 0-16,35 18 15,0-18-15,53-17 16,-35 0-16,0-18 15,18-18-15,17-17 16,-53 17-16,0-35 16,-17 18-16,-53-18 15,0 18-15,-1-1 16,-17 19-16,0-1 0,-70 0 16,70 18-16</inkml:trace>
  <inkml:trace contextRef="#ctx0" brushRef="#br0" timeOffset="104841.8887">7867 12612 0,'0'-18'15,"0"36"1,0-1 0,0 54-1,0-18-15,18 53 16,-18 53 0,0-71-16,0-18 0,-18 107 15,18-107-15,0 1 16,0 52-16,0-70 15,0 0-15,0 0 0,0 0 16,18-18-16,-18 18 16,17 18-16,-17-54 15,18 19-15,0-1 16</inkml:trace>
  <inkml:trace contextRef="#ctx0" brushRef="#br0" timeOffset="106050.9256">7832 12788 0,'0'0'0,"17"0"31,36 18-15,-17-1-16,-1-17 15,0 0-15,18 18 0,0-18 16,0 0-16,88 0 15,-53 0-15,89 0 16,-72 0-16,107 0 16,-89-18-16,1 18 15,-1 0-15,1-17 0,17 17 16,0-18-16,177 1 16,-160-1-16,1 18 15,18-18-15,-19 1 0,19 17 0,175-36 16,-175 36-16,17 0 15,159-17-15,-177 17 16,18 0-16,-18 0 16,1 0-16,-1 17 0,177-17 15,-159 0-15,159 0 16,-177 0-16,195 0 16,-195-17-16,194 17 15,-176-18 1,194 18-16,-211-18 15,211 1-15,-194-1 16,194 1-16,-194-1 16,229 0-1,-229 1-15,18-1 0,-18 0 16,18 1-16,176-1 16,-194 0-16,0 18 15,0 0-15,0 0 0,0-17 16,176 17-16,-193 0 0,193 0 15,-176 0 1,0 0-16,-17 0 0,-1 0 16,18-18-16,176 18 15,-193 0-15,176 0 16,-177 0-16,0 0 0,-17 0 16,176 0-1,-176 0-15,0 0 0,141 0 16,0 0-1,-159 0-15,0 0 0,123-17 16,-140 17-16,123 0 16,-124-18-16,89 18 15,-106 0 1,-18 0-16,0-18 0,71 18 16,-106 0-16,53 0 15,-71 0-15,35-17 16,-34 17-1,-19 0-15,1 0 0,0 0 16</inkml:trace>
  <inkml:trace contextRef="#ctx0" brushRef="#br0" timeOffset="106490.7605">25735 12418 0,'0'0'16,"35"17"-16,1-17 0,-1 0 0,36 18 16,-36-18-1,53 18-15,-35-18 16,-18 17-16,36 1 16,-36-18-16,-17 18 15,-1-18-15,1 0 0</inkml:trace>
  <inkml:trace contextRef="#ctx0" brushRef="#br0" timeOffset="107659.3272">26282 12506 0,'0'0'15,"0"18"-15,18-18 0,-18 17 16,0 36-16,0-35 16,17 70-1,-17-35-15,18 0 16,-18 0-16,18 0 0,-1 53 16,-17-54-16,18 72 15,-1-54-15,-17-17 16,18 18-16,-18-18 0,35 53 15,-17-53-15,0 52 16,-18-52-16,17-17 16,1 17-16,-18-18 0,18 35 15,-1-34-15,1 34 16,-1-52-16,-17-1 16,0 1-16,18 0 15,-18-1-15,-18 1 16,1 0-16,-1-18 15,-35 17 1,18-17-16,17 0 16,-17 0-16,-53 0 15,35 0-15,-71 0 16,72 0-16,-125-17 16,89 17-16,-124 0 15,89 0-15,-142 0 16,124 0-16,-159 0 15,142 0-15,-178 0 16,178 0-16,-213-18 16,195 18-16,-212 0 15,194 0-15,-212 0 16,212 0-16,-212 0 16,195 18-1,-195-18-15,194 0 16,-193 0-16,193 17 15,-211-17-15,211 0 16,-211 18-16,211 0 16,-194-18-1,195 17-15,-195-17 16,212 0-16,-194 18 16,194-18-16,-212 0 15,212 0-15,-194 0 16,176 18-16,-176-1 15,177-17-15,17 18 16,0-18-16,0 17 0,-177-17 16,177 18-16,-141 0 15,159-18-15,17 0 16,-18 0-16,19 0 16,-160 17-16,142-17 15,-124 0-15,159 0 16,-124 0-16,124 0 15,-106-17-15,141-1 16,-123 0 0,106 18-16,17 0 15,-18 0-15,18-17 0,-141 17 16,124 0-16,-106 0 16,105 0-16,-105 0 15,105 0-15,-105 0 16,141 0-16,-124 0 15,106 0-15,18 0 16,-106 0 0,106 0-16,0 0 0,-18 0 0,18 0 15,17 0-15,-87 17 16,87-17-16,0 0 16,-52 0-16,70 0 15,18 0-15,-18-17 16,35-1-16,18-17 15,0 17 1</inkml:trace>
  <inkml:trace contextRef="#ctx0" brushRef="#br0" timeOffset="108076.2777">7902 14146 0,'0'0'15,"0"36"-15,-17-1 0,17 0 16,0-17-16,17 0 0,36 17 16,-35-18-16,35 1 15,-18-18-15</inkml:trace>
  <inkml:trace contextRef="#ctx0" brushRef="#br0" timeOffset="109371.0328">15293 13282 0,'0'-53'16,"0"18"-16,-18-18 15,1 35-15,-19-17 16,1 17-1,-35 18-15,34 18 16,1 17-16,-36 36 16,36-18-16,18 53 15,17-53-15,0-18 0,17-18 16,1 19-16,35-19 16,-18-17-16,-17 0 15,52-53-15,-52 18 16,17-53-16,-17 53 15,-1-53-15,-17 70 16,0 0-16,0 36 31,0 52-31,0-17 16,18 0-16,-18 0 0,18 0 16,-1 53-16,1-53 15,17 35-15</inkml:trace>
  <inkml:trace contextRef="#ctx0" brushRef="#br0" timeOffset="109772.4578">15716 13123 0,'0'0'16,"-35"-17"-16,17 17 0,18 35 15,0 0-15,18 71 16,0-35-16,17-18 16,-17-1-16,17 1 15,0 53-15,-17-70 16,-18 52-16,0-71 16,-36 19-16,19-19 15,-36-17-15,18-17 16,-1-36-1,1 17-15,17 1 16,18-18-16,0 18 0,0-71 16,18 53-16,17-17 15,-17 34-15,17-17 16,-35 36-16,0-1 16,0 1-16,-17 17 15,17 17 1,-18 18-1</inkml:trace>
  <inkml:trace contextRef="#ctx0" brushRef="#br0" timeOffset="109933.4155">16140 13388 0,'17'0'15,"-17"18"17</inkml:trace>
  <inkml:trace contextRef="#ctx0" brushRef="#br0" timeOffset="110155.388">16422 13000 0,'0'0'0,"0"18"0,0 52 16,0-35-16,-18 89 16,1-54-16,-1 19 0,0-19 15,-17 1-15,35-1 16,-18-17-16,18 35 15,0-52-15,18-1 16</inkml:trace>
  <inkml:trace contextRef="#ctx0" brushRef="#br0" timeOffset="110277.9404">16633 13564 0,'-17'18'0,"-18"0"15,17-1 1</inkml:trace>
  <inkml:trace contextRef="#ctx0" brushRef="#br0" timeOffset="110683.1934">14252 14711 0,'0'0'15,"53"-18"-15,0 1 0,71-19 16,-54 19-16,71-36 15,-70 35-15,-18 18 16,-18-18-16,36 1 16,-54 17-16</inkml:trace>
  <inkml:trace contextRef="#ctx0" brushRef="#br0" timeOffset="111034.5048">14781 14658 0,'0'35'15,"0"-70"-15,0 105 0,18 19 16,-18-54-16,0 18 16,18-18-16,-18 0 0,17 1 15,-17-1-15,36 0 16,-19-35-16,1 18 15,-18-36-15,18 1 16,-18-1-16</inkml:trace>
  <inkml:trace contextRef="#ctx0" brushRef="#br0" timeOffset="111534.6351">15081 14958 0,'0'0'16,"0"17"-16,0 1 15,-17-18-15,17-18 16,-18 1-16,18-1 16,18-17-1,-1 0-15,19-1 16,-19 36-16,36-35 16,-35 35-16,35-18 15,-36 18-15,1 0 16,-18 18-16,-18 0 15,18-1-15,-35 36 16,35-35 0,-18 35-16,18-36 15,18 19-15,-18-19 16,53 1-16,-35-18 16,34-18-1,-34 18-15,17-35 16,-35 17-16,18-17 15,-18 18-15,0-19 16,0 19-16,-18-1 16,18 0-16,-17 1 15,17-1 1,17 18 0,1 18-1,0-18-15,-1 0 16,1 0-16,0 0 0,-1 0 31,1 0-31</inkml:trace>
  <inkml:trace contextRef="#ctx0" brushRef="#br0" timeOffset="111829.7318">15663 14975 0,'18'0'16,"0"0"-1,-1 0 17,1 0-17,0 0-15,-1 0 16,1-17-16,-18-18 16,17 35-16,-17-18 15,0 0-15,18 18 16,-18 18-1,18 0-15,-1-1 16,19 18-16,-19-17 16,1 17-16,0-17 15,-1 0-15,-17-1 16</inkml:trace>
  <inkml:trace contextRef="#ctx0" brushRef="#br0" timeOffset="112084.5057">15522 14852 0,'18'18'0,"-18"17"16,18-17-16,-18-1 15,17 18-15,1-17 16,-18 0-16</inkml:trace>
  <inkml:trace contextRef="#ctx0" brushRef="#br0" timeOffset="113302.7777">25841 12577 0,'18'0'31,"-1"0"-15,-17 17-16,18-17 15,-18 18-15,35-1 16,-17-17 0,-1 18-16,1-18 15,-18-18 16,-18 18-31,1-17 16,17-1 0,-18 1-1,18-1 1,18 18 31,-18 35-32,0-17-15,0 17 16,0 0-16,0 18 16,17 18-16,-17-1 0,36 107 15,-36-89-15,0 18 0,17 88 16,1-106-16,0 88 16,-1-105-16,-17 0 15,18 52 1,0-70-16,-18 17 15,0-52-15,-18 17 16,0-35-16,1-17 16</inkml:trace>
  <inkml:trace contextRef="#ctx0" brushRef="#br0" timeOffset="113925.7414">25471 12471 0,'0'-18'16,"17"18"-16,-17-18 16,0 36 30,-17 53-30,17-18-16,0 88 16,0-53-1,17 88-15,-17-70 16,18-18-16,-1 18 0,1 70 16,-18-87-16,18-1 15,-18-18-15,0 1 0,0 35 16,0-53-16,-18 17 15,18-34 1,0-1-16</inkml:trace>
  <inkml:trace contextRef="#ctx0" brushRef="#br0" timeOffset="114609.7915">25612 12541 0,'-18'-17'16,"18"-1"-1,18-17-15,-18-1 16,53-34-16,-18-1 15,53-52-15,-35 52 16,0 1-16,-18-1 0,-17 1 16,17-1-16,-17 18 15,-1 0-15,-17 0 16,0 36-16,-17 34 31</inkml:trace>
  <inkml:trace contextRef="#ctx0" brushRef="#br0" timeOffset="114933.7408">25559 12365 0,'0'0'0,"0"18"0,-18-1 0,18 18 16,0 18-16,0-17 16,18 17-16,-1-36 15,36 1-15,-35-1 16,53-17-1,-36-17-15,18-18 16,-18 17-16,0-35 16,-17 35-16,-18 1 0</inkml:trace>
  <inkml:trace contextRef="#ctx0" brushRef="#br0" timeOffset="115210.6467">26247 11007 0,'0'0'15,"0"17"-15,0 19 16,0-1-16,-18 88 15,0-70-15,1 53 16,17-53-16,-18 35 16,18-53-16,0 1 15,-18-1-15,18-17 0,0-1 16</inkml:trace>
  <inkml:trace contextRef="#ctx0" brushRef="#br0" timeOffset="115382.5372">26353 11518 0,'0'0'16,"17"0"15,-17-17-15</inkml:trace>
  <inkml:trace contextRef="#ctx0" brushRef="#br0" timeOffset="116240.9924">26688 11448 0,'17'-36'0,"-34"72"0,52-89 16,-17 17-1,-18 19-15,0-18 16,0 17-16,17-35 16,-17 35-1,0-17-15,0 17 0,0 36 47,-17 17-31,-1 1-16,-17 52 15,-1-35-15,-17 70 16,18-88-16,18 18 16,-36 18-16,35-53 15,0 17-15,18-17 16,0-1 0,18-34-1,0 17-15</inkml:trace>
  <inkml:trace contextRef="#ctx0" brushRef="#br0" timeOffset="116368.2718">26670 11642 0,'0'0'16,"18"17"-16,-18 1 31</inkml:trace>
  <inkml:trace contextRef="#ctx0" brushRef="#br0" timeOffset="117620.1349">26300 13053 0,'17'-18'16,"36"-17"-1,-18 17-15,71-35 16,-35 18-16,88-36 16,-54 19-16,89-19 15,-105 18-15,52 0 16,-106 36-16,-17-1 16,-54 18-16,-52 18 15</inkml:trace>
  <inkml:trace contextRef="#ctx0" brushRef="#br0" timeOffset="117946.3055">26247 12965 0,'-18'17'32,"18"1"-17,-18 0-15,18 17 16,0-18-1,18 1-15,0-18 16,52 18 0,-34-18-16,16 0 0,37-18 15,-54 0-15</inkml:trace>
  <inkml:trace contextRef="#ctx0" brushRef="#br0" timeOffset="118252.4268">27623 12153 0,'0'0'15,"17"0"-15,-17 35 0,0 36 16,-17-18-16,-1 53 16,0-36-1,1 1-15,-1-18 0,0 0 16,18 53-16,-17-71 16,17 0-16,0-17 15,0-1-15,0 19 16</inkml:trace>
  <inkml:trace contextRef="#ctx0" brushRef="#br0" timeOffset="118442.8316">27764 12700 0,'17'0'16,"-17"18"-1,18-18 1,-18-18 15,18 18-31</inkml:trace>
  <inkml:trace contextRef="#ctx0" brushRef="#br0" timeOffset="118675.8072">28240 12400 0,'0'0'15,"0"35"-15,-18 1 16,1-1-16,-1 18 0,-17 0 16,17 0-16,-53 70 15,-17-17 1,71-71-16,-1 1 0,0-1 0,1 0 15,-1-17 1,18-1-16</inkml:trace>
  <inkml:trace contextRef="#ctx0" brushRef="#br0" timeOffset="118854.1946">28240 12929 0,'0'18'15,"18"-18"-15,-18 18 16,-18-1 0,0-17-1</inkml:trace>
  <inkml:trace contextRef="#ctx0" brushRef="#br0" timeOffset="120265.9679">25523 14482 0,'0'17'0,"18"71"16,0-17-1,-1-18-15,-17 17 16,18-34-16,-18-19 16,0 1-16,-18-36 31,1-52-31,-1 34 16,18 1-16,18-35 15,-1 34-15,1 1 16,70 17-16,-52 18 0,16 0 15,54 36 1,-70-1-16,-1 0 0,-18 1 16,-17-1-16,0 0 0,-17 0 15,-54 36-15,18-53 16,-35 17-16,35-35 16,-17 0-1,52-18-15,0 18 16,18-17-16,18-1 0,17 0 15</inkml:trace>
  <inkml:trace contextRef="#ctx0" brushRef="#br0" timeOffset="120615.9183">26317 14464 0,'0'-18'16,"18"18"-16,17 0 16,0 0-16,18 0 15,-17-17-15,17 17 0,17 0 16,-52 17-16,17-17 16,-17 18-16,-36-18 15</inkml:trace>
  <inkml:trace contextRef="#ctx0" brushRef="#br0" timeOffset="120760.3993">26564 14587 0,'0'0'0,"0"53"0,18 106 16,-18-106-16,17 18 15,1-1-15,-18-17 0,18-18 16,-1 1-16,1 16 0</inkml:trace>
  <inkml:trace contextRef="#ctx0" brushRef="#br0" timeOffset="122545.9305">26617 14464 0,'0'18'109,"0"-1"-93,0 1-16,0-1 0,0 1 15,0 0-15,0 17 16,0-17-16,0-1 16</inkml:trace>
  <inkml:trace contextRef="#ctx0" brushRef="#br0" timeOffset="123546.4573">26458 14464 0,'-17'0'0,"-1"0"62,0 0-46,1 0-16,-1 0 15,1 18 1,-1-18 0,0 0-1,1-18 1,34 18 15,19 0-15,-19-18-16,18 18 15,1 0-15,-1 0 16,0 0-16,18 0 0,35 0 16,-35 0-16,0 0 15,35-17-15,-70 17 16,0-18-16,-1 18 15,-34 0 1,-19 0 0</inkml:trace>
  <inkml:trace contextRef="#ctx0" brushRef="#br0" timeOffset="123758.7274">26564 14499 0,'0'71'16,"0"-142"-16,0 159 0,18-52 15,-1 34 1,-17-52-16,0-1 15</inkml:trace>
  <inkml:trace contextRef="#ctx0" brushRef="#br0" timeOffset="134652.7958">19967 15593 0,'0'-18'16,"18"18"-16,-18 18 31,18-1-31,-18 19 16,17-1-16,18 71 16,-35-36-16,18-17 0,-18-17 15,18 52-15,-18-53 16,17 0-16,-17-17 0,18 0 15,0-18 1</inkml:trace>
  <inkml:trace contextRef="#ctx0" brushRef="#br0" timeOffset="134942.7907">20391 15857 0,'-18'71'0,"36"-142"0,-36 177 16,36-53-16,-1-35 15,54-1-15,-36-17 16,18 0-16,18 0 16,-36-17-16,18-19 15,-36 19-15,-17-36 16,0 18-16,-53-1 15,36 19-15,-36-1 16,18 18 0,-18 0-16,35 0 15,18 18-15</inkml:trace>
  <inkml:trace contextRef="#ctx0" brushRef="#br0" timeOffset="135086.2063">20937 16104 0,'-35'36'16,"0"-19"-16,17 1 15,1 0-15</inkml:trace>
  <inkml:trace contextRef="#ctx0" brushRef="#br0" timeOffset="135988.2209">21202 15963 0,'0'0'16,"-18"35"-16,18-17 0,0 0 0,18 17 15,17-35 1,36 18-16,-36-18 15,36 0 1,-54-18-16,1 18 0,17-35 16,-52 17-1,-1-17-15,-17 0 16,17 17-16,-17-17 16,17 17-16,0 18 0,1-18 15,52 1 1,-17 17-16,17 0 15,53 0-15,-53 0 16,36 0 0,-53 0-16,35 0 15,-36 0-15,-17 17 16,0 1-16,0 0 16,0-1-16,-17 36 15,17-35-15,0 35 16,17-36-16,18 19 15,-17-36-15,35 0 16,-35 0-16,17-18 16,-17-17-16,-1 35 0,-34-53 15,17 35 1,-18 1-16,-17-19 16,-1 19-16,19-1 0,-1 0 15,0 1-15,36 17 31,17 17-15,1-17-16,-19 18 0,19-18 16,-19 18-16,36-18 15,-35 0-15,-1 0 16,1 0-16,0 0 0,-1-18 16,19 18-1,-36-18-15,17 18 16,-17 18-1,0 0-15,0-1 16,0 1-16,18 17 0,-18-17 16,35 17-16,-35-17 15,35-1 1,-17 1-16,0-18 0,-1 18 16,36-18-16,-35 0 15,0-18-15,-1 18 0,1-18 16,-1 1-1,1-19-15,-18 19 0,0-36 16,0 35 0,-35-35-16,0 36 15,-18-1-15,35 18 16,-17 0-16,-1 18 0,19-18 16,-1 17-16,1 1 15,17 0-15</inkml:trace>
  <inkml:trace contextRef="#ctx0" brushRef="#br0" timeOffset="141154.5332">15734 13300 0,'0'-18'31,"18"18"-15,-1-18-16,1-17 15,-1 35-15,1-35 16,0 17-16,-1-17 16,1 35-16,0-18 15,-1-35 1,1 18-1,-18 18-15,-18-19 16,1 19 0,-19-1-1,1 18 1,-18 0-16,0 18 16,36-1-16,-1 19 15,0-1 1,18 0-16,0 18 15,0-18-15,0 1 0,18-19 0</inkml:trace>
  <inkml:trace contextRef="#ctx0" brushRef="#br0" timeOffset="167786.1605">20761 5415 0,'-18'0'31,"36"18"-15,0-18-1,-1 17-15,19-17 16,-1 0-16,71 18 16,-18-18-16,0 0 0,106 0 15,141 0 1,-158 18-1,-19-18 1,-105 0-16</inkml:trace>
  <inkml:trace contextRef="#ctx0" brushRef="#br0" timeOffset="169088.3687">19191 9366 0,'18'0'31,"52"0"-15,-34 0-16,87-17 16,-70 17-16,88 0 15,-88 0-15,53 0 16,-71 0-16</inkml:trace>
  <inkml:trace contextRef="#ctx0" brushRef="#br0" timeOffset="169598.4914">23089 9437 0,'71'0'16,"-36"17"-16,18-17 16,71 0-1,-54 0-15,18 0 0,71 0 16,-88 0-16,34 0 16</inkml:trace>
  <inkml:trace contextRef="#ctx0" brushRef="#br0" timeOffset="194230.6808">10460 17480 0,'0'-17'47,"18"17"-32,-1 17 1,18-17-1,1 0-15,-1 18 0,88-36 16,-52 18-16,123-35 16,-88 17-16,0 1 15,0-1-15,140 0 16,-122 18-16,17-17 16,282-19-1,-105 19-15,-159-1 16,158 18-1,-140-18-15,-19 18 0,177 0 16,-176 0-16,-18-17 0,142 17 16,-160 0-1,0-18-15,71 18 16,-105 0-16,-19-17 0,-17 17 16,0 0-16,-18-18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9:53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19685 1023 0,'18'-18'15,"-18"1"-15,17 17 32,-17 17-32,18 36 15,-18 0-15,18 88 16,-18-52-16,0 122 15,0-123-15,0 1 16,0-1-16,0-35 0,0 53 16,0-71-16,0 0 15,0-17-15,0-36 16,-18-35 0,18 18-1,0-53-15,0 17 16,-18-52-16,18 52 15,0-70-15,0 70 16,0-17 0,18 35-16,0 0 0,17-17 15,-18 52-15,1-17 16,17 0-16,-17 17 16,35-17-16,-35 35 15,-1-18-15,19 36 16,-36-1-16,35 54 15,-18-36-15,1 89 16,0-54-16,-1 1 16,-17 17-16,18 0 0,17 71 15,-17-106-15,0 53 16,-1-53-16,1 0 16,-18-18-1,17 0-15,-34-35 31</inkml:trace>
  <inkml:trace contextRef="#ctx0" brushRef="#br0" timeOffset="209.6459">19720 1746 0,'0'0'0,"36"0"15,-19-17-15,71-19 16,-52 19-16,17-1 16,-36 18-16</inkml:trace>
  <inkml:trace contextRef="#ctx0" brushRef="#br0" timeOffset="1455.6737">21996 1041 0,'17'0'0,"1"53"16,35 35-1,-35-35-15,17 0 0,-18 0 16,19 17-16,-19-17 0,36 53 16,-35-71-16,17 36 15,-35-36-15,18 0 16</inkml:trace>
  <inkml:trace contextRef="#ctx0" brushRef="#br0" timeOffset="1884.3846">22031 1094 0,'0'-18'16,"0"36"-16,53-71 0,-18 35 15,53-17-15,18 17 16,-71 18-16,36 0 16,-53 18-16,-18-1 15,0 1-15,0 17 16,-53 18 0,35-17-16,0-1 0,18-18 15,0 19-15,0-19 0,18 19 16,35 17-16,0-18 15,-18-18-15,18 19 16,0-19-16,0 1 16,-18 17-16,1-17 0,-19 17 15,-17 1-15,-17-1 16,-19-18-16,-34 19 16,34-19-16,-52 1 15,53-18-15,-18 0 16,35 0-16,18-18 15</inkml:trace>
  <inkml:trace contextRef="#ctx0" brushRef="#br0" timeOffset="17954.7256">4621 8008 0,'0'18'16,"0"17"-1,0 18 1,36 35-16,-19 0 15,1-35-15,0 0 16,-1 53-16,-17-71 16,18 53-1,-18-52-15,0-19 0,18 36 16,-18-35-16,17-18 16</inkml:trace>
  <inkml:trace contextRef="#ctx0" brushRef="#br0" timeOffset="18310.6968">5115 8290 0,'-35'53'16,"35"-35"-16,-18 70 15,18-53-15,18 36 16,17-36-16,-17 0 0,52 1 16,-17-36-16,18 0 15,-18-18 1,0-17-16,-18 17 16,-17-35-1,-18 18-15,-36-36 0,1 54 16,-18-36-16,0 18 15,18 17-15,0 18 16,17-18-16,-17 18 0,17 0 16,18 18-1,35 0-15,-17-18 16</inkml:trace>
  <inkml:trace contextRef="#ctx0" brushRef="#br0" timeOffset="18606.2146">5750 8273 0,'0'17'15,"-17"19"1,-1 16-16,18-16 16,0-1-16,35 53 15,18-35 1,-18-35-16,1-1 0,17-17 15,0 0-15,-18 0 0,35-52 16,-34 34-16,-19-17 16,-17-36-16,0 36 15,-35 17-15,0-17 0,0 0 16,-18 17-16,0 0 16,0 18-16,-53 0 15,71 18-15,-36 17 16</inkml:trace>
  <inkml:trace contextRef="#ctx0" brushRef="#br0" timeOffset="19219.019">6632 8220 0,'18'0'15,"0"0"-15,-18-18 16,17 18-16,1 0 16,-18 18-1</inkml:trace>
  <inkml:trace contextRef="#ctx0" brushRef="#br0" timeOffset="19340.634">6720 8520 0,'18'0'16,"-36"0"-16,54 0 16</inkml:trace>
  <inkml:trace contextRef="#ctx0" brushRef="#br0" timeOffset="19969.4867">7832 8096 0,'0'0'16,"-71"0"-16,36 0 0,-18 0 15,18 0-15,-1 18 16,19 0-16,17 17 16,17-35-16,19 17 15,-1 19-15,18-19 0,35 19 16,-35-19-16,0 36 15,-35-35-15,-1 17 16,-34-17-16,-54-1 16,36 1-1,-71 0-15,71-18 16,-18 0-16,17 0 0,19 0 16,-1-36-16,36 1 15</inkml:trace>
  <inkml:trace contextRef="#ctx0" brushRef="#br0" timeOffset="20411.5416">8202 8237 0,'0'0'0,"0"36"0,0-1 16,0-17-16,0 34 15,18-34-15,-18 17 16,0-52-1,0-19 1,0 1-16,0-18 16,0 18-1,17-18-15,1 35 16,17 1-16,-17 17 16,0 17-16,-1 36 15,-17-17-15,18-19 16,-18 36-1,0-35-15,0-1 16,0-34 0,17-18-1,1 17-15,35-17 16,-35 17-16,17 0 16,-17 18-16,17 0 15,-17 18 1,-18 35-16,0-35 15,17 17 1,1 0-16,-1 0 16,1-35-16</inkml:trace>
  <inkml:trace contextRef="#ctx0" brushRef="#br0" timeOffset="21197.3456">8837 8255 0,'0'0'0,"-35"0"0,17 18 16,1 17-16,-1 0 15,18-17 1,0-1-16,35 19 16,0-19-16,1-17 15,-1 0-15,-17 0 0,-1 0 16,1-17-16,-18-19 15,0 19-15,0-18 16,-18 17 0,18 0-16,-17 1 15,17 34 1,17 19 0,-17-1-16,36 0 15,-19-17-15,1-18 16,35 17-16,-18-17 15,0-17-15,-17-1 16,17-17 0,-17-36-16,0 36 0,-18-18 15,0 18 1,0-18-16,-36-71 16,1 36-1,0 18 1,17 34-16,18 19 0,-18 17 15,18 17-15,0 19 16,0 17-16,18 52 16,0 19-16,17-54 15,-17-17-15,-1 0 0,19 0 16,-19-18-16,18 1 0,1-1 16,17-17-16,-18-18 15,18-18 1,-18-17-16,-17 17 15,-1-17-15,19-53 0,-36 52 16,17-69 0,-17 52-16,0 0 0,-17 0 15,17 0-15,0 0 0,-18 0 16,18 35-16,0 1 16,-18 34-1,18 72-15,0-54 16,18 88-16,0-70 15,17 71 1,-17-71-16,52 35 16,-35-53-16,36 18 15,-36-35-15,-17-1 16,0 1-16,-18 0 0</inkml:trace>
  <inkml:trace contextRef="#ctx0" brushRef="#br0" timeOffset="23840.3611">17198 7902 0,'0'-17'15,"-18"-1"-15,1 0 16,-1 18-16,-35-35 16,18 17-16,-18 18 15,18 0-15,17 0 0,-17 18 16,17 0-16,-35 17 16,53 0-16,-17 18 15,17-18-15,17-17 16,18 35-16,1-35 15,17-1-15,-36-17 16,19 0-16,-19-17 16,18-19-16,-35 1 15,18-18 1,-18 18-16,-18 0 16,18 17-16,0-17 15,0 52 1,18 36-16,0 0 15,17 53 1,-17-53-16,-1 0 0,-17 0 16,36 53-16,-36-54 15,17-16-15,1 34 16,-18-52-16,0 0 0,0-1 16</inkml:trace>
  <inkml:trace contextRef="#ctx0" brushRef="#br0" timeOffset="24395.2358">17357 7885 0,'0'0'0,"0"-18"16,17 0 0,1 1-16,0-1 15,17 0 1,0 1-16,36-1 16,-36 18-16,-17-18 15,17 18-15,18-17 16,-36 17-16,1-18 0,0 18 15,-18 18 1,0 35-16,0-18 16,0 0-16,0 18 15,0-17-15,0 16 0,17 1 0,-17-17 16,36 52-16,-36-53 16,35 36-1,-17-54-15,-18 19 16,17-19-16,-17 1 15,0-1-15,-17-17 16,-1 0-16</inkml:trace>
  <inkml:trace contextRef="#ctx0" brushRef="#br0" timeOffset="24590.1954">17463 8220 0,'35'-18'16,"0"0"-16,36 1 15,-18-1-15,52-17 16,-69 17-16,-1 1 16,-17 17-16,-1-18 0</inkml:trace>
  <inkml:trace contextRef="#ctx0" brushRef="#br0" timeOffset="25057.6589">18327 8043 0,'-35'0'16,"17"0"0,0 0-1,18 18-15,0 0 16,0-1 0,18-17-16,0 0 15,-1 0 1,-17-17-16,0-1 15,-17 18 1,-1-18-16,0 18 16,1 0-16</inkml:trace>
  <inkml:trace contextRef="#ctx0" brushRef="#br0" timeOffset="25314.1091">18680 7708 0,'0'0'0,"17"0"0,-17 18 16,-35 52-1,35-34-15,-53 87 16,18-70-1,-36 71-15,54-72 16,-1 1-16,-17 18 16,-1-1-1,19-52-15,-1 17 16</inkml:trace>
  <inkml:trace contextRef="#ctx0" brushRef="#br0" timeOffset="25580.8502">18697 8237 0,'0'18'15,"18"-18"1,-18 18-1,18-18-15,-1 0 16,-17-18 31,-35 0-31,0 18-16</inkml:trace>
  <inkml:trace contextRef="#ctx0" brushRef="#br0" timeOffset="27888.0274">22154 7779 0,'0'-18'15,"0"0"-15,0 1 16,-17-18 0,-1 17-16,-17 18 0,17-18 15,-17 18-15,-36 0 16,36 18-16,-18 0 15,18 17-15,0 18 16,17-18-16,18 18 16,18-18-1,-1 1-15,19-19 0,-1 1 16,0-1-16,0-17 0,1 0 16,-19 0-16,19 0 0,-1-35 15,-17 18-15,-1-54 16,-17 36-16,-17-18 15,17 35-15,0-17 16,-18 17 0,18 36-1,18 35-15,-1 0 16,18 35-16,-17-35 16,17 35-16,-17-35 15,0-18-15,-1 0 16,-17 1-16,0 17 0,0-36 15</inkml:trace>
  <inkml:trace contextRef="#ctx0" brushRef="#br0" timeOffset="28303.6604">22366 7779 0,'0'-18'0,"35"0"15,-17 1 1,0-1-16,35 1 15,-36-1-15,19 0 16,-19 18-16,1-17 16,-1 17-16,1 0 15,-18 17-15,0 1 16,18 0-16,-18 52 16,17-35-16,1 71 15,0-53-15,-1 53 16,1-53-16,17 53 15,-17-71-15,-1 18 16,-17-35-16,18 17 16,-18-18-1,-18-17-15</inkml:trace>
  <inkml:trace contextRef="#ctx0" brushRef="#br0" timeOffset="28477.5962">22437 8149 0,'0'0'15,"35"-17"-15,-17-1 0,70-17 16,-53 17-16,53-17 16,-52 17-16,-1 0 15,-18 18-15</inkml:trace>
  <inkml:trace contextRef="#ctx0" brushRef="#br0" timeOffset="29329.9374">23107 7990 0,'-18'0'16,"1"0"-1,17 18 1,0 0-1,0-1-15,0 1 16,17-36 15,-17 1-15,-17 17 0,17-18-1,0 36 16,17-18-15,-34 0 15,17-18-15</inkml:trace>
  <inkml:trace contextRef="#ctx0" brushRef="#br0" timeOffset="29901.8639">23354 7602 0,'0'0'0,"0"18"0,0 0 16,0 35-16,0-18 15,0 0-15,0 0 0,0 18 16,18 0-16,-1 106 16,1-36-1,-1-34 1,-17-36-16,18-36 15,-18 18 1</inkml:trace>
  <inkml:trace contextRef="#ctx0" brushRef="#br0" timeOffset="31631.2857">24342 8026 0,'-18'0'0,"0"0"16,18 17-1,-17 1 1,17 0-16,17-18 15,1 17-15,0-17 16,-1 0 0,1-17-16,-18-1 15,0 0 1,-18 1-16,1 17 16,-1-18-16,0 18 15,1 0 1</inkml:trace>
  <inkml:trace contextRef="#ctx0" brushRef="#br0" timeOffset="31925.8916">24994 7673 0,'0'0'0,"0"-18"15,-17 36-15,-1 0 16,-35 34-16,18-16 16,0 17-16,-36 35 15,36-35-15,-1 0 16,-16 0-16,16-18 0,-17 53 15,36-53-15,-36 18 16,35-35-16,-17 17 16,17-17-16</inkml:trace>
  <inkml:trace contextRef="#ctx0" brushRef="#br0" timeOffset="32204.2257">24906 8220 0,'0'17'0,"0"-34"0,0 52 16,0-17-16,0-1 15,18 1-15,-1 0 16,1-18-16,17 0 15,-17 0-15,0 0 16,-18-18-16,0-17 16,-18 17-16,-35 0 15,35 18-15,-35-17 16,18 17-16,18 0 16</inkml:trace>
  <inkml:trace contextRef="#ctx0" brushRef="#br0" timeOffset="34417.6646">4727 9102 0,'0'17'16,"18"-17"-16,0 18 16,17-18-16,0 0 0,36 0 15,-1 0-15,18 0 0,1-18 16,122-17-16,-105 17 15,18 1-15,87-19 16,-52 1 0,-106 35-16,0 0 0,-36 18 15</inkml:trace>
  <inkml:trace contextRef="#ctx0" brushRef="#br0" timeOffset="42413.4764">5874 9490 0,'17'-18'15,"-17"0"1,18 1 15,-18 34-31,0 1 16,18 17-1,-18 1-15,17 34 16,-17-35-16,18 1 16,17-1-16,1 0 0,69 1 15,-52-19-15,71-17 16,-71 0-16,0 0 15,52 0-15,-52 0 16,-17 0-16,-19 0 16,1 0-16,0 0 15</inkml:trace>
  <inkml:trace contextRef="#ctx0" brushRef="#br0" timeOffset="43126.3992">7338 9472 0,'17'0'16,"1"0"15,-18 53-31,0-18 16,18 1-16,-18-1 0,0 35 15,0-17-15,17 18 16,-17-36 0,0 0-16,0 1 15,0-1-15,18-17 16</inkml:trace>
  <inkml:trace contextRef="#ctx0" brushRef="#br0" timeOffset="43498.5981">7708 9719 0,'0'18'32,"-17"-1"-17,17 1-15,17 17 16,1-17-16,-1 0 15,1-18-15,17 0 16,-17 0-16,0-18 16,-1 0-16,1-17 15,-18 0-15,-18-1 16,1 19 0,-1-1-16,0 0 15,1 18-15,-1 0 0,0 0 16,18 18-16,0 0 15</inkml:trace>
  <inkml:trace contextRef="#ctx0" brushRef="#br0" timeOffset="43766.7663">8220 9402 0,'-18'17'16,"0"18"-16,-17 1 15,18-1-15,-36 71 16,35-53-16,-35 70 16,35-70-16,1-18 15,-18 54-15,17-36 16,0-18-16,18-18 15,0 1-15</inkml:trace>
  <inkml:trace contextRef="#ctx0" brushRef="#br0" timeOffset="44029.0536">8255 9878 0,'0'17'0,"0"-34"0,18 52 16,-18 0-1,17-17-15,1 0 16,0-18 0,-1 0-16,-17-18 0,0 0 15,18 1-15,-18-1 16,-18-17-16,18 17 15,-35 1-15,17 17 16,1 0 0</inkml:trace>
  <inkml:trace contextRef="#ctx0" brushRef="#br0" timeOffset="46986.2396">20144 9208 0,'0'0'16,"-18"-36"-16,0 19 0,1-1 15,-1 18 1,-17 18-16,17 17 16,1 0-16,-1 0 15,0 1-15,18 17 0,0-18 0,18 35 16,17-34 0,-17-1-16,35-17 15,-18-18-15,18 17 0,35-34 16,-53-1-16,36-35 15,-53 35-15,-18-17 16,0 0-16,-18-18 0,0 35 16,-52-52-16,17 35 15,-35 17-15,52 0 16,1 18-16,0 0 0,17 0 16,18 18-16,35 17 15,1-17-15,-1-1 16</inkml:trace>
  <inkml:trace contextRef="#ctx0" brushRef="#br0" timeOffset="47202.7089">20673 9437 0,'17'0'0,"1"0"31,0 0 0,-18 17-31,17-17 16</inkml:trace>
  <inkml:trace contextRef="#ctx0" brushRef="#br0" timeOffset="47456.9404">20955 9102 0,'0'0'0,"-18"0"0,18 17 15,0 19 1,0-1-16,18 18 15,-18 0-15,0 0 0,0-18 16,18 18-16,-18 0 16,0-18-16,17 18 0,1 17 15,-18-52-15,18 35 16</inkml:trace>
  <inkml:trace contextRef="#ctx0" brushRef="#br0" timeOffset="47974.6348">21431 9419 0,'-17'0'16,"-19"18"15,36-1-31,0 1 0,0 0 16,18-1-1,0-17-15,-1 18 16,1-18-16,0 0 16,-18-18-16,17 18 15,-17-17-15,-17-1 16,-1 0-16,0 18 15,1 0-15,-1-17 16,36 17 15,-1 0-31,1 0 16,-18 17 0,-18-17-1</inkml:trace>
  <inkml:trace contextRef="#ctx0" brushRef="#br0" timeOffset="48414.2653">21908 9190 0,'0'0'0,"-18"18"31,-17 17-15,-1 35 0,1-34-16,-18 69 0,0-52 15,-17 53-15,52-71 16,-53 54-16,54-54 15,-1 0-15,1 1 16,-19-1-16,19-18 16</inkml:trace>
  <inkml:trace contextRef="#ctx0" brushRef="#br0" timeOffset="48698.2572">21872 9631 0,'-17'35'16,"-19"0"0,36 1-1,0-19-15,18 1 0,17 0 16,18-1-1,-35-17-15,35-35 16,-36 35-16,-17-18 0,0-35 16,-17 36-16,-19-1 15,1 0-15,-35 18 16,34 0-16</inkml:trace>
  <inkml:trace contextRef="#ctx0" brushRef="#br0" timeOffset="56306.1716">4921 10830 0,'0'0'16,"18"-17"-16,-18 34 16,18-17-16,-1 53 15,1-18-15,-18 18 16,17 0-16,-17 0 0,18 88 15,-18-88-15,18 71 16,-18-89-16,35 53 16,-35-70-16,35-1 15,-35 1-15</inkml:trace>
  <inkml:trace contextRef="#ctx0" brushRef="#br0" timeOffset="56600.9385">5398 11412 0,'0'18'16,"-18"-18"-16,18 18 15,-18-1-15,-17 36 16,35-18-16,-18 1 0,1-19 16,17 1-16,0 0 0,-18-1 15</inkml:trace>
  <inkml:trace contextRef="#ctx0" brushRef="#br0" timeOffset="56933.0113">5786 11183 0,'-36'18'15,"72"-36"-15,-107 71 0,53 0 16,18-35-16,18 52 16,0-35-16,17-17 0,35 17 15,-17-35-15,36 0 16,-36-17-16,17-36 16,-52 35-16,-1-35 15,-17 36 1,-35-36-16,17 17 15,-52 1-15,17 17 16,-18 18-16,54 0 16,-19 36-1,19-36-15,34 35 16</inkml:trace>
  <inkml:trace contextRef="#ctx0" brushRef="#br0" timeOffset="57262.8261">6350 11148 0,'-18'17'0,"1"-17"16,-1 18-16,0 0 0,18 35 16,0-18-1,36 18-15,-19-36 16,54 19-16,-18-19 15,17-17-15,-34 0 16,17-17 0,-36-1-16,-17-35 15,0 36-15,-17-1 16,-19-35-16,1 35 16,-18-17-16,18 17 15,17 1-15,-17-1 16,17 18-16,1 0 0,-1 0 15,18 18-15</inkml:trace>
  <inkml:trace contextRef="#ctx0" brushRef="#br0" timeOffset="57567.7615">6879 11148 0,'0'0'0,"-17"53"16,17-18-16,0 0 15,0 1-15,0-1 0,35 0 16,-18 0-16,54 1 16,-36-36-16,53 0 15,-52-18-15,34-35 16,-34 18-16,-19 0 15,-17-1-15,0 1 0,-53-36 16,18 54-16,-18-18 16,0 35-16,0-18 0,-70 18 15,70 35-15,-53 18 16</inkml:trace>
  <inkml:trace contextRef="#ctx0" brushRef="#br0" timeOffset="61712.4312">20003 10160 0,'-18'0'15,"0"0"-15,18 18 16,36-18 0,16 0-1,1 0-15,0 0 0,35 0 16,106 0-16,-70 17 15,141-17-15,-124 0 16,141 0-16,-159 0 16,1 0-16,70 0 15,-106 0-15,18 0 16,-88 18-16,-18-18 16,-36 18-16</inkml:trace>
  <inkml:trace contextRef="#ctx0" brushRef="#br0" timeOffset="66000.1392">19579 8167 0,'18'0'15,"-1"-18"1,19 18-16,34 0 15,-34-17-15,69 17 16,-34-18-16,70 18 16,-70-18-16,87 18 15,-69-17-15,52-1 16,-88 18-16,17 0 16,-52-18-16,-1 18 15,-34 0 1,-18 0-16,17 0 15</inkml:trace>
  <inkml:trace contextRef="#ctx0" brushRef="#br0" timeOffset="66267.2717">20461 7902 0,'0'0'15,"18"0"-15,-1 0 0,19 0 16,-19 0-16,36 0 15,-17 18-15,-1-18 16,0 18-16,0-18 0,54 17 16,-54 1-16,0-1 15,0-17-15,1 18 0,-1 0 16,-17-1 0,-18 19-16,-18-19 15,-35 19-15,18-36 16,-36 35-16,54-35 15,-19 17-15,19 1 0,-1-18 16</inkml:trace>
  <inkml:trace contextRef="#ctx0" brushRef="#br0" timeOffset="67083.8672">17604 6914 0,'0'-17'0,"0"34"16,0 36 0,0-35-16,0 35 15,0-18-15,0 0 16,0 54-16,0-36 15,0-36-15,0 1 16,0-36 0,17-17-1,-17 0-15,18-36 16,0 18 0,-1 18-16,18-53 15,1 35-15,-19 53 16,1-18-16,0 18 15,-18 35 1,17 1-16,-17-19 0,0 19 16,0 17-16,18 17 15,-18-35-15,0 1 0,0-1 16,18 0-16,-18 18 16,0-35-16</inkml:trace>
  <inkml:trace contextRef="#ctx0" brushRef="#br0" timeOffset="67239.0394">17621 7161 0,'18'0'0,"0"-17"16,-1 17-16,18 0 0,1 0 15,-1 0-15,0-18 0,36 18 16</inkml:trace>
  <inkml:trace contextRef="#ctx0" brushRef="#br0" timeOffset="68189.6184">22437 6932 0,'0'0'0,"0"18"0,0 17 16,17-17-16,-17 17 16,18-17-1,0-18 1,-1 0-16,1-18 15,-18 0-15,0 1 0,-18-36 16,1 35-16,-1-35 16,18 18-16,-18-36 15,18 54 1,0-19-16,18 36 16,0-17-16,-1 17 15,36 0-15,-18 17 16,18 1-16,-35 0 15,17 35 1,-35-36-16,0 19 16,0-19-16,0 1 15,-17-1-15,17 1 16,-18 0-16,18-1 16,0 1-16,0 0 15,18-1-15,-1 19 16,-17-19-16,0 1 15,-17-1-15,-1-17 16,0 18-16,1-18 16,-36 0-16,35 0 0,1 0 15</inkml:trace>
  <inkml:trace contextRef="#ctx0" brushRef="#br0" timeOffset="69330.3718">5045 12453 0,'0'18'31,"0"35"-16,-18 52 1,18-34-16,0 70 16,0-70-16,0 52 15,18-70-15,-1 18 16,1-36-16,17-17 16</inkml:trace>
  <inkml:trace contextRef="#ctx0" brushRef="#br0" timeOffset="69663.8454">5503 12841 0,'0'0'0,"0"18"0,-17 35 15,17-36-15,35 36 16,-17-35-16,52 17 16,-35-35-16,54 0 15,-54-17-15,18-19 16,-36 1-16,1 0 16,-18-1-16,-35-17 15,0 18-15,-18-18 16,17 36-16,-34-19 15,35 36-15,-18 18 16,53 0-16,0 35 16</inkml:trace>
  <inkml:trace contextRef="#ctx0" brushRef="#br0" timeOffset="69868.8313">6315 13000 0,'0'0'16,"-18"18"-16,0-1 16,1 1-16,-1-1 0,1 1 15,-19 17-15,36-17 16,-17 0-16</inkml:trace>
  <inkml:trace contextRef="#ctx0" brushRef="#br0" timeOffset="70248.1148">7091 12753 0,'-35'-18'0,"17"18"15,-35 0 1,18 18-16,17 0 0,0-1 16,1 18-16,17 1 0,-18-1 15,18 0-15,0-17 0,35 53 16,-17-54-1,35 18-15,-18-35 0,36 0 16,-36 0 0,0-35-16,-17 18 15,-18-19-15,0 19 16,0-19-16,-18 1 0,1 17 0,-1-17 16,-17 17-16,-18-17 15,18 18-15,-18 17 16,35 0-16,18 17 15</inkml:trace>
  <inkml:trace contextRef="#ctx0" brushRef="#br0" timeOffset="70581.6782">7479 12771 0,'-35'0'16,"70"0"-16,-88 17 16,18 18-1,35 1-15,0 52 0,17-53 16,36 18 0,-35-18-16,17-17 0,53 0 15,-70-18-15,17 0 16,18-36-1,-53 19-15,18-36 0,-36 35 16,-17-35-16,0 18 16,-36-18-16,36 35 15,-36 1 1,54 17-16,-1 0 0,18 17 16</inkml:trace>
  <inkml:trace contextRef="#ctx0" brushRef="#br0" timeOffset="70903.9523">7990 12788 0,'0'0'16,"-35"0"-16,18 18 15,17 17-15,17 0 16,1 36-16,-1-36 16,54 1-16,-36-19 15,1 1-15,52-18 16,-53-18-16,36-35 16,-36 36-16,-18-54 15,-17 36-15,-17-36 16,-1 36-16,-70-36 15,35 36 1,-70 17-16,70 18 16</inkml:trace>
  <inkml:trace contextRef="#ctx0" brushRef="#br0" timeOffset="72277.5351">8114 12682 0,'-18'0'63,"-17"36"-63,0-1 15,-18 0-15,35-17 16,-17-1-16,0 1 16</inkml:trace>
  <inkml:trace contextRef="#ctx0" brushRef="#br0" timeOffset="82750.1332">20673 10530 0,'0'0'0,"0"18"0,-18 53 16,18-36-16,0 0 15,18 0-15,-1 1 0,19-1 0,-19 0 16,54 18 0,-36-35-16,-17-18 0,17 17 15,18-17-15,-35 0 16,-1 0-16,-17-17 0,0-1 15</inkml:trace>
  <inkml:trace contextRef="#ctx0" brushRef="#br0" timeOffset="83056.3018">20443 10777 0,'0'0'0,"0"-17"16,18 17-16,0-36 15,-1 19-15,19-36 16,-19 35-16,1-17 0,17-18 16,-17 18-1,0 17-15,-18 1 16,0-1-16,17 0 15,1 18-15,-1 0 0,19 18 16,-19 0-16,1-1 16,17 1-16,-17-1 15,35 19-15</inkml:trace>
  <inkml:trace contextRef="#ctx0" brushRef="#br0" timeOffset="87726.233">5151 13494 0,'0'17'15,"17"-17"1,18 18-16,71-18 16,-35 0-16,123 0 15,-71 0-15,18 0 16,1 0-16,16 0 0,177 0 15,-158-18-15,-1 18 16,1 0-16,-1-17 16,177-1-16,-194 18 15,158-18-15,-193 18 16,87-17 0,-140 17-16,-1 17 15,-70 1-15</inkml:trace>
  <inkml:trace contextRef="#ctx0" brushRef="#br0" timeOffset="111395.3558">20532 14323 0,'-18'0'15,"36"0"-15,-71-18 0,35 18 0,-52 35 16,52 1-16,-17 52 16,35-35-16,17 70 15,19-70-15,52 35 16,-18-52-16,-17-1 15,106-17 1,-88-18-16,52-18 16,-70-17-16,-18 17 0,-17-35 15,-18-17-15,0 17 16,-53-53-16,18 71 16,-54-54-1,54 72-15,-53-19 16,70 36-16,-17 36 15,17-19-15,36 19 16,0-1-16,-1-17 0</inkml:trace>
  <inkml:trace contextRef="#ctx0" brushRef="#br0" timeOffset="111756.8526">21202 14781 0,'18'53'0,"-36"-106"0,36 124 16,-1-36-16,-17-17 16,18-36-1,-18-17 1,0 17-16,18-52 15,-18 34-15,17-16 16,1 34-16,35-17 16,-36 35-16,19 17 15,-19-17-15,1 53 16,-18-35-16,18 17 16,-18 0-16,0-17 0,0 17 15,0-17-15,0-36 31</inkml:trace>
  <inkml:trace contextRef="#ctx0" brushRef="#br0" timeOffset="111939.977">21643 14182 0,'0'70'15,"0"-140"-15,0 193 0,18-17 16,-18-53-16,0 17 16,17-17-16,1 0 0,-18-17 0,17 34 15,1-52 1,-18-1-16</inkml:trace>
  <inkml:trace contextRef="#ctx0" brushRef="#br0" timeOffset="112056.3434">21784 14764 0,'0'0'0,"0"17"15</inkml:trace>
  <inkml:trace contextRef="#ctx0" brushRef="#br0" timeOffset="112429.7209">21784 14764 0,'35'35'16,"-17"-53"-16,-53 36 0,17-53 0,71 35 15,-35-53 1,-18 35-16,0-35 15,17 36-15,-17-19 16,18 36-16,0 0 31,-18 36-31,17-36 16,1 35-16,-18-17 16,17-1-1,-17 1-15,18-1 16,-18 1-16,18 0 15,-1-1-15,1 1 16,17 0-16,-17-18 16,52 17-16,-52-17 15,35-17-15,-35-1 16,-1 0-16,-34 1 16,17-1-1,-18 18-15,0 0 16,1 0-16,34 35 15,1-17 1,0 0-16,17-18 16,18 17-16,-18-17 15,0 0-15</inkml:trace>
  <inkml:trace contextRef="#ctx0" brushRef="#br0" timeOffset="112925.1975">23707 14587 0,'-36'0'0,"72"0"0,-89 18 16,17 0-16,-16 52 16,34-17-16,0-18 0,18 1 15,0 34-15,18-52 16,0 0-16,70-18 15,0-53 1,-53 0-16,1 0 0,-1 0 16,-18-71-16,-17 54 15,0-71-15,-17 70 16,-36-35-16,18 71 16,-36 17-1,36 36-15,-1 53 16,19-1-16,17 89 15,17-89-15,72 72 16,-36-72-16,52 18 16,-52-52-16,36-1 15</inkml:trace>
  <inkml:trace contextRef="#ctx0" brushRef="#br0" timeOffset="113241.2752">24007 14623 0,'35'35'16,"-18"-17"-16,1-1 0,17 18 16,-17-17-16,17 17 15,-17-17-15,17 0 0,-17-18 0,-1 17 16,1-17 0,-36-17-1,1-19-15,17 19 16,0-1-16,-18 0 15,18 1-15,0-1 0,18 18 16,-1 0 0,1 18-16,0-18 15,-18 17-15,17-17 0,1 0 16,0 0 0,-18-17-16,0-1 15,-18-17 1,18 17-16,0 1 15</inkml:trace>
  <inkml:trace contextRef="#ctx0" brushRef="#br0" timeOffset="113807.8067">23230 14640 0,'0'0'16,"-35"-17"-16,18 17 0,-19 0 15,19 17 1,-19 1-16,19 0 16,17-1-16,-18 1 0,0 35 15,18-18-15,18 18 16,-18-18-1,53 1-15,-35-19 16,52-17 0,-17 18-16,-18-36 0,-17 18 15,35-35 1</inkml:trace>
  <inkml:trace contextRef="#ctx0" brushRef="#br0" timeOffset="114521.228">24236 14693 0,'17'0'16,"1"0"-16,35-17 15,-35-1-15,17 0 16,-17 1-16,-1-1 16,-17-17-1,-17 17 1,-19 18-16,19 0 16,-36 0-16,35 18 15,0-1-15,1 1 0,-1 35 16,18-18-1,0-17-15,35 17 0,-17-17 16,0-1-16,52 1 16,-52-18-16,35 0 15,-35 0-15,-1-53 16,1 35-16,-18 1 0,17-36 16,-17 35-1,18 1-15,0-1 16,17 18-16,-17 0 15,-1 0-15,-17 18 16,0-1 0</inkml:trace>
  <inkml:trace contextRef="#ctx0" brushRef="#br0" timeOffset="114882.8062">23230 14640 0,'0'0'15,"18"0"1,0 18 0,-1 0-16,36 34 15,-35-34-15,35 53 16,-18-36-16,0 18 15,1-35-15</inkml:trace>
  <inkml:trace contextRef="#ctx0" brushRef="#br0" timeOffset="115511.0345">24624 14570 0,'18'0'15,"17"-18"1,0 18-16,0 0 0,54 0 16,-54 0-1,18-18-15,-36 18 16,-17-17-16,0-1 15,-17-17-15</inkml:trace>
  <inkml:trace contextRef="#ctx0" brushRef="#br0" timeOffset="115671.2503">24818 14358 0,'18'106'16,"-36"-212"-16,36 265 0,-18-53 15,17-71-15,-17 53 16,0-53-16,18-17 0,-18 17 16,0-17-16</inkml:trace>
  <inkml:trace contextRef="#ctx0" brushRef="#br0" timeOffset="115782.9847">25012 14799 0</inkml:trace>
  <inkml:trace contextRef="#ctx0" brushRef="#br0" timeOffset="116139.3103">25206 14587 0,'-35'18'16,"17"0"-16,18-1 15,0 1-15,18 0 16,-18-1-16,17 1 0,1 17 16,0-35-16,17 35 15,-35-17-15,18 17 16,-18-17-16,-18 0 16,0-1-16,-17-17 15,17 0-15,-17-17 16,17-1-16,1-17 15,17 17-15,17 0 16</inkml:trace>
  <inkml:trace contextRef="#ctx0" brushRef="#br0" timeOffset="116272.304">25453 14676 0,'0'0'16,"0"52"-16,0-34 0,18 35 15,-18-35-15,17-1 16</inkml:trace>
  <inkml:trace contextRef="#ctx0" brushRef="#br0" timeOffset="116400.8765">25523 14446 0,'18'0'16</inkml:trace>
  <inkml:trace contextRef="#ctx0" brushRef="#br0" timeOffset="116956.0648">25576 14852 0,'18'18'15,"-36"-36"-15,54 36 16,-19-18-16,19-18 16,-19 0-16,1 1 15,0-1-15,-1 0 16,1 1-16,-1-1 16,-17 36-1,0-1 1,18-17-1,-18 18-15,0 0 16,18-18 31,-1 0-31,1 0-16,0 0 15,17 17-15,-17-17 16,17 36-16,-35-19 15,35 36 1,-35-18-16,18 54 16,-18-54-16,-18 71 15,0-71-15,-17 36 16,18-54-16,-36 18 16,35-35-16,-17-17 15,17-1-15,18-35 16,0 0-16,18 18 15,-1-18-15,19 18 0,34-53 16,-35 52-16,1 1 16,-1 0-16,0 17 0,18-17 15,-35 17 1,-1 18-16,-34 0 16,-1 0-16</inkml:trace>
  <inkml:trace contextRef="#ctx0" brushRef="#br0" timeOffset="117562.3065">25876 14640 0,'0'0'15,"-17"0"1,17 18-1,0 0-15,-18 17 0,0-18 16,18 1 0,0 0-16,0-1 15,18-17-15,0 18 0</inkml:trace>
  <inkml:trace contextRef="#ctx0" brushRef="#br0" timeOffset="117940.3132">25859 14693 0,'-18'18'31,"18"-1"-15,0 1-1,18 0-15,-18-1 16,17-17-1,1 0-15,0 0 32,-18 18-17,0 0 1</inkml:trace>
  <inkml:trace contextRef="#ctx0" brushRef="#br0" timeOffset="119080.9381">15240 14270 0,'-53'-18'15,"106"36"-15,-141-36 0,17 54 16,36-1-16,0 0 16,17 0-16,0 1 0,1 17 15,-1-1-15,36 37 16,-1-36-16,1-18 0,53 0 16,-36-17-1,35-36-15,-34 18 16,-1-53-16,-35 18 15,0-36-15,-18 36 16,1 0-16,-1 0 16,0-1-16,-17 1 0,0 0 15,17 35-15,36 0 32,17 17-32</inkml:trace>
  <inkml:trace contextRef="#ctx0" brushRef="#br0" timeOffset="119725.8135">15522 14587 0,'18'0'47,"-18"18"-31,18-18-16,-18 18 15,0-1 1</inkml:trace>
  <inkml:trace contextRef="#ctx0" brushRef="#br0" timeOffset="120109.5451">15910 14393 0,'0'0'0,"0"-17"0,-35-1 16,35 0-16,-18 18 16,1 0-16,-1 0 15,0 53-15,18-17 16,0 17-16,0-18 16,18 35-1,0-34-15,35-1 16,-18-17-16,0-1 0,-17-17 15,52 0-15,-52 0 16,17-35-16,-35 17 16,0-17-16,-35-18 15,17 35-15,-52-34 16,35 16-16,-36 1 16,53 17-16,1 1 15,17 34 1</inkml:trace>
  <inkml:trace contextRef="#ctx0" brushRef="#br0" timeOffset="120620.828">16316 14252 0,'18'18'16,"-18"0"-1,17 34-15,-17-16 16,18 17-16,-18-18 0,18 35 16,-1-34-16,-17 17 15,18-18-15,-18-17 16,0-1-1</inkml:trace>
  <inkml:trace contextRef="#ctx0" brushRef="#br0" timeOffset="121039.008">16739 14464 0,'-17'0'16,"17"18"-16,-18-1 15,18 1 1,0-1-16,18 1 15,-1-18 1,-17 18-16,18-18 16,0 0-16,-1 0 15,-17-18-15,0 0 16,0 1 0,0-1-16,-17-17 15,-1 35-15,18-18 16,-18 1-16,1-1 15,-1 18-15,0 0 0,18 18 16,0-1 0</inkml:trace>
  <inkml:trace contextRef="#ctx0" brushRef="#br0" timeOffset="121377.3005">17163 14235 0,'0'0'16,"-36"53"-16,19-18 0,-36 53 15,18-35-15,-18 35 16,35-35-16,-17 18 16,17-36-16,0 18 15,18-36-15,-17-17 16,17 18-16</inkml:trace>
  <inkml:trace contextRef="#ctx0" brushRef="#br0" timeOffset="121672.4038">17180 14693 0,'0'0'15,"0"35"-15,0-17 0,36 17 16,-19-17-16,1 0 0,17-18 16,0 0-16,1-18 15,-19 18 1,-17-35-16,0 17 15,0-17-15,-17 17 16,-36 1-16,17 17 16,-16 0-16,16 17 15</inkml:trace>
  <inkml:trace contextRef="#ctx0" brushRef="#br0" timeOffset="129013.883">14993 15416 0,'18'0'16,"-1"0"-16,36 0 15,-17 0-15,-1-17 0,88 17 16,54 0 0,-71 0-16,158 0 15,-123-18-15,159 0 16,-141 1-16,141-18 16,-142 17-16,125-17 15,-178 17-15,37 0 16,-89 1-16,-36 17 15,-34 17 1</inkml:trace>
  <inkml:trace contextRef="#ctx0" brushRef="#br0" timeOffset="147826.6779">15434 16298 0,'-18'0'0,"1"-17"15,-19 17-15,1 17 16,0-17-16,-18 36 15,18-1 1,-18 35-16,18-34 16,17 52-16,18-18 15,18-52-15,52 17 16,-35-35-16,71 0 16,-71-17-1,18-1-15,-17-17 0,-1 17 16,-17-52-16,-18 34 15,-18-34-15,0 52 16,-35-35-16,18 36 16,0-1-16,17 18 15,18 18 1,0-1-16,18 1 16</inkml:trace>
  <inkml:trace contextRef="#ctx0" brushRef="#br0" timeOffset="148032.7447">15716 16598 0,'18'0'0,"-18"18"31,18-18-31,-18 17 15,0 1-15,0 0 16,-18-1 0</inkml:trace>
  <inkml:trace contextRef="#ctx0" brushRef="#br0" timeOffset="148755.3546">16157 16439 0,'0'-17'15,"-17"17"-15,17-18 16,-18 1 0,0 17-16,1 0 15,-1 0-15,-17 17 16,17 1-16,-17 35 16,35-18-16,-18 36 15,18-36-15,35 18 16,-17-18-16,35 0 15,-18-35-15,54 0 16,-54 0-16,-18-17 16,1-1-16,0 0 0,-18-52 15,-18 52-15,-35-70 16,18 70-16,-36-52 16,36 52-1,-36 1-15,54 17 16,-18 17-16,35 1 15,17-1-15</inkml:trace>
  <inkml:trace contextRef="#ctx0" brushRef="#br0" timeOffset="149394.6612">16616 16510 0,'0'-18'16,"-18"18"-16,1-17 16,-1 17-1,0 0 1,1 0-16,-1 17 0,0 19 16,1-19-16,17 19 15,0-1-15,17 0 16,1-17-16,0-1 0,17 1 15,0 0-15,0-18 16,36-18-16,-36 18 16,18-35-16,-53-1 15,0-16-15,0 34 16,-35-17-16,-18-18 16,18 35-16,-18 0 15,18 18-15,-18 0 16,53 18-1,17 0-15,1-1 16,17-17-16</inkml:trace>
  <inkml:trace contextRef="#ctx0" brushRef="#br0" timeOffset="149756.0245">17074 16316 0,'0'0'15,"0"-18"-15,18 18 0,0 18 32,-1 35-17,-17-18-15,18 18 0,-18 35 16,18-35-16,-18 53 16,17-71-16,-17 1 15,0 34-15,18-35 16,-18-17-1</inkml:trace>
  <inkml:trace contextRef="#ctx0" brushRef="#br0" timeOffset="150619.3081">17480 16598 0,'18'0'62,"-1"0"-46,-17-17 31,-17 17-47,17-18 16,-18 18-16,1 0 31,34 0-16,1 0 1,-1 0 0,-34 0 46,17 18 32,-18-1-78,18 1 15,18-1-16,-18-34 64,0-1-64,-18 18 1,18-17-16,0 34 47,18-17-16,-18-17 0</inkml:trace>
  <inkml:trace contextRef="#ctx0" brushRef="#br0" timeOffset="151107.9928">17886 16298 0,'0'18'15,"-35"17"1,17 1-16,0-1 16,-17 18-16,0-18 0,-1 18 15,1 0-15,0 0 0,0-18 16,17 18-16,-35 18 16,35-36-16,1 18 15,17-36-15,17-17 16</inkml:trace>
  <inkml:trace contextRef="#ctx0" brushRef="#br0" timeOffset="151353.1064">17745 16775 0,'0'17'15,"0"-34"-15,0 52 0,0-17 0,17 17 16,1-35-16,17 17 16,-17-17-16,17-17 15,-17 17-15,-1-35 16,-17 17 0,-17-17-16,-1 17 15,1 18-15,-1-18 16</inkml:trace>
  <inkml:trace contextRef="#ctx0" brushRef="#br0" timeOffset="151825.6498">17463 16422 0,'0'0'0,"-18"0"15,0 0-15,1 0 0,-1 17 16,0-17-16,1 36 16,17-19-1,35 19-15,-17-36 16,-1 17-16,19-17 15,-19 0-15,1-17 16,-18-1-16,0-17 16,0 17-1,-18 18-15,18-18 0,-35 1 16,17 17-16,1 0 16</inkml:trace>
  <inkml:trace contextRef="#ctx0" brushRef="#br0" timeOffset="152748.3364">15328 17216 0,'-17'0'0,"17"-18"15,35 18 1,-18 0-16,36-18 15,0 18-15,18 0 0,123 0 16,-53 0 0,-18 0-16,36 0 0,0 0 15,17 0-15,-17 0 0,0 0 16,176 18-16,-159-18 16,124-18-1,-159 1-15,36 17 16,-124 0-16,-18 0 15</inkml:trace>
  <inkml:trace contextRef="#ctx0" brushRef="#br0" timeOffset="156174.7714">14393 16510 0,'-17'0'0,"-1"18"16,0-1-16,-17 19 16,18-19-16,-36 18 15,17 1 1,1-19-16,17 1 0,-17 0 15,17-1-15,-17-17 16,18 0-16,-1 0 16,0 0-16,18-17 15,-17-36 1,17 0-16,-18 0 0,0-53 16,18 53-16,-35-88 15,17 71 1,-17-54-16,18 71 15,-19-70-15,19 70 16,-1 0-16,0-71 16,1 71-16,-1-52 15,0 52-15,1-36 16,17 54-16,0 18 16,0-1-16,0-17 15,0 17-15,17 0 16,-17 1-16,0-1 15,18 0 1,-18 1-16,18 17 16,-1-18-16,1 18 15,17-17-15,18 17 16,-35-18-16,52 18 16,-17 0-1,18 0-15,-18 0 16,0 0-16,-18-18 15,-17 18-15,-36-17 32,0 17-17,1 0-15</inkml:trace>
  <inkml:trace contextRef="#ctx0" brushRef="#br0" timeOffset="156417.5752">14076 14923 0,'17'0'15,"1"0"-15,0-18 16,17 18-16,18 0 0,18 0 16,-19 18-1,-16 17-15,-19 0 16,-34 36-16,-1-36 15,-35 35-15,18-34 16,-36 52 0,36-53-16,0 0 0,17 18 15</inkml:trace>
  <inkml:trace contextRef="#ctx0" brushRef="#br0" timeOffset="163877.0189">15028 17198 0,'-17'0'16,"34"0"-1,1 0 1,0 0-16,-1 0 16,19 0-1,-19 0-15,1 0 0,17 0 16,-17-18-16,35 18 16,-36 0-16,1 18 15,17-18-15,-17 0 0,52 0 16,-34 0-16,52 0 15,-53 0-15,53-18 16,-35 18-16,53 0 16,-53 0-16,70-17 15,-52 17-15,70 0 16,-70-18-16,70 18 16,-71 0-16,71 0 15,-70 0 1,0 0-16,17 0 0,0 18 15,106-18-15,-106-18 16,106 0-16,-106 18 16,71 0-1,-106 0-15,0 18 16,18-18-16,-36 0 0,53 18 16,-53-18-16,1 17 15,-19-17-15</inkml:trace>
  <inkml:trace contextRef="#ctx0" brushRef="#br0" timeOffset="204333.236">5398 14323 0,'0'-18'15,"0"36"-15,17-36 16,-17 53-1,18 54 1,-18-19-16,0 71 16,0-70-16,0-18 15,17 0-15,-17 0 0,0-18 16,18 0-16,0-17 0,-18-1 16,17-17-16</inkml:trace>
  <inkml:trace contextRef="#ctx0" brushRef="#br0" timeOffset="205245.9948">6050 14393 0,'-17'-17'15,"34"34"-15,-52-34 16,17 17 0,18 17-16,-17 36 15,17-17-15,0 52 16,0-53-16,35 36 16,-17-36-1,-1-18-15,18 1 0,36 0 16,-53-18-16,17 0 15,0 0-15,-17-18 0,-1 0 16,1-17-16,0-18 16,-36 18-16,-17-36 15,17 36-15,-52-18 16,34 18-16,-17 0 16,36 35-16,-1 0 15,18 17 1,18 1-1</inkml:trace>
  <inkml:trace contextRef="#ctx0" brushRef="#br0" timeOffset="205551.2641">6438 14517 0,'0'0'0,"0"35"0,35 18 16,-17-35-16,35 35 16,-18-36-1,36-17-15,-36 0 16,-17 0-16,17-17 16,0-1-16,-17 0 0,0 1 15,-18-19-15,0 1 0,-36-18 16,19 36-16,-54-19 15,54 19-15,-19 17 16,19 0-16,-1 0 0,0 35 16,18 0-16,36 0 15</inkml:trace>
  <inkml:trace contextRef="#ctx0" brushRef="#br0" timeOffset="205742.4926">7161 14746 0,'0'18'15,"0"-36"-15,0 53 0,-35 1 16,17-19-16,-17 19 16,18-19-16,-19 19 15,19-19-15,17 1 16,-18-18-1</inkml:trace>
  <inkml:trace contextRef="#ctx0" brushRef="#br0" timeOffset="206414.3749">7673 14517 0,'0'0'16,"-35"0"-16,17 17 0,-17 19 15,17-19-15,0 19 16,18 17 0,36-1-16,-19-34 0,19 0 15,34-1 1,-17-17-16,-18-17 15,-17 17-15,0-36 16,-1 19-16,-17-18 16,-17 17-16,-19-35 15,1 35-15,17-17 0,1 17 16,-18 18-16,17-17 16,0 17-16,36 0 15,17 0 1,0 0-16,1 0 15,-1 0-15,0 0 0,1 0 16,-1 0-16,0 0 16,0 0-16,18-18 15,-35 18-15,0-17 16,-36 34 0,0 18-1,18 1-15,0 17 16,0-18-1,18 18-15,0-36 16,-1 19-16,19-19 0,-1 1 16,-18-18-16,36 0 15,-35-18-15,17-17 16,-35 17 0,18-34-16,-18 16 15,0-17-15,-18 18 16,1 0-16,-1 17 15,-17 1-15,17-1 16,0 36 0,36-1-16</inkml:trace>
  <inkml:trace contextRef="#ctx0" brushRef="#br0" timeOffset="206713.8283">8643 14464 0,'-18'0'15,"1"0"-15,-1 35 16,1 0-16,34 18 16,1 0-16,-1-35 15,1 17-15,17-17 0,36 17 16,-36-35-16,36 0 15,-36-18-15,0-34 16,-35 34 0,0-17-16,0 17 0,-53-35 15,18 18-15,-35 0 16,17 17-16,-53 0 16</inkml:trace>
  <inkml:trace contextRef="#ctx0" brushRef="#br0" timeOffset="226670.2863">21643 5062 0,'18'0'31,"17"0"-15,-18-17-16,36 17 16,-17-18-16,52 18 15,-35-18-15,70 1 16,-52 17-16,-18 0 15,105-18 1,-16 18-16,-54 0 16,0 0-16,71 0 15,-71 0-15,18 0 0,88 0 16,-88 0-16,123-17 16,-123 17-16,17 0 15,107 0 1,-125 0-16,125 0 15,-107 0-15,1 0 0,-1 0 16,124 0 0,-123 17-16,-1-17 0,-17 0 15,17 18-15,124-1 16,-123-17-16,-1 0 0,1 18 16,-1-18-16,124 18 15,-123-18-15,17 17 0,-18-17 16,18 0-16,124 0 15,-124 0-15,0 0 0,0 0 16,0-17-16,177 17 16,-159-18-16,176 0 15,-159 1-15,0 17 16,1-18-16,-1 1 16,18-1-16,159-17 15,-177 35-15,160-36 16,-178 19-16,142-1 15,-159 18-15,124-18 16,-142 1-16,-17 17 0,71-18 16,-125 18-1</inkml:trace>
  <inkml:trace contextRef="#ctx0" brushRef="#br0" timeOffset="228503.3653">2981 7161 0,'-18'0'0,"18"18"16,18-18-1,0 0-15,35 0 16,-18 0-16,0 0 16,53 0-16,-35-18 15,18 18-15,70-17 16,18-1-1,-71 0-15,0 18 0,177-17 16,-71 17 0,-89 0-16,107 0 15,-106 0 1,0 17-16,105-17 16,-87 0-16,88 0 15,-89 0-15,-17 0 16,17 0-16,1 0 0,-18 0 15,123 18-15,18-18 16,-141 0-16,141 0 16,-106 0-16,106-18 15,-124 18-15,1-17 16,123 17-16,-124 0 16,1-18-16,-1 18 0,-17 0 15,17 0-15,-17 0 16,0 0-16,18 0 0,-19 0 0,1 0 15,123 0 1,1 0-16,-107 0 16,89-17-16,-106 17 15,17 0-15,-17 0 16,0 0-16,88 17 16,-88-17-16,105 18 15,-105-18-15,-18 0 0,18 17 16,0-17-16,106 0 15,-106 0-15,123 0 16,-123 0-16,123 0 16,-123 0-16,17 0 15,107 0-15,-124 0 16,-1-17-16,125 17 16,-125 0-16,90-18 15,-90 18-15,1 0 0,0-17 16,-18 17-16,124-18 15,-106 18-15,0 0 16,88-18-16,-89 1 16,89 17-16,-105-18 15,105 0 1,-106 18-16,88-17 16,-88 17-16,-17 0 0,17-18 15,-17 18-15,70-18 16,-88 18-16,88-17 15,-88 17-15,88 0 16,-88-18-16,17 18 16,54 0-16,-1 0 15,-70 0-15,18 0 16,35 0-16,-1 0 16,-52 0-16,18 0 15,35-17 1,-53 17-16,0 0 0,70 0 15,-70 0-15,18 0 16,-19 0-16,1-18 0,71 18 16,-54 0-16,54 0 15,-54-18 1,1 18-16,0 0 0,-1 0 16,1 0-16,-1 0 0,54 0 15,-54 0-15,1 0 16,70 0-16,-53 18 15,-17-18-15,17 0 16,0 0-16,88 18 16,-70-18-16,0 0 0,0 17 15,0-17-15,17 0 0,1 0 16,-18 18-16,-1-18 0,1 0 16,-18 17-16,89-17 15,-89 18-15,-17-18 16,-19 0-16,1 18 0,18-18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09:10.1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4374 0,'-18'0'15,"1"0"-15,34 0 32,19 0-17,-1 0-15,71-17 16,-53 17-16,-18 0 0,18-18 16,35 18-1,-53-17-15,18 17 0,-18 0 16,18-18-16,-17 0 15,-19 1-15,-17-1 16</inkml:trace>
  <inkml:trace contextRef="#ctx0" brushRef="#br0" timeOffset="279.564">1499 4004 0,'0'0'16,"-17"0"-16,34 0 15,36 18 1,-17-1 0,-1-17-16,71 18 15,-18 0 1,-35-1-16,17 19 16,-52-19-16,0 1 0,-1 35 15,-34-36-15,-1 19 16,0-19-16,-70 54 15,53-54-15,0 19 0,-18-1 16,35-17-16,-17-1 0,17 19 16,0-1-16,18 0 15</inkml:trace>
  <inkml:trace contextRef="#ctx0" brushRef="#br0" timeOffset="19303.6208">6191 7691 0,'0'0'0,"0"-18"15,18 18 1,-18 18-1,18 70-15,-1-35 16,-17 70 0,0-70-16,18 71 15,-1-72-15,1-16 16,17 17-16,-17-36 0,17 1 16</inkml:trace>
  <inkml:trace contextRef="#ctx0" brushRef="#br0" timeOffset="19603.3107">6703 7938 0,'0'35'16,"-18"0"-16,18 18 16,0-35-16,53 17 15,0-17-15,18-1 16,-19-17-16,1 0 15,-17-17-15,34-36 16,-52 17-16,-18-17 16,0 18-16,-71-35 15,36 52-15,-53-17 16,35 17 0,18 18-16,-1 18 0,-17-1 15,36-17-15,17 18 16,17-18-16,1 18 0,17-1 15</inkml:trace>
  <inkml:trace contextRef="#ctx0" brushRef="#br0" timeOffset="19759.326">7391 8114 0,'0'35'15,"0"-70"-15,-18 88 0,-17 0 16,17-36-16,1 19 15,-19-1 1,36-17-16,18-18 16</inkml:trace>
  <inkml:trace contextRef="#ctx0" brushRef="#br0" timeOffset="20625.9156">7902 7938 0,'0'0'16,"-35"17"-16,17 1 0,-17 35 15,17-18-15,18 18 16,0-18-16,18 18 16,0-35-16,52 17 15,-34-35-15,-1 0 0,18 0 16,-36-18-16,1-35 15,-18 18-15,-18-18 16,1 18 0,-1-36-16,0 54 15,1-18-15,-1 17 16,36 0-16,17 1 16,0 17-1,1 0-15,34-18 16,-17 18-16,-18 0 0,36-18 15,-53 18-15,17 18 16,-18 0-16,-17 35 16,-17-36-16,-1 36 15,1-18 1,17 18-16,0-35 16,17 17-16,18-17 15,1-1-15,-1-17 16,18-17-16,-18 17 15,1-35 1,-19 17-16,-17-35 16,0 18-16,-17 17 15,-1 0-15,0-17 0,-35 0 16,36 17-16,-19 1 16,19-1-16,17 0 15,17 18 1,1-17-16,35 17 15,-18 0-15,36 0 16,-36 0-16,0 0 0,-17 17 16,17-17-16,1 0 0,34 18 15,-17-18-15,18 0 16,-19 0 0,1 0-16,-35 18 15,0-1-15,-18 1 16,0 17-1,0 0-15,0-17 0,17 35 16,1-35-16,0-1 16,17 1-1,0-18-15,18-35 0,-18 17 16,1-35 0,-36 18-16,0 0 0,0-1 15,-18 1-15,-17 0 0,-1 17 16,1-17-16,-53-18 15,35 53-15,-35 0 16,35 17-16</inkml:trace>
  <inkml:trace contextRef="#ctx0" brushRef="#br0" timeOffset="24330.2836">5697 9049 0,'0'-18'16,"0"36"0,0-1-16,0 72 15,18 16-15,-18-52 16,18 53-16,-1-53 16,19 35-16,-19-70 15,1 0-15</inkml:trace>
  <inkml:trace contextRef="#ctx0" brushRef="#br0" timeOffset="24913.5405">6068 9243 0,'-18'53'0,"36"-106"0,-36 123 16,1-34-16,34 34 15,1-52-15,-1 17 16,19-17-16,-1-18 0,18 17 16,-18-17-16,36-17 15,-54-1-15,1 0 16,-18-17-16,18 18 0,-36-36 16,0 17-16,-35-17 15,36 36-15,-1-18 16,-17-1-1,17 36-15,18-17 0,0-1 16,18 18 0,0 0-16,17 0 0,-18 0 15,54 0-15,-36 0 16,36 18 0,-54-18-16,19 17 15,-19-17-15,36 36 0,-35-19 16,-18 36-16,18-18 15,-18 1-15,0-1 0,17 35 16,1-17 0,17-35-16,18-18 15,-18 0-15,18-35 16,-35-1-16,35-34 16,-53 17-16,0-18 15,0 36 1,-35-18-16,-1 36 0,1-1 15,0 18 1,17 18-16,18-1 16,0 36-16,18-35 15,-1 17 1,19-17-16</inkml:trace>
  <inkml:trace contextRef="#ctx0" brushRef="#br0" timeOffset="25053.9671">7179 9490 0,'0'0'16,"-18"35"-16,1-17 0,-1-1 15,0 1-15,1 0 0,17-1 16</inkml:trace>
  <inkml:trace contextRef="#ctx0" brushRef="#br0" timeOffset="25681.6709">7726 9225 0,'-35'35'0,"70"-70"0,-88 106 15,35-1-15,18-34 16,18 34-16,0-52 15,17-1-15,35 1 16,-34-18-16,17 0 16,-36-18-16,1-17 15,0 0-15,-18 0 16,-18 17-16,0-35 16,1 35-16,17 1 15,-18-1-15,18 0 16,-18 18-1,36 0-15,0 0 16,52 0 0,1-17-16,-18 17 0,0 0 15,52-35 1,-52 35-16,35-18 16,-70 0-16,0 18 0,-18 18 15,0 0-15,-18 17 16,0-18-16,1 19 0,-18 34 15,35-17-15,0-35 16,17 35 0,18-36-1,1-17-15,-19 0 0,54-35 16,-18 0 0,17-53-1,-70 35-15,0-18 16,-35 54-16,18-1 15,-54-17 1,18-1-16,35 36 0,1 0 16,34 18-1,19 0 1,-1-1-16,-17-17 16</inkml:trace>
  <inkml:trace contextRef="#ctx0" brushRef="#br0" timeOffset="25961.1493">8908 9172 0,'0'0'16,"-18"36"-16,18-19 0,-18 36 15,18-18-15,18-17 16,0 0-16,17-1 0,0-17 15,36 18-15,-36-18 16,18-18 0,-18 1-16,1-36 0,-19 35 15,-34-35 1,-1 36-16,-70-36 16,35 53-16,-71 0 15,71 17-15,-17 1 16</inkml:trace>
  <inkml:trace contextRef="#ctx0" brushRef="#br0" timeOffset="47705.205">3933 10319 0,'18'0'31,"0"0"0,-1 0 16,1 0-16,0 0-31,-1 0 16,1 0-16,17 0 15,1 0-15,34 17 16,-35-17-16,18 0 16,53 0-16,-35 0 15,70 0-15,-53 0 16,88 0-16,-87 0 16,16 0-16,1 0 15,0 0-15,141 18 16,-124-18-16,124 0 15,-105 0-15,-1 0 16,0 0-16,17 0 0,142 0 16,-123 0-16,158-18 15,-176 18-15,211-17 16,-194-1-16,195 0 16,-195 18-16,212-17 15,-194-1-15,194 1 16,-176-1-16,194 0 15,-195 1 1,195-1-16,-194 0 16,229 1-16,-212-1 15,212-17-15,-212 17 16,230 1-16,-230-1 16,230 0-16,-230 1 15,230-1 1,-212 0-16,211 1 15,-211-1-15,0 18 16,-17-18-16,16 1 0,-16 17 16,17-18-16,-18 1 0,265 17 15,-265-18-15,265 18 16,-265 0-16,265 0 16,-264 0-16,17 0 15,229 18-15,-229-18 16,0 0-16,0 17 0,0-17 15,0 18-15,-1-18 0,1 17 16,265-17 0,-265 18-16,264 0 15,-246-18-15,247 17 16,-266 1-16,284 0 16,-283-1-16,264 19 15,-246-36-15,-18 17 16,0 1-16,246 17 15,-246-17-15,230 17 16,-248-17-16,0-18 16,-17 17-16,0 1 0,193 0 15,-193-1-15,158 1 16,-211-1-16,159 1 16,-195-18-16,89 18 15</inkml:trace>
  <inkml:trace contextRef="#ctx0" brushRef="#br0" timeOffset="55306.2082">5468 11236 0,'0'0'16,"-18"0"-16,1 0 0,34 0 31,54 0-15,52 0-1,-52 0-15,88-18 16,-89 1-16,71-1 16,-70 0-16,17-17 15,-53 18-15,-17-1 16,-36 0-16,1 18 16</inkml:trace>
  <inkml:trace contextRef="#ctx0" brushRef="#br0" timeOffset="55484.6847">5927 11324 0,'0'0'16,"17"88"-16,-17-35 15,36 35-15,-19-35 16,1 18 0,0-36-16,-18-17 0,17 17 15,-17-17-15,0-1 16,0 1-16</inkml:trace>
  <inkml:trace contextRef="#ctx0" brushRef="#br0" timeOffset="56106.8403">6262 11853 0,'0'0'16,"17"18"-16,-34-18 15,-1 0 1,18-18-16,-17 1 16,17-36-16,0 35 15,17-17-15,1 0 16,35 17-16,-36 18 16,36 0-1,-17 0-15,16 0 16,-16 0-16,-1 0 15,-17 0-15,-1 0 16,-17 18 0,-35 17-1,35-17-15,0 34 16,0-34-16,0 17 16,18-35-16,35 0 15,-18 0-15,18-17 16,-18-1-16,0-35 15,-35 36 1,0-36-16,0 35 16,0-17-16,-17 17 0,-1 0 15,18 1-15,-18 17 0,18 17 16,0 19 0,18-19-1,35 19-15,-35-19 16,17 1-16,18 17 15,-36-35-15,19 18 16,-36-36 0,0 1-1,-18-36 1,18 35-16,-18-53 16,18 54-16,0-1 0,0-17 15,18 35 1,0 17-1,-1 1-15</inkml:trace>
  <inkml:trace contextRef="#ctx0" brushRef="#br0" timeOffset="56301.7356">7126 11712 0,'0'-17'15,"0"-1"-15,18 0 16,-18 1-16,17-1 0,1 18 15,0-18-15,-1 18 16,1 18-16,0 17 16,-1-17-16,36 17 15,-35-35-15,17 36 16,-17-36-16</inkml:trace>
  <inkml:trace contextRef="#ctx0" brushRef="#br0" timeOffset="56639.5229">8079 11553 0,'53'-17'16,"-36"-1"-16,54 1 15,-36-1-15,0 0 0,36 1 16,-54 17-16,19-18 16</inkml:trace>
  <inkml:trace contextRef="#ctx0" brushRef="#br0" timeOffset="56786.629">8290 11289 0,'0'70'15,"0"-140"-15,18 176 0,0-18 16,-1-35-16,1-18 16,-1 18-16,19-18 0,17 18 15,-18-35-15</inkml:trace>
  <inkml:trace contextRef="#ctx0" brushRef="#br0" timeOffset="57154.048">8678 11324 0,'0'0'0,"18"53"0,17 53 16,-17-53 0,35 0-16,-36-18 15,1-17-15,-36-54 31,1-34-31,-1 17 16,1 0-16,17 0 16,0-53-16,17 18 15,1 70-15,35 1 16,35 17-16,-53 17 16,0 1-16,18 53 15,-35-18-15,-18-1 0,0-16 16,0 17-16,-18-18 0,-17 35 15,17-52 1,-34 17-16,16-35 16,19 0-16,-1 0 15</inkml:trace>
  <inkml:trace contextRef="#ctx0" brushRef="#br0" timeOffset="57619.7874">9172 11553 0,'0'0'16,"53"0"-16,-35 0 16,-1-17-16,1-1 15,17 1-15,-17-1 0,0-17 16,-18 17-16,-18-17 16,0 17-16,-17 18 15,17 0-15,-17 0 0,0 53 16,35-35-1,-18 35-15,36-18 16,17 18-16,-17-36 16,35 19-16,-36-36 15,36 0-15,-17-18 16,-19-17 0,1 17-16,-18 0 15,0 1-15,17-1 0,-17 1 16,18 34-1,0 36 1,-1-35-16,36 35 16,-35-18-16,35 0 15,-18-35-15,0 0 16,-17-17 0,-18-36-1,0 35-15,0-17 0,-18-36 16,1 54-16,17-1 15,-18 0-15</inkml:trace>
  <inkml:trace contextRef="#ctx0" brushRef="#br0" timeOffset="57743.1068">9948 11606 0,'0'-17'15,"0"-1"-15,0 0 16</inkml:trace>
  <inkml:trace contextRef="#ctx0" brushRef="#br0" timeOffset="85087.6378">12929 10813 0,'18'17'0,"-36"-34"0,54 52 15,-19 71-15,1-53 16,0 88 0,-18-71-16,0-17 15,0 18-15,0-36 0,0 18 16,0-35-16,0-1 0,-18-52 16,0 17-1,18-35-15,-17 1 0,-1-1 0,0-71 16,1 71-1,-1-106-15,18 89 16,0 17-16,0-35 16,18 70-16,17 18 15,-17 35-15,35 71 16,-36-35-16,18 17 0,18 88 16,-17-105-1,34 52-15,-35-87 16,54 17-16,-72-36 15,36-34-15,-35-19 16,-1-34 0,-17 17-16,-17 0 15,-1-18-15,-17 19 0,-18-72 16,35 89-16,-17-18 16,17 35-16,1 36 15,-1-1-15,18 1 16</inkml:trace>
  <inkml:trace contextRef="#ctx0" brushRef="#br0" timeOffset="85349.383">13670 11324 0,'0'0'15,"18"35"-15,-18 1 0,35-1 16,-17-35-16,-1 0 15,19 0-15,-1 0 0,0-18 16,18-17 0,-35 0-16,-18-18 15,-18 35-15,-35-35 16,18 53-16,-71 0 16,71 0-16,-18 36 15,35-19-15,36 19 16,0-19-16</inkml:trace>
  <inkml:trace contextRef="#ctx0" brushRef="#br0" timeOffset="85931.9207">15328 11165 0,'18'0'15,"-36"0"-15,53 0 0,-17 0 0,17-17 16,18-1-16,0 1 0,71-19 16,-71 19-16,52-19 15,-52 19 1,-17-19-16,-1-17 16</inkml:trace>
  <inkml:trace contextRef="#ctx0" brushRef="#br0" timeOffset="86103.8421">15558 10760 0,'0'0'15,"17"123"-15,18-52 0,1 70 16,-19-71-16,36 54 16,-17-71-16,-19-18 15,1 0-15,17-17 0,0 17 16,-17-35-16</inkml:trace>
  <inkml:trace contextRef="#ctx0" brushRef="#br0" timeOffset="86389.787">15910 11218 0,'36'18'16,"-19"-18"-16,54 0 15,-54-18-15,19 1 16,-1-1-16,-17 0 16,-18 1-16,0-18 15,-18 17-15,0 18 16,-17 0-16,17 0 0,-35 18 16,18-1-16,18 18 15,17-17-15,0 17 16,17-17-16,36 17 15,-35-35-15,52 18 16,-34-18-16,-1 0 16</inkml:trace>
  <inkml:trace contextRef="#ctx0" brushRef="#br0" timeOffset="86644.4618">16404 11113 0,'-17'-18'15,"-1"36"1,0 17-16,18-18 16,0 19-16,18-19 15,17 19-15,-17-19 16,17 1-16,-17 0 16,-1-18-16,19 0 15,-36 17-15,-18-17 16,-17 0-16,17 0 15,-35 0-15,36 0 16,-19 0 0,19 0-16,17-17 0</inkml:trace>
  <inkml:trace contextRef="#ctx0" brushRef="#br0" timeOffset="86800.0846">16563 11183 0,'0'0'15,"53"-18"-15,-36 1 0,54-18 16,-18 17 0,-18 0-16,-17 1 0,17-1 15,-17-17 1</inkml:trace>
  <inkml:trace contextRef="#ctx0" brushRef="#br0" timeOffset="86921.9487">16757 10971 0,'0'0'0,"0"18"0,0 70 16,18-52-16,-1 52 16,19-53-16,-19 0 15,36 18-15,-35-35 16,-1-1-16</inkml:trace>
  <inkml:trace contextRef="#ctx0" brushRef="#br0" timeOffset="87460.678">18503 11007 0,'0'0'15,"-35"-18"-15,17 18 16,1 0-16,-36 18 16,35-1-16,-17 1 0,17 35 15,18-35-15,18 17 16,17-18-16,0 1 0,54 17 15,-37-17-15,19 17 16,-36-35-16,-35 18 16,18-18-16,-18 18 15,-53-1-15,18-17 16,-1 0-16,-34 0 16,35 0-16,-1 0 0,1-17 15</inkml:trace>
  <inkml:trace contextRef="#ctx0" brushRef="#br0" timeOffset="87889.5859">18768 11254 0,'35'-36'16,"-70"72"-16,88-72 0,-36 19 0,19-19 15,-36 19-15,0-1 16,0 1-1,0-1-15,-18 18 0,0 0 16,-17 35 0,17-17-16,1-1 0,17 19 15,0-19-15,35 19 16,-17-19-16,-1-17 16,54 18-16,-53-18 15,-1 0-15,18 0 0,-17 0 16,-18-18-1,18 1-15,-18-1 0,0-17 16,0 17-16,0 0 16,17 18-1,19 0 1,-1 0-16,53 0 16,-53 0-16,18-17 15,-17-1-15,-1 18 0,0-17 16,0-1-16,-35 0 15,0 1 1,-17 17 0</inkml:trace>
  <inkml:trace contextRef="#ctx0" brushRef="#br0" timeOffset="88083.9659">19244 10742 0,'0'0'16,"-35"53"-16,35 0 0,0 53 15,0-53-15,17 70 16,-17-52-16,36 17 16,-36-53-16,35 36 15,-35-54-15</inkml:trace>
  <inkml:trace contextRef="#ctx0" brushRef="#br0" timeOffset="88278.8928">19738 11377 0,'0'0'16,"53"0"-16,-36 0 0,1 0 16</inkml:trace>
  <inkml:trace contextRef="#ctx0" brushRef="#br0" timeOffset="90580.9927">9966 12735 0,'0'-17'15,"0"34"1,0 19-1,18-1-15,17 88 16,-17-34-16,-1 69 16,1-70-16,17 54 15,-17-72-15,17 18 16,-17-52-16,17-1 16,-35-17-16</inkml:trace>
  <inkml:trace contextRef="#ctx0" brushRef="#br0" timeOffset="91687.817">9948 12876 0,'0'0'0,"18"0"31,0 0-15,-1 0-16,1 0 15,0 0-15,-1 0 0,18 0 16,1 0-16,-1 0 16,18-17-16,0 17 0,88-18 15,-53 18-15,0-18 16,106 1-1,18-1-15,-88 18 0,-1 0 16,124-17 0,159 17-1,-248-18-15,142 18 16,-159 0-16,18-18 0,159 18 16,-177 0-1,176 0-15,-158 18 16,176-18-16,-176 0 15,176 18-15,-159-18 16,177 0-16,-176 0 16,158 0-16,-159-18 15,177 18 1,-194-18-16,176 18 16,-177-17-16,178-1 15,-160 18-15,142-18 16,-142 18-16,141-17 15,-158 17-15,0-18 16,17 18-16,-35-18 0,177 1 16,-159 17-16,141-18 15,-159 18-15,141-17 16,-141 17-16,141-18 16,-141 0-16,124 1 15,-124 17 1,-18-18-16,124 0 15,-141 18-15,18-17 0,70 17 16,-88-18-16,52 0 16,-87 18-16,-18 0 15,0 0 1,0 0-16,0 0 0,17 0 16,-35 0-16,18 0 15,-17 0-15,-19 18 16,18 0-16,-17-1 15,-18 19 1,0-1 0,0 0-1,0 0-15,0 36 0,-18-36 16,18 18-16,0 35 16,0-35-16,0 18 0,0-18 15,18 88 1,0-88-16,17 70 15,-17-70-15,17 53 16,-17-53-16,17 35 16,-17-17-1,-1-36-15,-17-17 16,-17-1-16,-1-17 16,0 0-16</inkml:trace>
  <inkml:trace contextRef="#ctx0" brushRef="#br0" timeOffset="92994.7346">10125 13600 0,'0'-18'0,"17"0"32,1 18-32,0 18 15,-18 0-15,17 17 16,-17 35-16,0-34 15,0-1-15,0 18 0,0-18 16,0 18-16,0-18 0,0 1 16,0-1-1,0 0-15,0 18 0,0-35 16,0-1-16,0 1 16,18-18-16,0 0 0,17 18 15,-18-18-15,1 0 16,35 0-1,18 0-15,-36 0 16,18 0-16,35 0 16,35 0-1,-52 0-15,0 0 0,105-18 16,141 18 0,-70-18-1,18 1-15,-124 17 16,18 0-16,141-18 15,-159 18-15,176-18 16,-158 18-16,0-17 0,17 17 16,142 0-1,-142 0-15,159-18 16,-176 18-16,17 0 16,1-17-16,-1 17 0,177 0 15,-177 0-15,195 0 16,-195 0-16,1 0 15,-1 0-15,18 0 0,176 0 16,-193 0-16,193-18 16,-193 18-16,175-18 15,-175 18-15,175 0 16,-193 0 0,176 0-16,-158 0 15,176-17-15,-177 17 16,177-18-16,-177 18 15,142 0-15,-177 0 16,141 0 0,-141 0-16,-17 0 15,17-18-15,-18 18 0,142-17 16,-142 17-16,106-36 16,-140 36-16,-1-17 15,-18 17-15,1 0 0,-36-18 16,1 18-1,-54 0-15,0 0 16</inkml:trace>
  <inkml:trace contextRef="#ctx0" brushRef="#br0" timeOffset="93700.5564">17992 12718 0,'-18'17'31,"18"71"-15,0-35-16,18 18 15,-18 0-15,17-1 0,-17 18 0,36 53 16,-36-70 0,17 70-16,1-70 15,-18 34-15,0-69 16,0 17-16,18-18 16,-18-17-1,-18-18-15</inkml:trace>
  <inkml:trace contextRef="#ctx0" brushRef="#br0" timeOffset="94179.1273">12753 13335 0,'18'0'15,"17"0"-15,0 0 0,53 0 16,-17 0 0,-18-18-16,53 1 15,-53 17-15,-1-18 16,-34 0-16,-18 1 16</inkml:trace>
  <inkml:trace contextRef="#ctx0" brushRef="#br0" timeOffset="94373.9945">13018 13053 0,'17'123'16,"-34"-246"-16,34 317 0,1-53 16,-1-88-16,1 70 15,0-70-15,-1-17 16,19 16-16,-19-34 15,1-18-15,0 0 16,-1-18-16</inkml:trace>
  <inkml:trace contextRef="#ctx0" brushRef="#br0" timeOffset="94990.398">13388 13600 0,'0'0'16,"35"17"-16,-35 1 0,0-36 47,0-17-32,0 0-15,18 17 16,17-35-16,-17 35 16,17 1-16,-17 17 15,-1 0-15,1 0 0,0 0 16,17 0-1,-17 17-15,-1-17 0,-17 18 32,0 0-17,-17-1-15,-1 19 16,0-1-16,18-17 16,0-1-16,0 19 0,0-19 15,18 1-15,35-18 16,-36 0-16,19-35 15,-19 35-15,1-53 16,-18 35-16,0-35 16,0 35-16,-18-35 15,18 36 1,0-1-16,0 36 16,18 35-1,0-36-15,17 19 16,-17-1-1,34-17-15,-34-1 16,0 1-16,-1-18 0,-17-18 31,0 1-31,0-1 16,0-17-16,0 17 16,0 0-16,0 1 15,-17-19-15,17 19 16,0-1-16,0 1 15</inkml:trace>
  <inkml:trace contextRef="#ctx0" brushRef="#br0" timeOffset="95297.7931">14076 13564 0,'0'0'16,"0"36"-16,0-19 0,0 1 16,0 0-16,0-36 31,0-35-15,17 18-16,1-18 15,0 53-15,35-18 16,-36 18-16,19 18 15,-19-1-15,19 36 16,-36-17-16,17-1 16,1-17-16,-18 17 15,17-18-15,-17 1 16,18-18-16</inkml:trace>
  <inkml:trace contextRef="#ctx0" brushRef="#br0" timeOffset="95825.6848">18680 13335 0,'0'0'0,"17"0"16,19-18 0,16 18-16,1-17 0,18-1 15,-1 0-15,54 1 16,-71-1-16,-18 1 16,0 17-16,-17-18 0,-18 0 15</inkml:trace>
  <inkml:trace contextRef="#ctx0" brushRef="#br0" timeOffset="96009.5576">18944 12982 0,'0'0'16,"35"106"-16,-17-53 15,17 53-15,-17-53 16,0 70-16,-18-88 15,17 54-15,1-72 16,0 19 0</inkml:trace>
  <inkml:trace contextRef="#ctx0" brushRef="#br0" timeOffset="96315.6965">19279 13458 0,'36'-17'16,"-19"17"-16,1-18 16,35 1-16,-18-1 15,36 0 1,-54 1-16,-17-1 16,-35 18-1,0 0 1,-1 0-16,-16 18 15,16-1-15,19 1 16,-1 17-16,18-17 0,0 17 16,0-17-16,18-1 15,35 19-15,-36-19 16,54 1-16,-36-18 16,-17 0-16</inkml:trace>
  <inkml:trace contextRef="#ctx0" brushRef="#br0" timeOffset="96604.7593">19844 13264 0,'0'0'0,"-18"0"16,-17 18-1,17 0-15,-17 35 16,35-36-16,0 19 0,0-19 15,35 18 1,-17-17-16,17 0 0,-17-1 16,17 1-16,-17-18 15,-36 18 1,-17-18 0,17 0-16,0 0 15,1 0-15,-1 0 0,1 0 16,17-18-16,0 0 15</inkml:trace>
  <inkml:trace contextRef="#ctx0" brushRef="#br0" timeOffset="96760.0919">20055 13335 0,'0'0'15,"36"18"-15,-19-18 0,36 0 16,-35-18-16,17 0 15,-17 1 1,17-19-16,-35 19 16</inkml:trace>
  <inkml:trace contextRef="#ctx0" brushRef="#br0" timeOffset="96948.9597">20144 13141 0,'0'0'15,"-18"71"-15,18-19 0,0-16 16,18-1-16,-18 0 0,35 18 0,0-35 16,0 17-16,1-17 15,-1-18-15,18 17 0,35-17 16,-53 0-16,-17 0 16,0-17-16,-18-1 15</inkml:trace>
  <inkml:trace contextRef="#ctx0" brushRef="#br0" timeOffset="99361.9934">18697 13617 0,'0'-17'16,"53"-19"-1,-18 1-15,89-53 16,-54 53-16,89-54 16,-71 36-1,18 1-15,106-37 16,-106 36-16,123-35 16,-123 35-16,53-17 15,-106 52-15,17-17 16,-70 17-16,-18 18 15,-17 0-15</inkml:trace>
  <inkml:trace contextRef="#ctx0" brushRef="#br0" timeOffset="99623.4218">19191 13688 0,'18'0'16,"17"-18"-16,89-52 15,-54 34 1,124-70-16,-88 36 16,0 17-16,0 0 0,105-70 15,-105 87-15,-35 1 16,17-18-16,-71 53 15,1 0-15,-18 18 16</inkml:trace>
  <inkml:trace contextRef="#ctx0" brushRef="#br0" timeOffset="99822.6024">19879 13670 0,'0'0'16,"88"-53"-16,36-17 0,-54 34 16,71-52-16,-52 35 15,87-35 1,-88 53-16,71-36 16,-124 36-16,0 35 15,-17-18-15</inkml:trace>
  <inkml:trace contextRef="#ctx0" brushRef="#br0" timeOffset="103349.7925">19438 14587 0,'-53'-17'15,"36"17"-15,-54 0 16,36 0 0,17 17-16,-35 36 15,18 18-15,17-36 16,18-17-16,18 52 15,17-17 1,-17-35-16,70 0 0,-53-36 16,1 18-16,52-53 15,-53-18 1,-17 18-16,-18-35 16,0 53-16,-18-18 0,0 0 15,1-17-15,-1 17 16,0 0-16,1-18 0,-18 18 15,-1-35-15,36 70 16,-17 1-16,17 34 16,0 72-16,0-36 15,35 88 1,-17-53-16,-1-18 0,54 72 16,-54-90-16,72 37 15,-72-54-15,18-17 16,1-1-16,-19 1 0</inkml:trace>
  <inkml:trace contextRef="#ctx0" brushRef="#br0" timeOffset="103710.9543">19720 14728 0,'0'0'0,"18"18"15,17 0-15,0-18 16,1-18-16,34 0 16,-34 1-16,-1-18 15,-17 17-15,-18-35 16,-18 35-16,-17-17 16,-1 17-16,-34-17 15,34 18-15,-16 17 16,16 17-16,19 18 15,-1 1-15,36 34 16,-1-17-16,1-18 16,17-17-16,0 17 15,18-17-15,-17 0 0,-1-1 16,36 19-16,-36-36 16,-18 17-16,1-17 0,0 0 15,-18-17 1</inkml:trace>
  <inkml:trace contextRef="#ctx0" brushRef="#br0" timeOffset="103989.5037">20285 14534 0,'35'53'0,"-70"-106"0,70 142 16,-17-36-16,17 35 15,-17-53-15,-1 0 0,36 36 16,-18-53-16,18-1 16,-35-17-1,17-17-15,-17-1 16,0-35-16,-1 18 16,-17-54-16,18 37 15,-18-37 1,0 36-16,0 1 15,-18 34-15,1 0 16</inkml:trace>
  <inkml:trace contextRef="#ctx0" brushRef="#br0" timeOffset="110723.8189">20038 15558 0,'0'17'16,"35"1"-1,-17 17-15,-1 18 16,1 0-16,35 88 0,-53-70 16,18 87-16,-18-87 15,17-1-15,-17 36 16,0-53-16,0 18 16,0-54-16,0 19 15,0-54 1,-17-17-16</inkml:trace>
  <inkml:trace contextRef="#ctx0" brushRef="#br0" timeOffset="111118.7213">19808 16104 0,'0'-17'16,"0"-1"-16,18-35 15,-18 18-15,18-36 16,-1 36-16,1-53 15,0 53-15,17-54 16,-17 54 0,17-53-16,-17 70 15,-18 1-15,35-1 16,-18 36-16,19 35 16,-19-18-16,1 0 15,17 18-15,-17 0 0,17-18 16,18 36-16,-18-54 15,1 19 1</inkml:trace>
  <inkml:trace contextRef="#ctx0" brushRef="#br0" timeOffset="132084.1731">13847 14587 0,'0'36'110,"17"34"-95,-17 1-15,18 70 16,-18-53-16,0-17 16,0 17-16,0 53 15,0-88-15,17 0 0,-17 35 16,0-35 0,18-18-16,-18-17 15,0-36-15</inkml:trace>
  <inkml:trace contextRef="#ctx0" brushRef="#br0" timeOffset="132480.3841">13458 15134 0,'0'0'16,"18"-17"-16,0-19 15,-1 1-15,1 0 16,0-1-16,17-16 0,0-54 15,18 0 1,-18 0-16,1 35 16,-19 54-16,-17-1 15,18 18-15,0 35 16,-1 1-16,36 52 16,-35-35-1,52 17-15,-34-34 16,17 34-16,-36-52 15</inkml:trace>
  <inkml:trace contextRef="#ctx0" brushRef="#br0" timeOffset="133490.3663">19226 15240 0,'53'0'0,"-17"0"15,17 0-15,88-18 16,-36 18-16,1-17 0,18 17 16,-1 0-16,1 0 0,-1 0 15,1 0-15,-1 0 16,54 0-16,-125-18 15,1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Size of dev</a:t>
            </a:r>
          </a:p>
          <a:p>
            <a:pPr algn="ctr"/>
            <a:r>
              <a:rPr lang="en-US" sz="6600" dirty="0"/>
              <a:t>and test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Old way of splitting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14:cNvPr>
              <p14:cNvContentPartPr/>
              <p14:nvPr/>
            </p14:nvContentPartPr>
            <p14:xfrm>
              <a:off x="2577960" y="1308240"/>
              <a:ext cx="9061920" cy="499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1298880"/>
                <a:ext cx="90806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dev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26" y="1060574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dev set to be big enough to detect differences in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algorithm/models you’re trying out.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14:cNvPr>
              <p14:cNvContentPartPr/>
              <p14:nvPr/>
            </p14:nvContentPartPr>
            <p14:xfrm>
              <a:off x="1066680" y="349200"/>
              <a:ext cx="10338120" cy="584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39840"/>
                <a:ext cx="1035684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926" y="1060574"/>
            <a:ext cx="11041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test set to be big enough to give high confidence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 the overall performance of your system.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14:cNvPr>
              <p14:cNvContentPartPr/>
              <p14:nvPr/>
            </p14:nvContentPartPr>
            <p14:xfrm>
              <a:off x="393840" y="1441440"/>
              <a:ext cx="10179360" cy="450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32080"/>
                <a:ext cx="10198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4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Old way of splitting data</vt:lpstr>
      <vt:lpstr>Size of dev set</vt:lpstr>
      <vt:lpstr>Size of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138</cp:revision>
  <dcterms:created xsi:type="dcterms:W3CDTF">2017-07-10T20:19:53Z</dcterms:created>
  <dcterms:modified xsi:type="dcterms:W3CDTF">2017-07-30T00:14:02Z</dcterms:modified>
</cp:coreProperties>
</file>