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75"/>
    <p:restoredTop sz="94674"/>
  </p:normalViewPr>
  <p:slideViewPr>
    <p:cSldViewPr snapToGrid="0" snapToObjects="1">
      <p:cViewPr varScale="1">
        <p:scale>
          <a:sx n="58" d="100"/>
          <a:sy n="58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0:01:21.71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9419 6103 0,'0'18'15,"-17"-18"1,34 0 0,1 0-1,-1 0 1,19 0-16,-19 0 16,-17-18-16</inkml:trace>
  <inkml:trace contextRef="#ctx0" brushRef="#br0" timeOffset="161.2704">9684 6156 0,'0'0'16,"17"0"-16,1 0 0,-18-18 16,18 18-16,-1-17 15,19 17 1,-36-18-16,17 18 0</inkml:trace>
  <inkml:trace contextRef="#ctx0" brushRef="#br0" timeOffset="285.8892">9984 6156 0,'0'0'16,"17"0"-16,1 0 15,0 0 1,-18-18-16</inkml:trace>
  <inkml:trace contextRef="#ctx0" brushRef="#br0" timeOffset="432.2206">10319 6174 0,'17'-18'31,"1"18"-15</inkml:trace>
  <inkml:trace contextRef="#ctx0" brushRef="#br0" timeOffset="555.0492">10619 6103 0,'0'0'15,"-18"0"-15</inkml:trace>
  <inkml:trace contextRef="#ctx0" brushRef="#br0" timeOffset="1756.5739">11218 5274 0,'18'0'0,"-18"18"63,0 52-63,18-34 15,-18 16-15,0 1 0,17 18 16,1-18-16,-18 17 16,18 36-16,-18-53 15,17-18-15,1 1 0,-18-19 16,17 19-16,1-19 16,0-17-1</inkml:trace>
  <inkml:trace contextRef="#ctx0" brushRef="#br0" timeOffset="2117.6738">11624 5697 0,'-18'0'16,"18"18"0,-17 0-16,17-1 15,17 1-15,1 0 16,0-18 0,-1 0-16,1 0 15,0 0-15,-18-18 16,0 0-1,0 1-15,-18-1 16,0 0-16,-17 18 16,17 0-16,-17 18 15,17 0 1,36-18 0</inkml:trace>
  <inkml:trace contextRef="#ctx0" brushRef="#br0" timeOffset="2373.5811">12100 5221 0,'0'0'16,"-17"0"-16,-1 0 15,18 18-15,-35 70 16,-1-35-1,19 17-15,-36 89 16,35-88-16,-35 35 16,53-54-16,-17 1 0,-1-17 15,-17 34 1,35-34-16,0-19 0</inkml:trace>
  <inkml:trace contextRef="#ctx0" brushRef="#br0" timeOffset="2640.806">12153 5786 0,'0'35'0,"0"0"16,0-17-16,18 17 15,-1-17-15,1-18 0,17 17 16,-17-17-16,17-17 16,-17-1-16,17-17 15,-35-1-15,-17 1 16,-19 18 0,-17 17-1,18 0-15</inkml:trace>
  <inkml:trace contextRef="#ctx0" brushRef="#br0" timeOffset="3252.6662">7038 7567 0,'18'0'0,"-18"18"16,17-18 0,1 0-16</inkml:trace>
  <inkml:trace contextRef="#ctx0" brushRef="#br0" timeOffset="3370.2559">7444 7549 0,'0'0'0,"17"0"0,1 0 16</inkml:trace>
  <inkml:trace contextRef="#ctx0" brushRef="#br0" timeOffset="3452.4101">7638 7514 0,'35'0'0,"-70"0"0,88 0 16</inkml:trace>
  <inkml:trace contextRef="#ctx0" brushRef="#br0" timeOffset="3541.7658">7885 7514 0,'35'0'0,"-70"0"0,123 0 16,-71 0-16,19 0 15</inkml:trace>
  <inkml:trace contextRef="#ctx0" brushRef="#br0" timeOffset="3674.5333">8378 7497 0,'18'0'0,"-36"0"0,54 0 16,-19 0-16,1 0 0,0-18 15,-1 18-15</inkml:trace>
  <inkml:trace contextRef="#ctx0" brushRef="#br0" timeOffset="3780.5811">8837 7497 0,'0'0'15,"53"0"-15,-35 0 16,-1 0-16</inkml:trace>
  <inkml:trace contextRef="#ctx0" brushRef="#br0" timeOffset="3998.2274">9613 7497 0,'0'0'15,"35"0"-15,-17 0 0,35 17 16,-35-17-16</inkml:trace>
  <inkml:trace contextRef="#ctx0" brushRef="#br0" timeOffset="4159.5995">10231 7532 0,'17'0'0,"-34"0"0,52 0 15,0 0-15,-17 0 16,-1-18-1</inkml:trace>
  <inkml:trace contextRef="#ctx0" brushRef="#br0" timeOffset="4331.1745">10619 7514 0,'0'0'0,"17"0"16,1 0-1,-18 18 17</inkml:trace>
  <inkml:trace contextRef="#ctx0" brushRef="#br0" timeOffset="4970.6829">11307 7003 0,'-18'-18'0,"18"0"16,0 54 15,-18-1-31,18 0 16,0 18-16,-35 71 15,35-71-15,0 52 16,0-69-16,18 17 16,-1-36-16,1 1 15,0-18-15,-1 0 0</inkml:trace>
  <inkml:trace contextRef="#ctx0" brushRef="#br0" timeOffset="5271.5473">11536 7161 0,'-18'53'16,"18"-35"-16,-17 35 15,34-35 1,1 17-16,-1-18 0,19 1 0,17 0 16,-18-1-1,-17-17-15,35-17 16,-18-1-16,-18 0 15,-17 1-15,18-1 0,-18-17 0,-18-18 16,-34-35 0,34 52-16,-17 1 0,-36 0 15,53 17-15,-17 1 16,17 17-16,1 0 16,17 17-1,17 36 1</inkml:trace>
  <inkml:trace contextRef="#ctx0" brushRef="#br0" timeOffset="5721.8386">12118 7144 0,'-18'17'31,"18"1"-15,18 0-1,0-18-15,-1 0 16,1 0-16,-1-18 16,-17 0-16,0 1 15,0-1 1,0 0-16,-17 18 15,-1-17-15,1-1 16,-1 18-16,0 0 16,18-17-1</inkml:trace>
  <inkml:trace contextRef="#ctx0" brushRef="#br0" timeOffset="5983.2512">12541 6773 0,'0'0'15,"0"-17"-15,-17 17 0,-1 17 16,18 1 0,-18 17-16,-17 1 0,0 69 15,-18-16 1,35-37-16,1-16 0,-1-1 15,-17 36-15,17-54 16,18 1-16,-18 17 0,18-17 16,0-1-1,18-17 1</inkml:trace>
  <inkml:trace contextRef="#ctx0" brushRef="#br0" timeOffset="6249.2837">12647 7144 0,'-18'35'16,"18"-17"-16,0-1 15,0 1-15,0 0 16,18-1-16,0 1 0,-1-18 15,1 0-15,17-18 16,-17 1-16,0-1 16,-18 0-16,0 1 0,-18-19 15,0 36 1,-17-35-16,17 35 16,-17 0-16</inkml:trace>
  <inkml:trace contextRef="#ctx0" brushRef="#br0" timeOffset="83940.2189">13423 5786 0,'0'-18'16,"0"0"-16,0 36 78,0 17-78,0-17 16,0 52-1,0-17-15,18 18 0,-18-18 16,0-18-16,0 18 15,0-18-15,0 18 0,0 35 16,0-52-16,0-1 16,0 18-16,0-18 0,0-17 15,0 17-15,0 0 0,-18 1 16,18-19-16,0 19 16,0-54 30,0 0-46,-17 1 16,17-1 0</inkml:trace>
  <inkml:trace contextRef="#ctx0" brushRef="#br0" timeOffset="84445.3461">13194 6438 0,'18'0'47,"-1"35"-31,-17 1-16,18 17 15,-1-18-15,-17-17 0,18 52 16,-18-52-16,0 35 16,18-36-16,-1 19 15,1-36 1,17 0 0,-17-18-16,0 0 0,34-17 15,-34 17-15,0-17 16,-1 0-16,1 35 15,-18-18-15,18 18 16,-1 0-16</inkml:trace>
  <inkml:trace contextRef="#ctx0" brushRef="#br0" timeOffset="102991.7584">13988 6085 0,'0'-17'15,"-18"17"-15,0-18 16,1 18-16,-19-17 16,19 17-16,-1 0 0,1 0 15,-1 0-15,0 17 16,18 1 0,-17-1-1,34 1-15,-17 0 0,18-18 16,0 17-16,17-34 15,-18 17-15,19-18 16,-36 0-16,17 1 16,-17-1-16,0 1 0,0-1 15,0 0 1,0 36 0,0 35-1,0-18-15,0 53 16,0-52-1,0-1-15,0 0 16,0 0-16,0 1 0,0 17 16,18-18-16,-18-18 15,18-17-15,-1 0 16,1-35 0</inkml:trace>
  <inkml:trace contextRef="#ctx0" brushRef="#br0" timeOffset="103293.9169">14129 6262 0,'17'17'63,"1"-34"-32,-18-1-15,0 1-16,0-1 15,-18 18 1,1 0-16,17 18 16,17-18 15,1 0-16,0 0-15</inkml:trace>
  <inkml:trace contextRef="#ctx0" brushRef="#br0" timeOffset="103515.0286">14393 5944 0,'0'0'0,"-17"36"16,-1-19-16,0 19 0,-17 52 16,18-35-16,-1 0 15,-35 52 1,35-69-16,18-1 16,0-17-16,0-1 0,0 1 0,18-1 15</inkml:trace>
  <inkml:trace contextRef="#ctx0" brushRef="#br0" timeOffset="103771.8873">14411 6403 0,'0'35'16,"18"-35"-1,-1 0-15,1 0 16,0 0-16,-1-17 16,1-1-16,-1 0 15,-17 1-15,0-1 16,-17 0-16,-1 18 16,1 0-16,-19 18 15,19-18-15</inkml:trace>
  <inkml:trace contextRef="#ctx0" brushRef="#br0" timeOffset="142605.3467">1429 13335 0,'-18'0'16,"36"-18"31,-1 18 0,1 0-47,0 0 15,17-17 1,0 17-16,-17 0 16,0 0-16,34 0 15,-34-18-15,17 18 0,-17 0 16,17 0-16,1 0 0,-1 0 15,35-18 1,-34 18-16,34 0 16,-35 0-16,1 0 0,34-17 15,-17 17-15,-17 0 16,16 0-16,37-18 16,-54 18-16,53 0 15,-35 0-15,35 0 16,-53 0-16,71 18 15,-70-18-15,52 0 16,-35 0-16,-18 17 16,53-17-16,-35 0 15,0 18-15,-18-18 16,18 0-16,0 0 0,35 0 16,-35 18-16,0-18 15,0 0-15,53 0 16,-71 0-16,18 0 15,0 0-15,0 0 0,0 0 16,0 0-16,0 0 0,35 0 16,-35 0-16,0 0 15,35 17-15,-53-17 16,0 18-16,18-18 0,-17 18 16,69-1-16,-69-17 15,17 0-15,0 18 16,0-18-16,35 0 15,-35 18-15,0-18 0,-18 0 16,71 17-16,-1-17 16,-34 0-16,-18 0 15,70 0 1,-70 0-16,0 0 0,18 0 16,-18 0-16,17 0 0,54 18 15,-71-18-15,17 0 16,1 0-16,-18 0 0,17 0 15,71 0 1,-70 0-16,70 0 16,-70-18-16,52 18 15,-52 0-15,-1 0 16,-17 18-16,18-18 0,-1 0 0,-17 0 16,88 0-1,-70 0-15,70 0 16,-71 0-16,19 0 0,-19 0 15,1-18-15,88 18 16,-71 0-16,-18-17 0,18 17 16,-17 0-16,70 0 15,-53 0-15,-17 0 16,17-18-16,0 18 0,89 0 16,-89 0-16,0 0 15,0 0-15,0 0 0,89 0 16,-107-18-1,1 18-15,-1 0 0,-17 0 16,0 18-16,-17-18 0,34 0 16,-35 18-16,-17-18 15,0 17 1,-36 1-16</inkml:trace>
  <inkml:trace contextRef="#ctx0" brushRef="#br0" timeOffset="156986.8623">16545 2981 0,'0'0'0,"0"18"16,0 17-1,0 0-15,0 36 16,0-36-16,0 18 16,0 35-16,0-53 15,0 18-15,0 18 0,0-18 16,-35 88-16,35-53 16,-35 71-16,17-71 15,0 106 1,1-88-16,-1 0 0,1 17 15,-1-17-15,0 141 16,1-141-16,-1 35 0,0 124 16,1-124-1,17 0-15,-18 0 0,18 18 16,-18-18-16,1 159 16,-1-142-16,1 142 15,17-141-15,-18 176 16,0-176-16,1 194 15,-1-177-15,-17 194 16,17-193-16,-17 193 16,17-176-16,0 177 15,1-177-15,-1 176 16,18-176 0,0 177-16,0-195 15,0 18-15,18 0 16,-18 0-16,0 194 0,0-194 15,0 194-15,0-176 16,-18 194 0,18-212-16,0 194 15,0-194-15,0 0 0,0 176 16,0-176-16,0 177 16,0-177-16,0-18 15,18 159-15,-18-159 16,0 124-1,0-176-15,-18-1 0,18 1 16,0-18-16,0-1 0,0 72 16,-17-89-16,-1 18 15,18-71-15,-35 0 16</inkml:trace>
  <inkml:trace contextRef="#ctx0" brushRef="#br0" timeOffset="158238.1268">18468 3493 0,'0'17'15,"18"18"1,-18-17-16,0 35 16,17-18-16,-17 1 15,0-1-15,18 0 0,-18 18 16,17-18-16,-17 18 15,0-18-15,0 1 16,0-1-16,0 0 16,0-17-1,0 0 1,-17-1-16</inkml:trace>
  <inkml:trace contextRef="#ctx0" brushRef="#br0" timeOffset="159177.6677">18450 3422 0,'-17'0'0,"17"18"16,0-1-1,0 1 1,17 0-16,-17 17 0,18 18 16,-18-18-16,18 18 15,-18 0-15,17 53 16,-17-53-16,0-1 15,0-16-15,0 17 0,18-18 16,-18 18-16,0 17 16,0-34-16,0 17 15,0-36-15,0 19 16,0-19-16,0 18 16,0-17-16,-18 0 15,1-36 16</inkml:trace>
  <inkml:trace contextRef="#ctx0" brushRef="#br0" timeOffset="160246.8178">18468 3510 0,'18'0'46,"-1"0"-30,1 0-16,17 0 16,-17 0-16,35 0 15,-36 0-15,36 0 16,-35 0-16,52 18 16,-52-18-16,53 0 15,-36 17-15,35-17 16,-17 0-16,53 0 15,-35 0-15,52 0 16,-52 0-16,70 0 16,-71 0-1,89 0-15,-71 0 16,89 0-16,17 0 16,0-17-1,141 17 1,-229-18-16,105 18 15,-105 0-15,18 0 16,-1 0-16,-17 0 0,18 18 16,105-1-16,-106-17 15,-17 0-15,18 18 16,123-18-16,-106 18 0,-18-18 16,124 17-1,-123-17-15,123 18 16,-124-18-16,0 18 0,1-18 15,123 17-15,-124-17 16,1 18-16,-1-18 16,1 0-16,-1 18 0,124-18 15,-123 17-15,-1-17 16,106 0-16,-105 0 16,123 18-16,-106-18 15,106 0-15,-124 0 16,1 0-16,-1 0 15,1 0-15,105 17 16,-105-17-16,123 0 16,-124 0-16,106 0 15,-105 0-15,87 0 16,-87 0-16,105 0 16,-123 0-16,106 0 15,-106 0-15,88 0 16,-106 0-16,106 0 15,-106-17-15,88 17 16,-105 0-16,70 0 16,-88-18-16,53 18 15,-71-17 1,18 17-16</inkml:trace>
  <inkml:trace contextRef="#ctx0" brushRef="#br0" timeOffset="161513.4765">18538 4639 0,'36'0'16,"-19"0"-16,19 0 15,-19 0-15,19 0 0,-1 0 16,0 0-16,18 0 0,0 0 16,0 0-16,70 0 15,-34 0-15,69 18 16,-52-18-16,88 0 16,-70 0-16,105 17 15,-106-17-15,124 0 16,-106 18-16,142-18 15,-142 0-15,0 0 16,18 0-16,-1 18 16,160-18-16,-159 0 15,176 17-15,-176-17 16,193 0-16,-193 0 16,194 0-16,-177 0 15,195 0 1,-177 0-16,158 0 15,-175 0-15,176 0 16,-177 0-16,177 0 16,-177 0-16,1 0 15,158 0-15,-177 0 0,178-17 16,-178 17 0,1 0-16,159-18 15,-160 18-15,-17 0 0,18-18 16,106 18-16,-124 0 15,124 0-15,-142 0 16,106 0 0,-17 0-16,-124 0 15,106 0-15,-123-17 16,70 17-16,-35 0 16,-53-18-16,-18 18 15,35 0 1,-52-18-16,0 18 15,-1 0-15,1 0 16,0 0-16,-1-17 16,1 17-16,17 0 15,-17 0-15,35-18 16,-36 18-16,36 0 16,-35 0-16,0 0 15,17 0-15,-18 0 16,1 0-16,0 0 0,17 0 0,-17 0 15,-1 0-15,1 18 16,0-18-16,-1 0 16,1 0-16,0 0 15,-18-18 17,0 0-17</inkml:trace>
  <inkml:trace contextRef="#ctx0" brushRef="#br0" timeOffset="162036.1116">29722 3757 0,'17'-18'0,"1"1"16,-1 17 0,1 0-16,35 0 15,-35-18-15,-1 18 16,19 0-16,-1 0 16,0 0-16,0 18 15,-17-18-15,17 17 16,-17 1-16,-18 0 0,0-1 15,0 54 1,0-18-16,0-18 0,0 18 16,-18 0-16,18 18 0,0-19 15,0 37-15,0-36 16,18 35 0,0-53-16,-1 36 15,1-54-15,-18 1 0,18-1 16,-18 1-16,0 0 15</inkml:trace>
  <inkml:trace contextRef="#ctx0" brushRef="#br0" timeOffset="167503.5332">20779 2628 0,'0'0'16,"53"0"-16,-18 0 0,53 0 15,-53-17-15,1 17 0,52-36 16,-53 19-16,0-1 16</inkml:trace>
  <inkml:trace contextRef="#ctx0" brushRef="#br0" timeOffset="167731.0234">20920 2328 0,'0'0'0,"0"71"15,0-36-15,17 53 16,-17-52-1,0 17-15,0-18 0,0 53 16,0-53-16,0 1 16,18-19-16,-18 36 15,18-35-15,-1-18 16</inkml:trace>
  <inkml:trace contextRef="#ctx0" brushRef="#br0" timeOffset="168309.4963">21220 2910 0,'-18'0'16,"0"0"0,1 0-1,17-17-15,0-1 16,17-17-1,-17 17-15,36 1 16,-19-1-16,19 18 16,-19 0-16,1-18 0,35 1 15,-18 17-15,0-18 16,1 18-16,-19 0 16,-17 18 15,-35 17-16,17-17-15,18-1 16,-17 1-16,17 17 0,0 0 16,17-35-1,-17 18-15,18-18 0,17 0 16,0 0-16,1-35 16,-19 17-16,-17 1 15,18-19 1,0 19-16,-18-19 15,-18 36-15,18-17 0,-18 17 16,18-18-16,-17 18 16,17 18-1,0-1-15,17 1 16,1-18 0,0 18-16,-1-18 15,1 17-15,0-17 0,-1 0 16,1 0-16,-1 0 15,1 0 1</inkml:trace>
  <inkml:trace contextRef="#ctx0" brushRef="#br0" timeOffset="168720.1245">21802 2734 0,'17'18'0,"-17"-1"15,18 19-15,-18-19 16,18 1-1,-18 0-15,0-1 16,0-34 0,0-36-1</inkml:trace>
  <inkml:trace contextRef="#ctx0" brushRef="#br0" timeOffset="169088.2272">21890 2875 0,'18'-17'0,"-18"-1"16,0 0-1,17 1-15,-17-1 0,18 0 16,-1 1-16,1-1 16,0 18-16,-1 0 15,1 0-15,0 18 16,17 17-16,-35-17 15,35-1 1,-35 1-16,18 17 16,-1-17-16,1-18 15</inkml:trace>
  <inkml:trace contextRef="#ctx0" brushRef="#br0" timeOffset="171301.451">28487 2787 0,'-35'0'15,"17"0"-15,-17 18 16,17-18-16,0 17 15,18 1-15,-17 35 16,17-36-16,0 19 16,17-19-16,-17 1 15,18-18-15,17 18 16,1-18-16,-19-18 0,18-35 16,-17 35-16,0-52 15,-18 17-15,17-18 16,-34-34-1,17 52-15,-18-18 16,0 36-16,18 0 16,-17 35-16,17 17 15,0 1-15,0 52 16,0-17-16,17 53 16,-17-53-16,36 35 15,-1-35-15,0 18 16,-35-36-1,36-17-15</inkml:trace>
  <inkml:trace contextRef="#ctx0" brushRef="#br0" timeOffset="171638.9141">28663 2875 0,'35'-17'16,"1"17"-1,-19-18-15,19 18 16,-19-18-16,1 1 16,-18-1-1,-18 0-15,1 1 16,-19 17-16,1 0 16,17 17-16,-17 1 15,18 0-15,17 17 16,0-17-1,17 17-15,-17-18 16,35 1-16,-17-18 16,17 0-1,-17 0-15,-18-18 16,18 1 0,-18-1-16,0 1 15</inkml:trace>
  <inkml:trace contextRef="#ctx0" brushRef="#br0" timeOffset="172001.2785">28893 2858 0,'0'0'16,"0"52"-16,17-34 15,1 0-15,-18-1 0,17-17 16,1 0-16,0 0 0,-1 0 15,1-17 1,-18-1-16,18-35 16,-18 36-16,0-36 15,0 35-15,0-17 16,0 17-16,0 0 16</inkml:trace>
  <inkml:trace contextRef="#ctx0" brushRef="#br0" timeOffset="172441.269">29386 2822 0,'0'0'0,"18"-17"0,0 17 0,52-18 15,-34 0-15,-1 18 16,18-17-16,-18 17 15,-17-18-15,35 0 0,-36 1 16</inkml:trace>
  <inkml:trace contextRef="#ctx0" brushRef="#br0" timeOffset="172619.5396">29616 2558 0,'17'53'0,"-17"-18"16,0 0-16,0-17 0,0 52 16,0-34-16,18 17 15,-18-18 1,18-18-16,-1 1 0,1 0 16</inkml:trace>
  <inkml:trace contextRef="#ctx0" brushRef="#br0" timeOffset="172906.8312">29845 2875 0,'0'0'16,"35"-17"-16,-17-1 0,17 0 16,-17 1-1,-1-1-15,1 18 16,-18-18-1,-18 18-15,1-17 16,-18 17-16,-1 17 16,19-17-1,-19 36-15,36-19 16,0 19-16,0-1 16,0-18-16,53 19 15,-35-19-15,17-17 16,-17 18-16,17-18 0</inkml:trace>
  <inkml:trace contextRef="#ctx0" brushRef="#br0" timeOffset="173196.2478">30198 2787 0,'-35'0'16,"-1"0"-16,19 18 15,17-1-15,0 1 16,0 0-16,17-1 0,19 1 16,-19-1-1,36 19-15,-35-19 16,-36 1 0,0-18-1,1 0-15,-36 0 16,35 0-16,-35 0 15,36 18 1,34-18-16</inkml:trace>
  <inkml:trace contextRef="#ctx0" brushRef="#br0" timeOffset="173491.9554">30321 2805 0,'18'0'15,"-18"-18"1,18 18-16,17 0 0,18 0 16,-18-18-16,0 18 15,-17 0-15,0-17 16</inkml:trace>
  <inkml:trace contextRef="#ctx0" brushRef="#br0" timeOffset="173709.7399">30462 2628 0,'0'0'0,"0"71"16,0-36-16,0 0 16,18 36-16,17-53 15,-17 17-15,0 0 0,34 0 16,-34-35-16,17 18 15,1 0 1,-54-1 0,0-17-16</inkml:trace>
  <inkml:trace contextRef="#ctx0" brushRef="#br0" timeOffset="174286.64">29263 3792 0,'0'18'15,"0"17"1,0-17-16,0 35 0,0-18 16,0 18-16,0 0 0,18 18 0,-18-19 15,35 72 1,-18-36-16,1-35 16,0 18-16,-18-36 15,0 18-15,-18-36 16,0 1-16</inkml:trace>
  <inkml:trace contextRef="#ctx0" brushRef="#br0" timeOffset="175049.5727">28416 3792 0,'0'18'15,"0"0"1,0 17-1,0-17-15,0 52 16,0-35-16,18 54 16,-18-36-16,0-1 15,0 1-15,0 0 16,0 53-16,0-53 16,18 18-16,-18-36 15,17 0-15,-17 0 16,0-17-1,0 0-15</inkml:trace>
  <inkml:trace contextRef="#ctx0" brushRef="#br0" timeOffset="175888.9063">28963 4904 0,'0'17'31,"0"36"-31,0-35 16,18 52-16,-18-34 15,35 17-15,-17-36 16,-1 18-16,-17-17 16,18 0-16</inkml:trace>
  <inkml:trace contextRef="#ctx0" brushRef="#br0" timeOffset="176211.335">28840 5115 0,'17'-17'16,"-17"-1"-16,18 0 15,0 18 1,-1-35-16,1 17 16,-1 1-1,-17-1-15,18 1 16,0 17-16,-1 0 16,1 0-1,0 0-15,-1 17 16,1 1-16,17-1 15,0-17-15,18 18 16,-17-18-16,17 18 16,-18-18-1</inkml:trace>
  <inkml:trace contextRef="#ctx0" brushRef="#br0" timeOffset="176517.3104">29863 4974 0,'17'18'31,"-17"-1"-15,0 1-16,0 17 0,18 1 16,-18-1-1,18 18-15,-18-36 16,17 19-16,-17-19 16,0 1-1</inkml:trace>
  <inkml:trace contextRef="#ctx0" brushRef="#br0" timeOffset="176795.5507">29739 5098 0,'0'-18'15,"0"0"-15,0 1 16,0-1-16,0 0 15,18 1-15,-18-1 16,17 18-16,-17-17 16,18-1-1,0 0 1,-1 18 0,19 18-1,-19 0-15,36-1 0,-35 1 16,35-1-1,-53 1-15</inkml:trace>
  <inkml:trace contextRef="#ctx0" brushRef="#br0" timeOffset="178796.1434">21749 2699 0,'17'17'63,"-17"1"-48,0 0-15,0 17 16,0-17 0,0-1-16,0 1 0,0 0 15,0-1-15,0 1 0,0-1 16</inkml:trace>
  <inkml:trace contextRef="#ctx0" brushRef="#br0" timeOffset="178963.3118">21678 2558 0,'0'0'15,"0"-18"-15,0 0 0,0 1 16,18-1 0,-1 18-1</inkml:trace>
  <inkml:trace contextRef="#ctx0" brushRef="#br0" timeOffset="186594.5498">27164 3810 0,'18'-18'15,"-18"36"235,0 0-234,0-1-1,0 1-15,0 0 16,0-1 0,0 1-1,0-1 1,0 1 15,0 0-15,0-1-1,0 1 1,0 0 0,0-1-16,0 1 15,0 17-15,17-17 16,-17 0-16,0 17 16,0-18-16,0 1 0,18 35 15,-18-35-15,0-1 16,17 54-1,-17-36 1,0 0-16,18 1 16,-18-19-16,0 19 0,0-19 15,0 1-15,18 17 16,-18-17-16,0 17 16,0-17-1,17-18 1,-17 17-1,-17-17 17,17 18-32,-18-18 15</inkml:trace>
  <inkml:trace contextRef="#ctx0" brushRef="#br0" timeOffset="187844.9329">27270 2364 0,'17'0'16,"-17"35"-1,18-17-15,0-1 0,-18 18 16,17 1-16,1-1 0,0 18 15,-1 0-15,1 0 0,-1 88 16,1-71 0,0 19-16,-1-1 0,1 0 15,17 71-15,18-18 16,-35-71-16,17 36 16,-17-70-16,17 52 15,-17-53-15,-1 18 16,1-35-1,-18 17-15,-18-53 47,1 1-47</inkml:trace>
  <inkml:trace contextRef="#ctx0" brushRef="#br0" timeOffset="188140.4859">27552 3775 0,'0'17'0,"0"36"16,18-35-16,17 52 15,18 1 1,-36-53-16,19-1 0,-1 19 15,-17-36 1,17 17-16,-17-17 16,17-17-16,-18-1 15,19-35-15,-19 18 16,1-18 0,0 18-16,-18 17 15,0 0-15,0 1 0</inkml:trace>
  <inkml:trace contextRef="#ctx0" brushRef="#br0" timeOffset="188802.9244">25912 1711 0,'17'0'15,"18"-18"1,1 1-16,34-19 16,-34 19-16,34-18 15,-35 17 1,1 0-16,-19 1 15,-17-19-15</inkml:trace>
  <inkml:trace contextRef="#ctx0" brushRef="#br0" timeOffset="188979.9211">26088 1393 0,'18'71'16,"-36"-142"-16,53 195 15,-35-89-15,35 53 0,-17-52 16,0-1-16,35 36 16,-36-54-16,19 36 15,-19-35-15</inkml:trace>
  <inkml:trace contextRef="#ctx0" brushRef="#br0" timeOffset="189219.4013">26441 1852 0,'17'18'15,"-34"-36"-15,34 53 0,1-35 16,-18-17 0,-18-1-16,18 0 15,-17-34-15,17 34 16,-18-35-1,18 35-15,0 1 0,0-19 16,18 19-16,-1 17 16,1-18-16,17 36 15</inkml:trace>
  <inkml:trace contextRef="#ctx0" brushRef="#br0" timeOffset="189641.0858">26688 1623 0,'0'0'15,"-18"0"-15,0 17 16,1 19-16,-1-1 16,18-17-16,0 35 15,0-36-15,18 1 16,-1-1-16,1-17 0,17 18 15,-17-18-15,17-35 16,-35 17-16,18 1 16,-18-19-16,0 1 15,-18 0-15,1-1 16,-1 19 0,0 17-1,18 17 1,18 19-16,0-19 15,17 19-15,-18-19 16,1-17-16,0 0 16,35 0-1,-53-17 1,-18 17 0,18-18-16</inkml:trace>
  <inkml:trace contextRef="#ctx0" brushRef="#br0" timeOffset="189986.4215">26952 1676 0,'0'0'16,"18"35"-16,-18-17 15,18-18-15,-18 17 16,17-17-16,-17 18 16,0-36-1,-17 1-15,17-1 16,-18 18-16</inkml:trace>
  <inkml:trace contextRef="#ctx0" brushRef="#br0" timeOffset="190737.0387">27040 1711 0,'18'18'16,"-36"-36"-16,36 53 15,-18-52 1,0-1-1,0 0-15,18 18 16,-18-17-16,0-1 16,17 0-16,1 18 31,0 18-31,-1-18 16,1 0-16,0 18 15,-1-36 1,1 18-16,-1 0 0,-17-18 15,18 18-15,-18-35 16,18 35-16,-36-17 16,0 17-1,1 0-15,17 17 16,0 1 0,0-1-16,0 1 15,17 0-15,1 17 16,0-17-16,-1 35 15,1-36-15,17 18 16,-17 1-16,0 17 16,-18-18-16,0 0 15,-18-17 1,0-1-16,1 1 0,-1 0 16,-17-18-16,-1 0 15,19 0-15,-18-53 16,17 35-16,18-17 15,-18-36 1,18 36-16,18-18 0,0 36 16,-1-1-16,1 0 0,-1 1 15,19-19-15,-19 36 16,1 0 0</inkml:trace>
  <inkml:trace contextRef="#ctx0" brushRef="#br0" timeOffset="190943.4879">27411 1588 0,'0'-36'16,"17"19"-16,1 17 0,17-36 15,1 36-15,17-17 16,-36 17-16</inkml:trace>
  <inkml:trace contextRef="#ctx0" brushRef="#br0" timeOffset="191515.8068">27852 1411 0,'0'0'0,"0"-18"0,0 1 16,-18-1 0,1 36-1,-19-1 1,19 1-16,-1 0 16,0 35-16,18-36 15,18 19-15,0-19 16,-18 1-16,17-18 0,1 18 15,17-18-15,0-18 16,-17 18-16,17-53 16,-35 35-16,18-35 15,-18 18 1,0 0-16,-18 0 0,-17-71 16,17 70-16,-17-52 15,18 35-15,-36-17 16,53 52-16,-18 1 15,18-1-15,0 36 16,0-1-16,18 71 16,-1-52-16,19 52 15,-1-35-15,18 35 16,-36-53 0,36 36-16,-17-54 15,-19 1-15</inkml:trace>
  <inkml:trace contextRef="#ctx0" brushRef="#br0" timeOffset="191849.5033">28081 1393 0,'18'0'16,"-1"-17"-1,1-1-15,17 1 16,-35-1-16,0 0 16,-17 1-1,-1 17-15,0-18 0,-17 18 16,17 0-16,1 18 16,-1-18-16,1 35 15,17 0-15,17-35 16,1 35-16,-1-17 15,1-18-15,35 18 0,-35-1 16,17 1 0,-17-18-16,-1 0 15,1 0-15</inkml:trace>
  <inkml:trace contextRef="#ctx0" brushRef="#br0" timeOffset="192087.8613">28328 1323 0,'35'18'15,"-70"-36"-15,88 88 0,-35-34 16,17-1-16,-17-17 16,-1-1-16,18-17 15,-17 18-15,17-18 16,-35-18-16,18 18 0,-18-53 15,0 18-15,0-35 16,-18 34-16,18-34 16,-17 52-16,-1-17 15</inkml:trace>
  <inkml:trace contextRef="#ctx0" brushRef="#br1" timeOffset="197627.9427">28945 2240 0,'0'-17'15,"0"-1"1,0 0 0,18 1-16,0-1 15,-18-17-15,35-18 16,-17 17-16,17 1 0,0-18 15,-17 18-15,35-18 16,-18 35-16,-17 1 16,35-1-16,-18 1 15,0-1-15,18 0 16,-35 18-16,17 0 16,-17 18-16,17 35 15,-35-36-15,35 36 16,-35-35-16,18 53 15,-1-54-15,1 36 16,-18-35-16,18 17 16,-1-17-16,1-1 15</inkml:trace>
  <inkml:trace contextRef="#ctx0" brushRef="#br1" timeOffset="197905.8066">29563 2064 0,'0'17'15,"17"19"-15,-17-19 16,18 1-16,-18 0 15,18-1-15,-1 1 16,1-18-16,17 0 16,-17 0-16,0 0 0,-18-18 15,17-17-15,1 35 16,-1-35-16,-17 17 16,0 0-16,18 1 15,-18-1 1</inkml:trace>
  <inkml:trace contextRef="#ctx0" brushRef="#br1" timeOffset="198417.0234">28751 2117 0,'18'-18'0,"0"18"15,-1 0 1,1 0-1,0 18-15,-1 17 16,-17-17-16,18 17 16,0-17-16,-1-1 15,1-17 1,17 0 0,-17-17-16,35-36 15,-36 35-15,36-17 16,-53-1-16,18 19 15</inkml:trace>
  <inkml:trace contextRef="#ctx0" brushRef="#br1" timeOffset="200741.4157">21960 2117 0,'0'-18'15,"0"-17"1,0 17-16,18-35 15,0 36-15,-18-19 0,17 19 16,1-36-16,0 17 16,-1 1-16,36-18 15,-35 18-15,17 0 16,36-36-16,-18 18 16,52-35-16,-34 53 15,52-36-15,-52 36 16,52-36-1,19 36-15,-90 0 16,19 17-16,70-17 16,-70 35-16,87-35 15,-69 17-15,-1 18 16,18-18-16,0 1 0,-1 17 16,125-18-16,-125 0 15,125 18-15,-124 0 16,-18 18-16,0-18 0,0 18 15,0-18-15,-17 17 16,17 1-16,-17 0 0,17-1 16,-18 1-16,1-18 0,0 18 0,-19-1 15,1 1-15,0-18 16,18 17-16,-36 1 16,36-18-16,-54 18 15,1-18-15,0 0 0,-1 17 16,36-17-16,-35 18 15,17 0 1,-17-18-16,-1 17 16</inkml:trace>
  <inkml:trace contextRef="#ctx0" brushRef="#br1" timeOffset="201125.8165">25894 1076 0,'0'18'15,"35"-1"1,-17 1 0,52 17-16,-52-17 15,35 17-15,-35-17 16,-1-1-16,1 19 15,-18-19-15,-35 19 16,17-19-16,-35 1 16,35-18-16,-35 17 15,36-17-15,-1 0 16,1 0 0</inkml:trace>
  <inkml:trace contextRef="#ctx0" brushRef="#br1" timeOffset="201821.6688">21713 1887 0,'0'0'0,"18"0"16,0 0-16,17 18 15,-17 0-15,-1-1 16,1 19-16,17 34 16,-17-35-16,0 1 0,17 17 15,-18-18-15,19-17 16,-19-1-16,19-17 16,-19 0-16,36-35 15,-35 17-15,52-35 16,-34 18-16,-1-18 15,-17 18-15,17 17 16,-35 1 0</inkml:trace>
  <inkml:trace contextRef="#ctx0" brushRef="#br1" timeOffset="213771.9594">18680 4092 0,'17'-17'47,"19"-1"-32,-19 0-15,18 1 16,36-36-16,-18 17 16,70-52-16,-52 53 15,88-53 1,-71 35-16,71-35 16,-106 52-16,35 19 15,-71-1-15</inkml:trace>
  <inkml:trace contextRef="#ctx0" brushRef="#br1" timeOffset="214068.2436">19068 4480 0,'17'-17'16,"19"-19"-1,-19 1-15,71-35 16,-17 34-16,-18-17 16,17 0-16,89-52 0,-71 52 15,1 0-15,-19 0 0,18 0 16,36-35-16,-71 52 15,0 1-15,-36 18 16,1-1-16,0 18 0</inkml:trace>
  <inkml:trace contextRef="#ctx0" brushRef="#br1" timeOffset="214315.6562">19808 4516 0,'0'0'0,"36"-36"0,70-52 16,-53 35-16,35 0 0,88-88 15,-70 71-15,0-1 16,0 0-16,-1 19 15,-16-1-15,-19 17 0,1 1 16,17 0-16</inkml:trace>
  <inkml:trace contextRef="#ctx0" brushRef="#br1" timeOffset="214566.8144">20673 4480 0,'35'18'16,"0"-36"-16,1 18 15,34-53 1,-17 18-16,53-53 16,-36 35-16,1-18 15,17 19-15,0-1 0,89-71 16,-71 71-16,52-35 15,-87 53-15,35-18 16,-71 35-16</inkml:trace>
  <inkml:trace contextRef="#ctx0" brushRef="#br1" timeOffset="214801.0695">21555 4551 0,'70'-53'15,"-140"106"-15,193-141 0,-70 52 16,53-52-16,-35 53 16,52-53-1,-35 35-15,-17 0 0,17 0 16,-18 0-16,19 0 0,52-17 15,-88 34-15</inkml:trace>
  <inkml:trace contextRef="#ctx0" brushRef="#br1" timeOffset="215057.8212">22437 4710 0,'70'-18'15,"-34"0"-15,87-35 16,-52 0-16,105-35 16,-88 18-16,18-1 0,-18 1 15,18-1-15,106-52 16,-107 70-16,54-18 15,-106 53-15,-18 1 16</inkml:trace>
  <inkml:trace contextRef="#ctx0" brushRef="#br1" timeOffset="215294.4442">23777 4621 0,'88'-53'15,"-176"106"-15,300-158 0,-159 52 16,17 17-16,19-17 16,-1-17-16,0-1 0,18 1 0,0-1 15,105-52 1,-105 87-16,-35 1 0,-1 18 15,-34-1-15</inkml:trace>
  <inkml:trace contextRef="#ctx0" brushRef="#br1" timeOffset="215523.0571">24730 4586 0,'123'-35'16,"-246"70"-16,370-141 0,-177 89 15,54-54-15,-54 36 16,1 0-16,-1-18 0,-17 17 16,53-34-16,-71 35 15,18 17 1</inkml:trace>
  <inkml:trace contextRef="#ctx0" brushRef="#br1" timeOffset="215768.9002">25665 4568 0,'105'-52'16,"-210"104"-16,263-140 0,-105 35 15,18 18-15,-1-18 0,54-35 16,-54 35-16,72-35 16,-90 53-16,37 17 15,-54 0-15</inkml:trace>
  <inkml:trace contextRef="#ctx0" brushRef="#br1" timeOffset="216018.993">26035 4657 0,'0'0'16,"35"0"-16,1 0 0,52-53 15,-35 17-15,88-69 16,-71 69 0,54-69-16,-54 69 15,-34 1-15,34-36 16,-35 36-16,-17 18 16,0-1-16,-18 36 15</inkml:trace>
  <inkml:trace contextRef="#ctx0" brushRef="#br1" timeOffset="216218.2441">26582 4639 0,'17'0'0,"19"0"15,-1-18-15,36-35 16,-19 36-16,1-18 15,18-1-15,-18 1 0,0 0 16,-18-1 0,0 1-16,1 18 0,-19-1 15,-34 0-15</inkml:trace>
  <inkml:trace contextRef="#ctx0" brushRef="#br1" timeOffset="219882.4126">26388 2417 0,'17'0'31,"1"-18"-15,17 0-16,-17 18 16,17 0-16,18-17 15,-18-1-15,1 18 16,17-18-16,0 1 0,52-19 16,-34 1-16,88-18 15,-71 18-15,106-18 16,-88 18-16,88-36 15,-71 54-15,89-36 16,-106 17 0,105 1-16,-105 0 15,53 0-15,-88-1 16,-1 19-16,-35-1 16,1 0-16,-19 1 0,-17-1 15</inkml:trace>
  <inkml:trace contextRef="#ctx0" brushRef="#br0" timeOffset="242967.7683">19932 2663 0,'18'0'78,"17"18"-62,-17-18-16,34 18 15,-16-18-15,17 17 16,-18-17 0,0 0-16,-17 0 15,-1-17-15</inkml:trace>
  <inkml:trace contextRef="#ctx0" brushRef="#br0" timeOffset="243249.7794">20197 2540 0,'17'0'0,"1"0"16,-18 18-16,35-1 16,-35 1-16,18 0 15,-1-18-15,1 17 0,-18 1 0,18-1 16,-18 19-16,17-19 15,-17 1-15,-17-18 0,17 18 16,-36-1 0,-17 19-16,36-36 15,-36 35-15,35-35 16,-17 18-16,17-1 0,18 1 16</inkml:trace>
  <inkml:trace contextRef="#ctx0" brushRef="#br0" timeOffset="243986.699">25382 2011 0,'18'0'31,"0"-18"-16,-1 18-15,19-17 16,-19-1-16,1 18 16,17-18-16,-35 1 15,35-1-15</inkml:trace>
  <inkml:trace contextRef="#ctx0" brushRef="#br0" timeOffset="244230.5464">25488 1834 0,'18'0'0,"-1"0"16,1 0-16,35-17 16,-18-1-16,36 18 15,-36-17-15,0 17 0,18 0 16,-17 0-16,-19 17 15,-34 1 1,-19 17 0,19-17-16,-19 17 0,19-17 15,-18-1-15,-1 19 0,19-1 16</inkml:trace>
  <inkml:trace contextRef="#ctx0" brushRef="#br0" timeOffset="245731.6016">27746 2628 0,'18'0'47,"17"18"-47,-17-18 0,17 17 15,-18-17-15,1 18 16,17-18-16,1 35 16,-19-35-16,1 18 15</inkml:trace>
  <inkml:trace contextRef="#ctx0" brushRef="#br0" timeOffset="245991.9559">27958 2593 0,'17'18'0,"-34"-36"0,70 36 16,-36-1-16,36 1 16,-35-18-16,-1 35 15,1-35-15,0 35 16,-18-17-1,0 0-15,0-1 16,-18-17-16,0 18 0,1 0 16,-19-1-16,1 1 15,0 0 1,0 17 0</inkml:trace>
  <inkml:trace contextRef="#ctx0" brushRef="#br0" timeOffset="248319.5621">17286 8537 0,'-18'0'16,"36"18"0,17-18-1,1 0-15,70 0 16,-54-18-16,19 18 0,70-35 16,-70 17-16,-18 1 15,52-1 1,-69 0-16,17 18 15,-36 0-15,-34 0 16,17 18-16,-18-18 0</inkml:trace>
  <inkml:trace contextRef="#ctx0" brushRef="#br0" timeOffset="249140.1808">17798 8590 0,'-18'-17'16,"18"34"-1,-18 18-15,18-17 16,0 53 0,0-36-16,18 0 0,-18 0 0,18 18 15,-18-17-15,17-1 0,1-17 16,17 34 0,-17-34-16,-1 0 0,1-18 15</inkml:trace>
  <inkml:trace contextRef="#ctx0" brushRef="#br0" timeOffset="249821.0958">18150 8978 0,'0'0'15,"0"53"-15,18-35 0,-18 17 16,0-17-16,0-36 31,0 0-31,-18-35 16,18 18-16,-17 0 0,17-18 15,0 18-15,17-1 16,1 19 0,35-1-16,-35 18 15,17 0-15,18 18 16,-18-1-1,-17 1-15,17 0 16,-17-18-16,-1 17 16,1-17-16,0 0 15,-18-17 1,17 17 0,-17-18-16,-17 18 15,-1 0 1,0 18-16,18-1 15,-17 19-15,17-19 16,0 19-16,17-19 16,19 1-1,-19-18-15,1 17 16,-1-17-16,-17-17 0,36 17 16,-19-18-16,1 1 15,-18-1-15,18-17 16,-18 17-16,0 0 15,0 1-15,-18-1 16,18 0-16,-18 1 16,1 17-16,17 35 15,0 0 1,0-17-16,17 0 0,1 17 16,0-17-1,17-18-15,-17 17 0,35-17 16,-36 0-16,18 0 15,-17-17-15,0-1 16,-18 0-16</inkml:trace>
  <inkml:trace contextRef="#ctx0" brushRef="#br0" timeOffset="250192.0903">18891 8872 0,'0'0'16,"0"36"-16,0-19 15,18 19 1,-18-19-16</inkml:trace>
  <inkml:trace contextRef="#ctx0" brushRef="#br0" timeOffset="250324.9649">18874 8608 0,'17'17'16</inkml:trace>
  <inkml:trace contextRef="#ctx0" brushRef="#br0" timeOffset="250937.8866">19032 9013 0,'0'0'16,"0"-35"-16,0 18 0,18-1 0,-18-17 15,18 17-15,-1-35 16,-17 35-16,0 1 16,18 17-1,-18 17-15,0 1 16,0 0-16,18-1 0,-18 1 15,17 0-15,1-1 16,-1 1 0,1-18-16,0 0 15,-1 0-15,1-35 16,0 17-16,17-17 16,-35 17-16,18 18 15,-18-18-15,0 1 16,0-1-16,-18 18 15,18 18 1,0-1-16,0 1 16,18 0-16,-18-1 0,17 1 15,1 35-15,-18-35 16,18 17-16,-1-18 0,18 54 16,1-36-1,-1 54-15,-17-54 16,-1 53-16,-17-35 15,-17-18-15,-19 0 16,19-17-16,-54 0 16,36-18-16,-36-18 15,36-17-15,-18-18 16,35 0-16,18 0 16,18 0-16,0 0 0,17-17 15,0 17-15,18-18 0,0 36 16,35-18-1,-35 35-15,18 1 16,-54 17-16</inkml:trace>
  <inkml:trace contextRef="#ctx0" brushRef="#br0" timeOffset="251690.4158">20479 8890 0,'0'18'16,"17"-18"-1,1-18 1,35 0-1,-35 1-15,-1-1 0,1 0 16,0 1-16,-18-18 0,17-1 16,-34 19-16,-19-1 15,1 0-15,17 18 16,-52 18-16,52-18 16,-17 35-16,35 1 15,0 16 1,17-34-16,1 0 15,17-1-15,1 1 0,70 0 16,-71-1-16,53-17 16,-53-17-16,-17 17 15,0 0-15,-1-18 0,1 0 16,-18 36 15,17 17-15,1-35-16,0 18 15,-1 0-15,19-18 16,-19-18 0,-17 0-1,0 1-15,0-1 0,-17-17 16,17 17-16,-18-17 16,18 17-16,0 1 0,0-19 0,0 19 15,35-1 1,-17 0-16,35 1 15,-36 17-15,19 0 16,-19 17-16</inkml:trace>
  <inkml:trace contextRef="#ctx0" brushRef="#br0" timeOffset="251944.2069">21220 8978 0,'-18'-17'31,"18"-1"-15,-18 0-16,18 1 16,0-1-16,0-35 0,0 35 15,18-17 1,0 18-16,35-1 15,-18 18-15,18-18 16,-36 18-16,-17 18 16</inkml:trace>
  <inkml:trace contextRef="#ctx0" brushRef="#br0" timeOffset="252239.2768">21449 8837 0,'-18'18'16,"18"-1"-16,0 1 15,18 17-15,0-35 16,17 18-16,-18-18 16,36 0-1,-35 0-15,0-18 16,-18-17-16,0 0 15,-18-1-15,0 1 16,1 18-16,-1-1 16,0 0-16,1 18 0,17-17 15,-18 17-15,18 17 0,18 1 16,-1 0-16</inkml:trace>
  <inkml:trace contextRef="#ctx0" brushRef="#br0" timeOffset="252411.4228">21784 8961 0,'18'-36'16,"-1"19"-16,-17-19 15,18 19-15,17-19 16,-17 19-16,17-18 0,-17 17 16,-1 0-16,19 1 15,-19 17-15,1 17 16</inkml:trace>
  <inkml:trace contextRef="#ctx0" brushRef="#br0" timeOffset="253768.3154">24377 8290 0,'0'-53'15,"0"106"-15,0-123 0,-18 52 16,18 36-1,18 35-15,-18 0 16,18 52 0,-18-34-16,17 0 0,-17 52 15,0-70-15,18 35 16,-18-53-16,18 18 16,-1-35-16,18-18 15</inkml:trace>
  <inkml:trace contextRef="#ctx0" brushRef="#br0" timeOffset="254030.163">24642 8608 0,'-18'17'0,"36"-34"0,-36 52 16,18-17-1,18-18-15,17 0 16,-18 0-16,19-18 16,-19 0-16,19 1 15,-36-1-15,0 1 16,-18 17-16,0-18 16,1 0-16,-1 18 15,0 0 1</inkml:trace>
  <inkml:trace contextRef="#ctx0" brushRef="#br0" timeOffset="254273.6982">25030 8255 0,'-18'18'15,"36"-36"-15,-54 53 0,19 1 0,-1-1 0,-17 71 16,-18 17 0,35-52-16,1-18 15,-19 52-15,36-69 16,0 34-16,0-52 16,18 17-1,17-35-15,-17 0 16</inkml:trace>
  <inkml:trace contextRef="#ctx0" brushRef="#br0" timeOffset="254479.6146">25118 8802 0,'-18'17'15,"18"1"-15,0 0 16,18-18-1,-1 0-15,1-18 0,-18 0 32,0 1-17,-18 17-15,1 0 0,-36 0 16</inkml:trace>
  <inkml:trace contextRef="#ctx0" brushRef="#br0" timeOffset="272029.8319">17586 10107 0,'18'0'0,"35"0"16,-18 0-16,53-18 15,-35 18-15,70-35 16,-52 18-16,17-1 16,-35 0-1,-35 18-15</inkml:trace>
  <inkml:trace contextRef="#ctx0" brushRef="#br0" timeOffset="272199.5666">17886 10160 0,'35'71'0,"-70"-142"0,88 177 15,-36-36-15,1-34 16,0 17-1,-18-18-15,17 0 0,-17 0 16,18-35-16,-18 18 16</inkml:trace>
  <inkml:trace contextRef="#ctx0" brushRef="#br0" timeOffset="272769.6462">18256 10619 0,'-17'0'16,"34"0"-16,-34-18 0,-1-17 15,0 17 1,18-35-16,0 18 16,18 0-16,0-1 15,-1 19-15,1-1 16,17 18-16,-17-18 0,35 18 15,-18 0-15,18 0 16,-35 0-16,-1 0 16,1 18-16,-36 0 31,1 17-31,-1-17 0,0-1 16,1 19-1,-1-1-15,18-18 16,18 1-16,17 0 15,-17-18-15,17 0 0,-18-18 16,1 18-16,0-18 0,-1 1 16,19-36-1,-36 35-15,0-17 16,0 17-16,0 1 16,-18 17-16,0 0 15,36 0 1,0 35-1,-18-17-15,17-1 0,1 1 16,35 0-16,-35-1 16,-1-17-16,1 18 15,-1-18 1,-17-18-16,0 1 16,-17 17-16,17-36 15,0 19 1</inkml:trace>
  <inkml:trace contextRef="#ctx0" brushRef="#br0" timeOffset="272837.3254">18733 10319 0,'0'0'16,"0"-36"-16,0 19 16,0-1-16,0 1 15</inkml:trace>
  <inkml:trace contextRef="#ctx0" brushRef="#br0" timeOffset="273342.5119">18891 10478 0,'18'35'0,"-36"-70"0,54 70 16,-36-18-16,0-34 15,0-1 1,0 1 0,0-19-1,0 19-15,0-1 16,17 0-16,1 18 15,-1 0 1,-17 18-16,18 0 16,0-1-16,-1 1 15,1 0-15,0-18 16,-1 17 0,1-17-16,0 18 15,-1-1-15,1 36 16,-1-17-1,1 52-15,-18-53 16,18 0-16,-18 36 16,0-53-16,0-1 15,0 1-15,-36-18 16,36-18-16,-17 18 16,-18-35-16,17 0 15,18-36-15,0 36 16,0-36-1,18 18-15,-1-17 16,1 52-16,-1 1 0,19-1 16,-19 18-16,1-18 15</inkml:trace>
  <inkml:trace contextRef="#ctx0" brushRef="#br0" timeOffset="273827.1079">19473 10442 0,'0'0'0,"18"0"15,17 0 1,1-17-16,-1 17 16,0 0-16</inkml:trace>
  <inkml:trace contextRef="#ctx0" brushRef="#br0" timeOffset="274321.2253">19932 10389 0,'-35'0'16,"-1"0"-1,1 18 1,17 0-16,18 17 16,0-17-16,18 17 15,0-18-15,17-17 16,-17 0-16,35 0 16,-36-17-16,19-18 15,-19-1-15,-17 19 16,18-54-16,-36 36 15,18-18-15,-17 18 0,-19-54 16,19 54-16,-19-53 16,19 70-1,-1-17-15,0 35 16,18 35-16,0 1 16,18 16-16,0 37 15,-1-36-15,36 35 16,-35-35-16,17-18 0,-17 0 15,17 1-15,-17-19 16,-1 1-16,36-1 16</inkml:trace>
  <inkml:trace contextRef="#ctx0" brushRef="#br0" timeOffset="274838.9902">20197 10442 0,'0'18'15,"17"-36"1,1 18-16,17-17 16,-17-1-16,-1 0 0,-17-17 15,0 17 1,-17 1-16,-19 17 16,19-18-16,-1 36 15,1-1-15,-1 1 16,18 35-1,0-35-15,35 35 16,-17-36-16,17 18 16,-17-17-16,17 0 15,-17-18-15,17 0 16,-17-18-16,-18 0 16,17 1-16,-17-1 0,18-17 15,-18 17-15,0-17 16,0 17-16,17 18 15,-17-17-15,18 17 16,0 35 0,-1-17-16,-17-1 0,18 19 0,-18-19 15,35 36 1,-17-35-16,0-1 0,-1-17 16,19 0-16,-19-17 15,1-36 1,-18 18-16,17-36 15,-17 0 1,0 36-16,0 17 0,0-34 16,0 34-1</inkml:trace>
  <inkml:trace contextRef="#ctx0" brushRef="#br0" timeOffset="276780.3867">21149 10389 0,'18'0'15,"17"0"1,-17-17-16,52-1 16,-52 0-16,35-35 15,-53 36 1,17-1-16,-17 1 0,-17-19 16,-1 36-16,-35 0 15,18 0-15,-18 18 16,35 0-16,1 17 15,-1-18-15,18 1 0,0 35 16,18-35 0,52-1-16,-34 1 15,34-18-15,-35 0 16,36 0 0,-36 0-16,18-18 15,-35 1-15,-1 17 16,-17-18-16</inkml:trace>
  <inkml:trace contextRef="#ctx0" brushRef="#br0" timeOffset="276990.6501">21643 10478 0,'35'17'16,"-35"-34"0,0-19-1,0 19-15,-17-36 16,17 17-16,-18-17 15,18 36-15,0-18 16,18 17-16,-1 18 16,18 0-1,-17 0-15,-18 18 0,35-1 16,-35 1-16</inkml:trace>
  <inkml:trace contextRef="#ctx0" brushRef="#br0" timeOffset="277086.3578">21837 10425 0,'0'0'16,"18"17"-16</inkml:trace>
  <inkml:trace contextRef="#ctx0" brushRef="#br0" timeOffset="277215.9905">21837 10425 0,'53'0'0,"-106"0"0,106-18 0,-53-17 16,0-1-16,0 19 15,-18-1-15,18 0 0,-17-17 16,17 18-1,17 17 1,1-18-16,17 36 16,0-18-16,-17 17 15</inkml:trace>
  <inkml:trace contextRef="#ctx0" brushRef="#br0" timeOffset="277435.2476">22031 10319 0,'0'17'15,"0"-34"-15,0 52 16,0-17-16,18-18 16,-1 0-16,1 0 15,0 0-15,-1 0 0,1 0 16,-1-18-16,1 18 0,0-35 16,-18 17-16,0-17 15,0 17 1,-18 18-1,0 0-15</inkml:trace>
  <inkml:trace contextRef="#ctx0" brushRef="#br0" timeOffset="277624.8341">22278 10389 0,'-18'-17'16,"18"-1"-16,0 0 15,0 1-15,0-1 0,18 0 16,17-34-16,-17 34 16,-1 18-16,19-18 15,-19 18-15,1 0 0,35 0 16,-35 0 0,-1 0-16</inkml:trace>
  <inkml:trace contextRef="#ctx0" brushRef="#br0" timeOffset="291333.7675">24536 10054 0,'0'-17'16,"-18"17"-1,0-18-15,18 0 16,-17 18-16,-1-17 16,-17 17-16,17 0 15,-17 17-15,17 1 16,-17 17-16,35 0 15,-18 18 1,18-35-16,18 0 0,0 17 16,17-17-1,-17-18-15,17-18 16,-17 18-16,17-35 16,-18 17-16,1-17 15,0 17-15,-18-35 16,0 36-16,0-19 15,0 19-15,0-19 16,-18 36-16,18 18 31,0 35-15,0 0-16,0 53 16,0-53-16,18 35 15,-1 0-15,-17-53 16,0 1-16,0-1 0,0-18 15,0 36 1,0-35-16</inkml:trace>
  <inkml:trace contextRef="#ctx0" brushRef="#br0" timeOffset="291695.5524">24730 10301 0,'-18'0'15,"18"18"1,0-1 15,18-17-31,-1 18 16,1-18-1,-18-18-15,0 1 16,0-1-16,0 0 16,-18 1-1,18-1-15,-17 18 16,34-17 15</inkml:trace>
  <inkml:trace contextRef="#ctx0" brushRef="#br0" timeOffset="291939.0509">24977 9984 0,'-18'35'0,"36"-70"0,-36 105 15,0 1 1,1-18-16,-1 52 16,0-52-16,1 36 15,-1-54-15,18 0 0,0-17 16,0 17-16,0-17 0,0-1 15,0 1-15,18-18 0</inkml:trace>
  <inkml:trace contextRef="#ctx0" brushRef="#br0" timeOffset="292189.3642">25030 10460 0,'17'18'16,"-17"-1"0,18-17-16,0 0 15,-1 0 1,1 0-16,-1 0 0,-17-17 16,0-1-16,0 0 15,0 1-15,-35 17 16,18 0-16,-19 0 15,19 0-15,-19 0 16</inkml:trace>
  <inkml:trace contextRef="#ctx0" brushRef="#br0" timeOffset="294536.0334">17886 11254 0,'0'-18'15,"0"36"-15,17 35 16,1-1-16,0 72 16,-1-71-16,19 70 15,-19-70-15,1 35 16,-18-70-16,0 0 15,0 17-15,-18-35 16,-17-18 0,17-17-16,1 17 0,-1-34 15,18 16-15,0-17 0,-18-53 16,36 36-16,0 17 16,17-53-16,0 71 15,36 0 1,-18 35-16,0 0 0,-18 17 15,18 19-15,-18-1 0,18 71 16,-35-53-16,-18 35 16,0-35-16,-18-18 15,-35 18 1,-17-18-16,34-17 16,1-18-16,17 0 0,-17 0 15,18-18-15,17 1 16,0-36-1</inkml:trace>
  <inkml:trace contextRef="#ctx0" brushRef="#br0" timeOffset="294871.438">18309 11712 0,'0'0'15,"18"18"-15,-1-18 0,19 0 16,-19 0-16,36-35 15,-17 17-15,-19 0 16,1-17-16,-18 17 16,0 1-16,0-1 0,-18 0 15,-17 18-15,17 0 0,-35 0 16,18 18 0,0 0-16,35-1 15,-18 19-15,36-1 16,17 0-16,-17 1 15,17-19-15,18 1 16,0-1-16,0-17 16,-18 0-16,-17 0 15,-1 0-15,-17-17 16,0-1-16,0 1 16</inkml:trace>
  <inkml:trace contextRef="#ctx0" brushRef="#br0" timeOffset="295092.538">18662 11642 0,'0'0'16,"0"35"-16,18-17 0,-18-1 0,17-17 16,1 18-16,0 0 0,-1-1 15,1-17-15,-1 18 16,1-36 0,-18 1-1,0-1-15,0 0 16,18-35-16,-18 18 0,0-18 15,-18 35-15,18 1 16,0-1-16,0 1 0,-18 17 16</inkml:trace>
  <inkml:trace contextRef="#ctx0" brushRef="#br0" timeOffset="295922.2113">19579 11765 0,'18'0'16,"-1"0"-1,1-17 1,0 17-16,-1-18 16,1 0-16,0 1 0,-1-19 15,-17 19-15,-17-19 16,-1 19-16,-17 17 15,17-18-15,-17 18 16,-18 53 0,35-18-16,18 18 15,18-35-15,35 17 16,-18-17-16,53-1 16,-52-17-16,34 0 15,-52 0 1,35-17-16,-53-1 15,17 1-15,-17-1 16,18 18 0,0 35-1,-18-17-15,35 17 16,-17-17 0,-1-18-16,1 17 15,-1-17-15,-17-17 16,0-19-1,-17 19-15,-1-18 16,1-18-16,17 35 16,0-35-16,0 35 15,17 1-15,-17-1 0,18 18 16,-1 0-16,1 0 0,17 0 16,-17 0-16,17 18 15,-35-1-15,18 1 16,0 0-1</inkml:trace>
  <inkml:trace contextRef="#ctx0" brushRef="#br0" timeOffset="296338.9634">20232 11783 0,'0'0'16,"17"17"-16,1 1 0,0 0 16,-1-18-1,-17-18 1,-17-17-1,17 17-15,-18-17 16,18 17-16,-18 1 0,18-1 16,0-17-16,0 17 15,18 18-15,0 0 16,-1 0 0,19 18-1,-19-1-15,1-17 16,-18 18-16,18-18 0,-18 18 15,17-18-15,1 17 16,-18 1-16,0 0 16,17-18 15,-17-18-15,0 0-1,0 1-15,0-1 16,-17-17-16,-1 17 15,1 18 1,17 18 0</inkml:trace>
  <inkml:trace contextRef="#ctx0" brushRef="#br0" timeOffset="296533.2005">20620 11783 0,'0'0'16,"0"-18"-16,18-17 16,-1 17-16,1-35 15,-1 36 1,19-1-16,17 0 16,-36 18-16,19 0 15,-19 0-15,18 18 16,-35 0-16</inkml:trace>
  <inkml:trace contextRef="#ctx0" brushRef="#br0" timeOffset="298139.5273">23918 11236 0,'0'18'15,"0"17"1,0 0-16,18 0 0,-18 18 16,0 36-1,0-54-15,18 18 0,-18 17 16,17-52-16,1 17 16,0-17-16,-1 0 15,1-18-15</inkml:trace>
  <inkml:trace contextRef="#ctx0" brushRef="#br0" timeOffset="298446.5372">24253 11395 0,'0'0'15,"0"35"-15,-17 18 16,17 17-1,17-34-15,1-1 0,17-17 0,36 35 16,-18-53-16,-18 0 16,53 0-1,-70-18-15,17-35 16,-17 35-16,-36-17 0,18 0 16,-70-36-16,34 36 15,1 0-15,0 17 0,0-17 16,-36 17-16,53 18 15,1 0-15,34 18 16,1-1 0</inkml:trace>
  <inkml:trace contextRef="#ctx0" brushRef="#br0" timeOffset="298790.9151">24836 11501 0,'-18'0'15,"18"17"1,0 1-1,0-1 1,18-17 0,-1 0-16,1-17 15,-18-1-15,0 1 16,0-1 0,-18 0-16,18 1 15,-17 17-15,17-18 31</inkml:trace>
  <inkml:trace contextRef="#ctx0" brushRef="#br0" timeOffset="299029.3186">25047 11201 0,'0'-18'15,"0"36"-15,-17 17 16,-1 0-16,0 53 16,1-35-1,-1 0-15,0 0 0,-17 53 16,35-71-16,-18 36 16,18-53-16,0 17 15,18-35-15</inkml:trace>
  <inkml:trace contextRef="#ctx0" brushRef="#br0" timeOffset="299235.4638">25100 11624 0,'18'18'15,"-1"-18"1,1 0-1,0 0-15,-1-18 16,-17 0 0,-17 1-16,-1-1 15,-17 18-15,0 0 16,17 0-16</inkml:trace>
  <inkml:trace contextRef="#ctx0" brushRef="#br0" timeOffset="306009.8792">17939 9402 0,'17'17'31,"19"1"-31,-1-18 16,18 0-16,0 0 0,17 17 16,89-17-16,-71-17 15,89-1-15,-89 18 16,53-17 0,-88 17-16,0-18 15</inkml:trace>
  <inkml:trace contextRef="#ctx0" brushRef="#br0" timeOffset="306783.3069">18150 10901 0,'18'0'15,"35"-18"1,-18 18-16,71 0 15,-35 0-15,17 0 0,18 0 16,123-17 0,53 17-16,-141 0 15,18 0-15,0-18 0,141 0 16,-159 18-16,0-17 16,106 17-16,-159 0 15,36 0-15,-89 17 16,-35 1-1</inkml:trace>
  <inkml:trace contextRef="#ctx0" brushRef="#br0" timeOffset="313444.5145">18680 4921 0,'-18'18'15,"18"0"-15,18 17 16,-18-18-16,17 19 16,1-19-16,17 1 15,-17 0-15,52 17 16,-34-17-16,17-18 0,52 0 15,-52 17 1,88-17-16,-70 0 16,0-17-16,87 17 15,-70 0-15,71 0 16,-71-18-16,18 18 16,-18 0-16,36-18 0,-18 18 0,17-17 15,1-1-15,123-17 16,-142 17-16,125 0 15,-124 1-15,105 17 16,-105 0-16,88-18 16,-88 18-1,-18 0-15,71 0 16,-71 0-16,-17 0 16,-1 0-16,36 0 0,-53 0 15,-18 0-15,36 18 16,-54-1-16,19 1 15,-19 0-15,1-1 16,0 1-16,-1 0 16,1-1-16,-18 1 15,18 0-15,-1-1 16,-17 1 0,18-18-1,-18-18-15,0 1 16,0-1-1,0 0-15,17 1 16,1-1-16,0 18 0,17 0 16,18-18-1,-18 18-15,36 0 16,-18 0-16,17 0 16,-17 0-16,-18 0 15,18 0-15,53 0 16,-53 0-16,71 0 15,-54 0-15,54 18 16,-71-18-16,52 18 16,-52-18-16,35 17 15,-52 1-15,17-18 16,0 18-16,-18-18 0,35 17 16,-17-17-16,0 18 15,71-18-15,-54 0 16,54 17-16,-54-17 15,54 0 1,-54 0-16,54-17 16,-54 17-16,54 0 15,-54 0-15,54 0 16,-71 0-16,70 17 16,-70-17-16,88 0 15,-53 18-15,54-18 16,-54 0-16,53 0 15,-71 0-15,54 0 16,-54 0-16,54 0 16,-71 0-16,35 0 15,-17 0 1,-36 0-16,-17-18 0,-1 18 16,1 0-16,-18-17 15,17-1-15,-17 1 16,0-1-1,-17 0-15,17 1 0,-35-1 16</inkml:trace>
  <inkml:trace contextRef="#ctx0" brushRef="#br0" timeOffset="314758.2831">27376 4974 0,'0'18'31,"0"-1"-31,0 1 16,0 17-16,0-17 16,0 0-16,17 17 15,1-35-15,17 18 16,-17-1-16,-1-17 16,36 0-16,-17-17 15,17-1-15,-18 18 16,35-18-1,-17 18-15,-35 0 0,0 0 16,-1 36 0,1-36-16,-18 35 15,0-18-15,0 1 16,-18 0 0,1-18-1,-1 0-15,18-18 31,18 0-31,-18 1 16,17-1-16,1-17 16,17 0-1,0 17 1,-17 36-16,17-18 16,-17 17-16,17 1 15,-17 0-15,35-18 16,-36 0-16,19 0 15,-19 0-15,19-18 0,17 0 16,-36 18 0,1-17-16,-1-1 0,1 0 15,17-17-15,-35 17 16,0 1-16,-17-1 0,-36 1 16</inkml:trace>
  <inkml:trace contextRef="#ctx0" brushRef="#br0" timeOffset="317632.2727">21608 5468 0,'0'18'15,"0"17"1,0 0-16,0 18 0,-18 71 15,18-54-15,-18 71 16,1-88 0,-1-17-16,18-1 0,0-18 15,0 1-15,0-36 16,0-34 0,0-1-16,0 0 0,0 0 15,18 0-15,-18-53 16,17 53-16,1-35 15,0 53-15,-18 17 16,17 0-16,1 36 0,0 35 16,-18-18-1,17 18-15,-17 0 0,18 53 16,-1-53-16,1 17 16,-18-34-16,35-1 15,-17-35 1,0-35-1,-1-1-15,1 1 0,-18-71 16,0 53-16,0 18 16,0-53-16,0 53 15,-18-18-15,18 35 16,18 18 0,0 0-1</inkml:trace>
  <inkml:trace contextRef="#ctx0" brushRef="#br0" timeOffset="318038.5645">22066 5715 0,'0'0'0,"18"18"16,-18 35-16,0-18 16,0-18-16,0 1 15,-18-36 16,18-17-31,0 0 16,-17-36 0,17 36-16,17 0 0,-17 0 15,18 17-15,-18-17 0,18 17 16,-1 36 0,-17-1-16,35 54 15,-17-36-15,-18 18 16,35 18-16,-17-36 15,-18-18-15,18 19 16,-1-36-16,1 0 0,-18-36 16,18-16-1,-18 16 1,-18-52-16,0 18 16,1 34-16,-1-17 15,18 71 1</inkml:trace>
  <inkml:trace contextRef="#ctx0" brushRef="#br0" timeOffset="318995.4291">23125 5680 0,'0'-18'15,"-18"18"1,0-18-16,1 18 16,-19 18-16,36 0 15,-17 17-15,17-17 16,0 17 0,35 0-16,0-17 0,-17-1 15,17 1-15,-17 0 16,0-18-16,-1 17 0,1-17 15,-18 18-15,-18-18 16,-35 18 0,0-18-1,18 0-15,17 0 0,-17 0 16</inkml:trace>
  <inkml:trace contextRef="#ctx0" brushRef="#br0" timeOffset="319562.0227">23407 5768 0,'-18'-18'0,"36"36"0,-71-36 16,35 36-16,1 0 0,-1-1 15,18 1-15,0-1 16,0 1-16,18 17 15,-1-35-15,1 0 0,17 0 16,-17 0-16,-1 0 16,1-17-1,-18-19-15,0 19 16,0-1-16,0 1 16,0-1-1,-18 18-15,18 18 16,0 17-1,18-18 1,-18 1-16,18 0 16,-1-1-1,1-17-15,0 0 0,-1 0 16,-17-17 0,18 17-16,-18-18 15,18 18 16,-1 18-31,1-1 16,17 1 0,-17-18-16,17 0 15,-17 0-15,-18-18 16,0 1-16,0-1 16,0 0-16,-18 1 15,18-1-15,-18 1 16,18-1-1,0 0-15</inkml:trace>
  <inkml:trace contextRef="#ctx0" brushRef="#br0" timeOffset="320375.6965">23689 5768 0,'0'18'16,"0"-1"0,0 1-16,0-1 0,18 1 15,-18 35-15,0-35 16,17-1-16,19-17 15,-19 18-15,1-18 0,17-18 16,0-17-16,-17 17 16,0-17-16,-1 17 0,-17-17 15,0 0-15,-17 17 16,-1 1 0,0-1-16</inkml:trace>
  <inkml:trace contextRef="#ctx0" brushRef="#br0" timeOffset="321174.1695">24430 5750 0,'-18'-17'0,"36"17"47,17 0-47,0 0 16,18 0-16,-17 0 15,-1 0-15,0 0 16,-17 0-16</inkml:trace>
  <inkml:trace contextRef="#ctx0" brushRef="#br0" timeOffset="321358.0885">24571 5539 0,'0'35'16,"18"-17"-16,-18 52 15,0-35-15,0 54 16,-18-37-16,18-16 16,0-1-16,0 0 15,0-17-15,18 0 16</inkml:trace>
  <inkml:trace contextRef="#ctx0" brushRef="#br0" timeOffset="321730.4782">24712 5450 0,'18'71'16,"-36"-142"-16,36 177 0,-1-53 0,-17 0 15,0 53-15,0-71 16,0 36-16,0-54 15,0 19-15,0-54 32,0 0-17,18-17 1,0 17-16,-1 1 16,1-1-16,0 1 0,17-1 15,-18 18-15,-17 18 16,0-1-1,0 36-15,0-18 16,18 1-16,-18-1 16,18-35-16,-18 18 15,17-18-15,19-18 16</inkml:trace>
  <inkml:trace contextRef="#ctx0" brushRef="#br0" timeOffset="321864.7984">25030 5821 0,'0'0'16,"17"53"-16,-17-36 0,18 1 15,-18 17-15,35-17 16,-17 0-16</inkml:trace>
  <inkml:trace contextRef="#ctx0" brushRef="#br0" timeOffset="321981.858">25065 5715 0,'18'0'16</inkml:trace>
  <inkml:trace contextRef="#ctx0" brushRef="#br0" timeOffset="322237.4076">25224 5856 0,'0'0'0,"0"18"16,0 17 0,17-17-16,1-1 15,0 1-15,17 17 16,-18-17-1,-17 0-15,-17-18 16,-1 0-16,-17 17 16,17-17-16,-35 0 15,36 0 1,-1 0 0</inkml:trace>
  <inkml:trace contextRef="#ctx0" brushRef="#br0" timeOffset="323009.8637">27834 5503 0,'0'18'47,"18"17"-32,-18 1-15,0 34 16,0-35-16,0 1 16,17 17-1,-17-36-15,18 18 0,0-17 16,-1 0-16,1-18 16</inkml:trace>
  <inkml:trace contextRef="#ctx0" brushRef="#br0" timeOffset="323293.8384">27711 5662 0,'-18'0'0,"18"-18"15,18 1-15,-1-18 16,1 17-16,17-35 15,-17 35-15,-18 1 16,18-1-16,-18 0 16,17 18-1,-17 18-15,18-18 16,-18 18-16,17-18 16,36 35-16,-35-35 15,35 18 1,-18-1-16,-17-17 0,-18 18 15</inkml:trace>
  <inkml:trace contextRef="#ctx0" brushRef="#br0" timeOffset="328777.9649">25418 8908 0,'0'17'47,"17"-17"-31,-17 36-16,0-19 0,0 1 16,0-1-16,0 19 0,0 52 15,0-35 1,0 35-16,0-35 15,0 0-15,0 0 0,18-18 16,-18 0-16,18 36 16,-1-36-16,-17-17 15,0 35-15,18 0 16,-18-36 0,17 1-16</inkml:trace>
  <inkml:trace contextRef="#ctx0" brushRef="#br0" timeOffset="329105.1646">25329 9666 0,'0'0'15,"36"71"-15,-36-36 0,17 0 16,1 1-16,-18-19 16,18 18-16,-1-17 15,1 0 1,0-18-16,-1-18 15,1 0 1,-1 1-16,-17-1 16,18 1-16,-18-1 15,0 0-15,0 1 16</inkml:trace>
  <inkml:trace contextRef="#ctx0" brushRef="#br0" timeOffset="329593.4535">25224 9190 0,'0'0'16,"17"0"-16,1-35 15,0 17-15,-1-17 16,1 17 0,-18-17-16,17 17 0,-17 0 15,18 1-15,0-36 16,-18 35-16,17 1 16,-17-1-16,18 18 15,-18 18 1,0-1-1,18 19-15,-1-19 16,1 1-16,0-1 0,-1-17 16,18 18-16,-17 0 15</inkml:trace>
  <inkml:trace contextRef="#ctx0" brushRef="#br0" timeOffset="332197.5692">25718 9331 0,'0'18'15,"0"17"-15,17 18 16,1-36 0,-1 19-16,1-19 0,0 19 15,-1-19-15,1 1 16,0-18-16,-18-18 16,0 1-1,0-1-15,0-35 16,-18 35-1,18-17-15,0 18 0,0-1 16,0 0-16</inkml:trace>
  <inkml:trace contextRef="#ctx0" brushRef="#br0" timeOffset="332659.0515">25982 9419 0,'-18'0'15,"18"18"1,0-1 0,0 1-16,0 0 15,0-1-15,18-17 16,0 0 31,-18-17-32,17 17 1,1 17 15,-18 1-15,0 0-16,18-18 0,-18 17 15,17-34 1,-17-1-16,0 0 16,0 1-1,-17-19-15,17 19 16,0-1-16,0 1 16,17 17-16,-17-18 0,18 18 15,17 0-15,-17 0 16</inkml:trace>
  <inkml:trace contextRef="#ctx0" brushRef="#br0" timeOffset="332808.6136">26211 9402 0,'0'0'0,"0"17"0,0 1 16,0-1-1,18-17 1</inkml:trace>
  <inkml:trace contextRef="#ctx0" brushRef="#br0" timeOffset="332969.9755">26176 9296 0,'0'0'0</inkml:trace>
  <inkml:trace contextRef="#ctx0" brushRef="#br0" timeOffset="333470.8191">26300 9402 0,'0'0'16,"-18"17"-16,18 1 0,0-1 15,0 1-15,18 0 16,-18-1-16,35-17 15,-17 0 1,-18-17-16,17-1 16,-17 0-16,0 1 15,0-1-15,-17 18 16,17-17-16,0 34 31,17 1-15,-17-1-16,0 1 15,0 0-15,18-1 0,-18-34 47,0-1-31,17 18-16,-17-18 0,36-17 16,-19 18-1,19 17 1,-36 17-16,0 1 15,0-1-15,0 1 16,0 0-16,0-1 0,0 1 16,17 0-16,1-18 15</inkml:trace>
  <inkml:trace contextRef="#ctx0" brushRef="#br0" timeOffset="333825.9475">26599 9437 0,'-17'35'15,"34"-70"-15,-17 70 0,0-17 16,36-1-16,-19-17 16,36 0-16,-35 0 15,17-17 1,-17-1-16,-1 0 15,-17 1-15,0-1 16,0 1-16,0-1 16,-17 18-16,-1 0 15,1 18 1,-1 17 0,18-18-16,18 36 15,-1-35-15,1 0 0,-1-1 16,36 1-16,-35-18 15,17 0 1,-17 0-16</inkml:trace>
  <inkml:trace contextRef="#ctx0" brushRef="#br0" timeOffset="364496.3779">23636 12488 0,'0'18'0,"18"0"16,-18 17-16,17 0 0,19 53 15,-1-52-15,0 52 16,-17-53 0,17 18-16,-17-35 15,-1-1-15,1-17 16,-18-35-1,0 0-15,0-53 16,0 52 0,-18-52-16,18 53 15,-17-18-15,17 35 16</inkml:trace>
  <inkml:trace contextRef="#ctx0" brushRef="#br0" timeOffset="364979.8718">24112 12718 0,'-35'0'16,"17"0"-16,1 0 15,-1 17-15,1 19 16,17-19-1,0 18-15,0 1 0,17-1 16,1-17-16,-1-1 16,19 1-1,-19-18-15,19-18 0,-36 1 16,17-19-16,-17 19 0,0-36 16,0 35-1,-17-35-15,17 36 16,-18-1-16,18 36 31,18 17-15,-18-17-16,17-1 0,19 1 15,-19-18 1,1 0-16,-1 0 16,-17-18-16,0 1 15,0-19-15,0 19 16,0-19-1,0 19-15,0-1 16,18 18-16,0 0 16,-1 0-16,1 0 15,0 0-15,-18 18 0,17-18 16</inkml:trace>
  <inkml:trace contextRef="#ctx0" brushRef="#br0" timeOffset="365102.661">24412 12718 0,'18'17'16,"-18"1"-16,0 0 15,18-1-15,-18 1 0</inkml:trace>
  <inkml:trace contextRef="#ctx0" brushRef="#br0" timeOffset="365242.1492">24465 12541 0</inkml:trace>
  <inkml:trace contextRef="#ctx0" brushRef="#br0" timeOffset="365726.7892">24606 12682 0,'0'0'16,"-35"36"-16,35-1 0,-18 18 15,18-36 1,0 1-16,0 0 0,36 17 15,-19-35 1,19-18-16,-19 1 16,1-36-16,-18 35 15,0-17-15,0 17 0,0-17 16,-18 17-16,18 36 31,0 35-15,18-35-16,-1 17 15,-17-18-15,18 1 16,-18 0-16,18-18 31,-18-18-15,17 0-16,-17 1 0,36-18 16,-36 17-16,35-17 15,-35 17-15,18 0 16,-18 36-1,17 17 1,-17-17-16,0 0 16,18-1-16,-18 18 0,17 1 15,-17-19-15</inkml:trace>
  <inkml:trace contextRef="#ctx0" brushRef="#br0" timeOffset="366103.6697">24994 12753 0,'0'0'0,"0"18"0,0 17 16,0-18-16,18 19 15,17-19 1,1 1-16,-19-18 0,18-18 15,-17 18-15,0-17 16,-1-1-16,1 0 0,0-17 16,-18 18-16,0-19 15,-18 36 1,18-17 0,-18 17-16,18 17 0,-17 1 15,17 0-15,17 17 16,-17-18-16,36 1 15,-19 0-15,36 17 16,-35-35 0,35 18-16,-36-18 15,36 0-15,-35 0 16</inkml:trace>
  <inkml:trace contextRef="#ctx0" brushRef="#br0" timeOffset="390863.2895">27746 8184 0,'0'18'31,"0"35"-31,0-18 16,0 36-1,0-18-15,0 53 16,0-36-16,0 36 15,0-53-15,0 53 16,0-71-16,18 18 16,-18-35-16,17-1 15,1-17-15,-18-17 16,0-1-16</inkml:trace>
  <inkml:trace contextRef="#ctx0" brushRef="#br0" timeOffset="391168.0352">27958 8643 0,'-18'18'31,"18"-1"-31,0 1 15,0 0-15,0-1 16,18-17 0,-18-17-1,0-1 1,-18 0-16,18 1 16,-18-1-16,18 0 15,18 18 1</inkml:trace>
  <inkml:trace contextRef="#ctx0" brushRef="#br0" timeOffset="391423.4581">28187 8343 0,'0'18'16,"-18"35"0,1 0-16,-1 35 15,0-35 1,1-18-16,-1 18 0,-17 35 16,35-53-16,-18 18 15,18-35-15,18 0 16,-1-18-1</inkml:trace>
  <inkml:trace contextRef="#ctx0" brushRef="#br0" timeOffset="391662.4043">28222 8784 0,'0'18'0,"0"-1"16,18 1-1,0 0 1,-1-18-16,1 0 16,-1 0-16,1-18 15,0 18-15,-18-18 16,0 1-16,-18-1 16,0 1-16,-17-1 15,18 18-15,-1 0 0,0 18 16,1-1-16</inkml:trace>
  <inkml:trace contextRef="#ctx0" brushRef="#br0" timeOffset="394198.3533">27481 10019 0,'0'-18'0,"0"36"47,0 35-32,0-18-15,0 36 16,0-18-16,0-18 0,0 0 16,0 0-16,0 36 15,0-36-15,0 18 16,0-35-16,0-1 15,18 1-15</inkml:trace>
  <inkml:trace contextRef="#ctx0" brushRef="#br0" timeOffset="394500.6696">27675 10354 0,'-17'0'16,"17"18"0,17-18-1,-17 17 1</inkml:trace>
  <inkml:trace contextRef="#ctx0" brushRef="#br0" timeOffset="394999.397">27905 10160 0,'0'0'15,"17"-18"-15,1 1 16,0 17-16,17-18 16,-35 0-1,18 18-15,-36 0 16,0 18-1,1-18-15,-19 18 16,19-1-16,-1 1 16,18 0-16,-18 17 15,18-17-15,36-1 16,-19 18-16,1-17 16,0 0-16,17-1 0,0 19 15,-17-1-15,-18 0 16,0 1-16,0-19 15,-18 1-15,1-1 0,-36 19 16,35-36-16,-35 0 16,35 0-16,-17 0 15,18-18 1,34-17 0,1 35-16</inkml:trace>
  <inkml:trace contextRef="#ctx0" brushRef="#br0" timeOffset="395227.9632">28187 10354 0,'0'18'16,"0"-1"15,0 1-16,0-36 17,0 1-1</inkml:trace>
  <inkml:trace contextRef="#ctx0" brushRef="#br0" timeOffset="395488.1249">28416 10089 0,'0'-17'16,"0"34"-16,0-17 15,-17 36-15,17-1 16,-18 36-16,0-36 15,1 0-15,-1 18 0,18-18 16,-35 54-16,35-54 16,-18 18-1,18-36-15,0 19 16,0-19-16</inkml:trace>
  <inkml:trace contextRef="#ctx0" brushRef="#br0" timeOffset="395706.1726">28487 10495 0,'0'18'16,"17"-18"15,-34-18 16,-1 18-31,1 18-16</inkml:trace>
  <inkml:trace contextRef="#ctx0" brushRef="#br0" timeOffset="398237.939">27376 11501 0,'0'17'16,"0"18"-1,0 1 1,0-1-16,17 0 0,1 36 15,-1-36-15,1 36 16,0-36-16,-18 0 16,17 1-1,1-1-15,0-18 0,-1-17 16</inkml:trace>
  <inkml:trace contextRef="#ctx0" brushRef="#br0" timeOffset="398553.5931">27675 11730 0,'-17'35'16,"-1"-17"-16,18-1 16,0 19-16,0-19 0,35 19 15,-17-19-15,35 19 16,-18-36-1,1 0-15,16-18 16,-34 18-16,17-53 16,-17 35-16,-18-35 15,0 18-15,0 18 0,-35-54 16,-1 18 0,19 35-16,-1 1 15,1-1-15,-1 18 16,18 18-1,0 17 1</inkml:trace>
  <inkml:trace contextRef="#ctx0" brushRef="#br0" timeOffset="398871.17">28169 11836 0,'0'-18'94,"0"0"-78,18 18 31</inkml:trace>
  <inkml:trace contextRef="#ctx0" brushRef="#br0" timeOffset="399110.375">28399 11553 0,'0'0'0,"17"-17"16,-34 34 0,17 19-16,-18-1 15,0 0-15,1 36 16,-1-36-16,0 0 0,18 1 15,-35 17-15,35-36 16,-17 36 0,17-35-16,0 17 15,0-17-15,0-1 16</inkml:trace>
  <inkml:trace contextRef="#ctx0" brushRef="#br0" timeOffset="399376.4277">28487 11924 0,'0'18'16,"0"-1"-1,0 1-15,17-18 16,1 0-16,0 0 31,-18-18-31,0 1 16,-18-1-1,18 0-15,-18 18 16,1 0-16</inkml:trace>
  <inkml:trace contextRef="#ctx0" brushRef="#br0" timeOffset="420132.065">28646 8925 0,'17'0'15,"-17"18"95,0 0-95,0-1-15,0 36 16,0-35-16,0 17 16,0 0-1,0 1-15,0-1 0,0 53 16,0-53-16,0 71 15,0-71-15,0 54 16,0-54-16,0 35 16,0-34-16,0-1 15,0 0-15,0 1 0,0 17 16,0-18-16,0-18 16,0 1-16,0 0 15,0-1-15,-17-17 47,34 0-16,-17-17-15</inkml:trace>
  <inkml:trace contextRef="#ctx0" brushRef="#br0" timeOffset="420702.9966">28522 9825 0,'0'-18'16,"0"36"15,0 0-16,0-1-15,18 1 16,-18-1-16,17 1 16,-17 0-16,0-1 0,18 1 15,0 0-15,-18-1 16,17 1-16,1-18 16,0 0-16,-1 0 15,1-35 1,-18 17-16,17-17 15,1 17-15,-18-17 16,18 17-16,-18 1 16</inkml:trace>
  <inkml:trace contextRef="#ctx0" brushRef="#br0" timeOffset="421393.5406">28557 9049 0,'-17'17'47,"17"-34"-32,17-1 17,-17 0-17,18 1-15,0-1 16,-1-17 0,1 17-16,0-17 15,-18 17-15,17 1 16,-17-1-1,0 0-15,18 18 32,-18 18-17,0 0-15,17-18 16,-17 17-16,18 19 0,0-19 16,-1 1-16,1 0 15,0-1-15</inkml:trace>
  <inkml:trace contextRef="#ctx0" brushRef="#br0" timeOffset="430775.248">27799 11677 0,'18'0'47,"-18"-18"-31,17 18 0,-34 0 15,-1 0 16,18 18-47,-18-18 15,1 18 1,-1-18-16,0 17 0,1 1 16,-1-18-16,18 18 15,18-18-15,-1 0 16</inkml:trace>
  <inkml:trace contextRef="#ctx0" brushRef="#br0" timeOffset="432059.1232">28663 10724 0,'18'0'47,"-18"-17"203,17 17-250,-17-18 15,0 1-15,18-1 16,-18 0 0,-18 18 31,18 18 46,0 0-77,0 17 0,0-18-16,0 19 0,0-1 15,18 53-15,0-35 16,-18 35-1,0-35-15,17 0 16,-17 0-16,0 0 0,0 35 16,18-53-16,-18 36 15,0-36-15,18 1 16,-18-19-16,0 1 16,17-18-1,-17-18 16,-17 1-15</inkml:trace>
  <inkml:trace contextRef="#ctx0" brushRef="#br0" timeOffset="432387.3287">28628 11465 0,'0'0'16,"18"36"-16,-1-19 0,1 18 0,17 1 15,-17-19-15,-1 1 16,19 0-16,-1-18 15,-17 0-15,-1 0 16,1 0 0,-18-18-1,0 0 1,0 1-16,0-1 16,0-17-1</inkml:trace>
  <inkml:trace contextRef="#ctx0" brushRef="#br0" timeOffset="432855.7822">28522 10936 0,'0'0'16,"18"-18"-1,-1-17 1,19 0 0,-19 17-16,1 1 15,-18-19-15,18 1 16,-1 17-16,-17 1 0,18-18 16,-1 17-16,1-17 15,0 17-15,-18-17 16,17 35-16,1-18 15,-18 36 1,18 52 0,-18-34-16,17-19 0,1 18 15,17 1-15,-17-19 16</inkml:trace>
  <inkml:trace contextRef="#ctx0" brushRef="#br0" timeOffset="459737.126">29281 10813 0,'-53'0'0,"106"0"0,-124 0 16,18 35-16,35-35 15,1 53-15,-1-36 16,18 19 0,18-36-16,-1 17 15,1-17-15,0 18 0,17-18 16,0-18-16,-17-17 15,0 17-15,-1-34 16,-17 16-16,0-34 16,-17 17-16,-1-35 15,0 52-15,1-34 16,-1 52-16,0-17 16,1 53-1,17 52 1,0-35-16,17 71 15,-17-53-15,36 53 16,-19-71-16,19 0 16,-1-17-16,0 0 15,36 17-15,-54-35 0,19 0 16,-19 0 0</inkml:trace>
  <inkml:trace contextRef="#ctx0" brushRef="#br0" timeOffset="460210.9543">29528 10813 0,'-53'70'31,"35"-35"-31,106-35 0,-105-105 0,-72 228 0,89-88 16,0-17-16,0 0 0,18-1 16,17 1-1,1-18-15,-19 0 16,1-18-16,-1 1 0,1-19 15,-18 19-15,0-1 16,0 0-16,-18 1 16,18-1-16,-17 18 0,-1 0 15,1 0 1,17 35-16,17-17 16,1 0-16,-1-18 15,36 17-15,-35-17 16,0 0-16,17 0 15,-35-17-15,0-1 16,-18 18 0,18-18-16,-17-17 15,-1 35-15,18-17 0,18-1 16,-1 18 0,36 0-1,-18 0-15,18-18 16,-17 18-16,17-17 15,-36 17-15,18-18 16,-52 18 0</inkml:trace>
  <inkml:trace contextRef="#ctx0" brushRef="#br0" timeOffset="460415.9582">29827 10566 0,'0'0'0,"0"53"15,-17-18-15,17 18 16,0 0-16,0-18 0,17 71 16,-17-53-16,36 17 15,-19-34 1,36-1-16,-18-17 15</inkml:trace>
  <inkml:trace contextRef="#ctx0" brushRef="#br0" timeOffset="460744.058">30057 10883 0,'0'0'16,"-53"35"-16,35-17 0,0 0 15,1 35 1,17-36-16,17 19 16,1-19-16,0-17 0,17 0 15,-17 0-15,17 0 16,-17-17-16,-1-1 16,-17 0-16,0-17 0,-17 0 15,17 17 1,-18 18-1,18 18 1,18 35-16,-1-18 16,19-17-16,-19-1 15,54 1-15,-54-18 16,1 0-16,0 0 16</inkml:trace>
  <inkml:trace contextRef="#ctx0" brushRef="#br0" timeOffset="461456.7779">29139 11571 0,'0'106'16,"18"-71"-16,0 36 16,-18-36-16,17-17 15,1-18-15,0 17 16,-18-34-16,17-19 15,-17 1-15,0 18 0,0-54 16,0 36-16,18-18 16,-18 35-1,35 0-15,-17 36 16,-1 17 0,-17-17-16,18 17 15,-18 1-15,0-19 16,0 1-16,18-18 15,-1-18 1,1-17 0,0 17-16,-1-35 15,1 36-15,0-1 16,-18 0-16,0 36 31,17 17-31,-17-17 16,18 35-16,-18-18 15,18 1-15,-1-19 16,1 1 0,-1-18-16,1 0 15</inkml:trace>
  <inkml:trace contextRef="#ctx0" brushRef="#br0" timeOffset="461599.5816">29686 11624 0,'18'18'0,"-36"-36"0,36 53 16,-18-17-16,18 35 16,-18-35-16,17-1 15,1 1-15</inkml:trace>
  <inkml:trace contextRef="#ctx0" brushRef="#br0" timeOffset="461734.492">29686 11412 0,'0'0'0,"18"0"16,-18 18-16</inkml:trace>
  <inkml:trace contextRef="#ctx0" brushRef="#br0" timeOffset="462002.4335">29933 11571 0,'-17'0'0,"-1"0"15,0 18-15,18-1 16,-17 1 0,34 0-16,1 35 15,0-36-15,34 19 16,-34-36-16,0 35 15,-36-35 1,-17 0 0,17 0-16,1 0 15,-1 0-15,-17 0 0,17 0 16,36 0 0</inkml:trace>
  <inkml:trace contextRef="#ctx0" brushRef="#br0" timeOffset="462475.3326">30074 11642 0,'0'0'16,"0"53"-16,18-36 0,-18 1 0,0 35 15,0-36 1,0 1-16,0-36 16,18 1-1,-18-18-15,17-18 16,-17 35-16,18-17 16,0-1-16,-1 36 15,1 0 1,-18 18-16,17 0 15,-17-1-15,0 1 0,18 0 16,-18-1-16,0 1 16,0-36 15,18 1-31,-18-1 16,17 0-16,1 1 15,0-1-15,-1 18 16,1 0-16,-18 18 15,18-1-15,-18 1 16,0 17 0,0-17-16,17 17 15,1-35-15</inkml:trace>
  <inkml:trace contextRef="#ctx0" brushRef="#br0" timeOffset="462858.1657">30533 11606 0,'-35'18'16,"70"-36"-16,-88 54 0,35-19 0,18 19 16,0-1-16,18 0 15,0-17 1,-1-1-16,1-17 0,0 0 0,-1 0 15,1 0 1,-1-17-16,-17-1 16,0 1-16,0-1 0,-17-17 15,-1 35-15,18-18 16,0 0-16,-17 18 16,34 0-1,-17 18 1,18 17-16,-1-17 15,1-18-15,-18 18 16,18-18-16,-18-18 31,0 0-15</inkml:trace>
  <inkml:trace contextRef="#ctx0" brushRef="#br0" timeOffset="462996.4025">30621 11624 0,'18'0'15,"-1"0"-15,19 0 16,-19-18-16,36 18 16,-17 0-16,-19-17 15,1 17-15,-1-18 0,1 18 16,-18-18-16,0 1 16</inkml:trace>
  <inkml:trace contextRef="#ctx0" brushRef="#br0" timeOffset="463169.9455">30780 11448 0,'0'0'0,"0"35"0,-18 18 16,18-18-16,0 0 0,18 1 15,-18-1-15,18 0 16,-1-17-16,1 35 15,-1-36-15</inkml:trace>
  <inkml:trace contextRef="#ctx0" brushRef="#br0" timeOffset="463670.086">30956 11677 0,'0'0'16,"-17"35"-16,34-17 0,1 17 16,0-17-16,-1-18 0,1 17 15,-1-17-15,1 0 16,0 0-16,17-17 16,-17-1-16,-1 1 0,-17-19 15,18 1-15,-18-36 16,0 18-16,0-35 15,0 53-15,0-18 16,-18 18-16,18 17 16,-17-17-16,17 70 15,0 53 1,0-35-16,17 71 16,-17-71-16,0 35 15,0-53-15,18 18 16,-18-35-16,0-1 15,18-34 1,17-19 0,0 19-16,-17-1 0,17 1 15,18-1-15,-35 18 16,17 0-16,-17 18 0,17-1 16,-18 1-16,19 17 15,-19-17-15,-17-1 16,18 1-1,-18 0-15</inkml:trace>
  <inkml:trace contextRef="#ctx0" brushRef="#br0" timeOffset="468965.1398">16581 10513 0,'-18'0'31,"36"0"0,-1 0-15,1 0-16,-1 0 15,19 0 1,-19 0-16,54 0 16,-36 0-16,1-18 15,16 18-15,-16 0 0,52-17 16,-53 17-16,0-18 15,-17 18-15,0 0 16</inkml:trace>
  <inkml:trace contextRef="#ctx0" brushRef="#br0" timeOffset="469258.4839">17004 10283 0,'0'0'0,"0"18"0,18-18 16,-1 18-16,18-1 16,-17-17-16,53 18 15,-54-18-15,19 0 16,-19 18-16,18-1 15,-35 19-15,0-19 16,0 1-16,0 0 0,-17 34 16,17-34-16,-18-18 0,1 18 15,-19 17 1,-17-17-16,18-1 0,17 1 16,-17 17-1</inkml:trace>
  <inkml:trace contextRef="#ctx0" brushRef="#br0" timeOffset="470330.5013">16739 11624 0,'-17'0'16,"-1"0"-16,0 0 16,1 0-1,17-18 1,17 18 0,36 0-1,-17 0-15,-1 0 0,53 0 16,-35-17-16,35 17 15,-53-18-15,18 18 16,-35 0 0</inkml:trace>
  <inkml:trace contextRef="#ctx0" brushRef="#br0" timeOffset="470653.5485">17004 11412 0,'18'0'31,"17"0"-15,-18 18-16,19-18 0,17 18 15,0-1 1,-36 1-16,18-18 15,1 18-15,-19-1 16,1 1-16,-18-1 16,0 1-1,-18 0-15,-35 17 16,36 0-16,-1-17 0,1 0 16,-1 17-16,0-17 0,-17 34 15,17-34 1,1 0-16</inkml:trace>
  <inkml:trace contextRef="#ctx0" brushRef="#br0" timeOffset="477088.9655">27358 10883 0,'18'0'79,"34"-17"-79,1 17 15,0 0-15,0-18 0,18 0 16,70 1-1,-88 17-15,17 0 0,-17 0 16,-17 17-16,16 1 0,1 0 16,-17-1-16,-19 1 15</inkml:trace>
  <inkml:trace contextRef="#ctx0" brushRef="#br0" timeOffset="478490.4856">27428 12277 0,'-17'17'16,"34"-34"15,1 17-31,0 0 16,35 0-1,-18 0-15,0 0 0,18-18 16,18 18-16,-1 0 0,71-18 16,-52 18-16,-1-17 15,35 17 1,-87 0-16,-19 0 0</inkml:trace>
  <inkml:trace contextRef="#ctx0" brushRef="#br0" timeOffset="509616.6782">16986 13370 0,'18'0'16,"-18"18"-16,18-18 16,-1 0-16,1 0 15,-1 0-15,1 0 16,17 0-16,-17 0 0,35 0 15,-18 0-15,53 0 16,-52 0-16,70 0 16,-36-18-16,-17 18 15,35 0-15,-17-17 0,105 17 16,-88 0-16,1-18 16,122 18-16,-105 0 15,106 0 1,-106 0-16,17-18 0,0 18 15,124 0-15,-123 0 16,140-17-16,-140 17 16,141 0-16,-124 0 15,141 0 1,-123 0-16,140 0 16,-157 0-16,175-18 15,-158 18-15,176 0 16,-159 0-16,159-18 15,-158 18-15,176 0 16,-177 0-16,159 0 16,-158 0-16,175 0 15,-175 0-15,158 0 16,-159 0-16,195 0 16,-195 0-16,177-17 15,-177 17 1,195 0-16,-195 0 15,177 0-15,-177 17 16,177-17-16,-159 0 16,159 0-1,-159 0-15,-18 0 0,212 0 16,-194 0-16,-17 0 16,211 0-1,-194 0-15,194-17 0,-194-1 16,0 18-16,-18-17 0,195 17 15,-213-18 1,142 0-16,-176 18 16,105-17-16,-123 17 15,-36 0-15,1 0 0,0-18 16,-19 18 0</inkml:trace>
  <inkml:trace contextRef="#ctx0" brushRef="#br0" timeOffset="510200.8012">18027 14358 0,'-18'18'16</inkml:trace>
  <inkml:trace contextRef="#ctx0" brushRef="#br0" timeOffset="510795.9531">17251 14076 0,'35'0'16,"0"0"-16,18-18 15,53 18-15,-35-17 16,87-1-16,-87 0 16,70-17-1,-70 17-15,-36 1 0,36-19 16,-54 36-16,-17-17 15</inkml:trace>
  <inkml:trace contextRef="#ctx0" brushRef="#br0" timeOffset="510989.887">17745 14111 0,'0'0'0,"0"35"15,17 18-15,-17 0 0,0 0 16,0 18-16,0-18 0,0 0 16,-17-1-16,17-16 15,0-1-15,0 0 0,17-17 16,1-18-16</inkml:trace>
  <inkml:trace contextRef="#ctx0" brushRef="#br0" timeOffset="511668.419">17992 14429 0,'17'105'31,"-34"-210"-31,52 228 0,-35-88 0,18-35 16,-18 18-16,0-53 31,0 17-31,-18-52 15,18 34-15,0 19 0,0-19 16,18-34-16,-1 35 16,19 17-1,-19 0-15,36 18 16,-35 0-16,35 36 16,-36-36-16,19 35 15,-1-35-15,-18 0 0,19 17 16,-19-34-1,-34 17 17,-1 0-32,-17 35 15,35-17-15,-18 35 16,1-18 0,17-17-16,17-1 15,-17 1-15,18-18 0,-1 17 0,1-17 16,0 0-16,17-17 15,-17-1-15,-1-17 16,-17 17-16,0-35 16,0 36-16,-17-1 15,17 0-15,-18 1 16,18 34 0,0 1-1,0 0-15,18-1 16,-1 1-16,-17 0 0,18-1 15,0 1-15,-18 0 16,17-1-16,1-17 16,-1 0-1,-17-17-15,18-19 16,-18 19-16,0-19 16,0 19-16,0-19 15,18 1-15,-18 18 16,0-19-1,0 19-15</inkml:trace>
  <inkml:trace contextRef="#ctx0" brushRef="#br0" timeOffset="512196.3181">18609 14393 0,'0'18'47,"0"0"-32,0-1 1,0 1-16,0 17 16,0-17-16,0-1 15,18 1-15,-18 0 16,0-36 15,0-17-31,0 0 16</inkml:trace>
  <inkml:trace contextRef="#ctx0" brushRef="#br0" timeOffset="512319.0179">18574 14111 0,'17'18'16</inkml:trace>
  <inkml:trace contextRef="#ctx0" brushRef="#br0" timeOffset="512579.4547">18680 14552 0,'0'0'16,"0"-18"-16,0 1 16,17-18-1,1-18-15,-18 35 16,35-17 0,-17 35-16,-1 0 0,19 0 15,-36 17-15,35 36 16,-35-35-16,18 35 15,-18-36-15,0 36 16,0-35 0</inkml:trace>
  <inkml:trace contextRef="#ctx0" brushRef="#br0" timeOffset="513430.5845">19456 14482 0,'0'0'16,"17"0"-16,1 0 15,0 0-15,-1 0 0,36-36 16,-35 19-16,17-19 16,-17 19-16,-18-19 15,0 19-15,-18-1 16,0 18-16,1-17 0,-36 17 15,18 17-15,-1 36 16,19-35-16,-1 17 16,0 36-1,18-36-15,18-18 0,17 36 16,1-35-16,-19 0 16,36-18-16,-18 0 15,1-18-15,-19 0 16,1-17-1,0 17-15,-18 1 0,17-1 16,-17 1-16,18 17 16,0 17-1,-1 18-15,1-17 16,-1 17 0,1-35-1,0 0 1,-18-17-1,0-19-15,0 19 16,0-18 0,0-1-16,0 19 0,17-1 15,-17 0-15,18 1 0,0-1 16,-1 18 0,1 0-16,0 0 15,17 0 1,-17 0-1,-18 18 1</inkml:trace>
  <inkml:trace contextRef="#ctx0" brushRef="#br0" timeOffset="513987.2302">20091 14429 0,'0'17'32,"0"19"-32,17-19 15,-17 18-15,-17-35 16,17 18-16,0-36 16,0-17-1,0 0-15,17-18 16,-17 18-1,36-1-15,-19 19 16,-17-1-16,18 1 0,17 17 16,-17 17-1,-18 1-15,17 17 16,-17-17-16</inkml:trace>
  <inkml:trace contextRef="#ctx0" brushRef="#br0" timeOffset="514237.904">20267 14393 0,'-18'18'0,"18"0"15,0 17-15,18-17 16,0 17-16,-1-35 16,19 17-16,-19-17 15,19 0-15,-36-17 16,17-18-1,-17 17-15,0-17 0,-17-1 16,17 19-16,-18-1 16,0-17-16,1 35 15,-1 0 1,18 17-16,0 1 16</inkml:trace>
  <inkml:trace contextRef="#ctx0" brushRef="#br0" timeOffset="514393.4149">20479 14429 0,'0'0'15,"17"-53"-15,1 35 0,0 0 16,35-17-16,-18 18 16,0 17-16</inkml:trace>
  <inkml:trace contextRef="#ctx0" brushRef="#br0" timeOffset="514954.2455">18891 14393 0,'0'18'31,"0"0"-16,0-1-15,0 1 16,0 0-16,0-1 16</inkml:trace>
  <inkml:trace contextRef="#ctx0" brushRef="#br0" timeOffset="515082.8982">18874 14199 0</inkml:trace>
  <inkml:trace contextRef="#ctx0" brushRef="#br0" timeOffset="515538.2602">18944 14393 0,'18'0'31,"-1"0"-31,1 0 16,0 0-16,-1-17 16,-17 34 46,0 1-62,0 0 16,0-1-16,0 1 0,0 17 15,18-17-15,-18 35 16,18-18 0,-18 0-16,0 18 15,0-35-15,0 35 16,0-36-16,-18 1 15,0-18-15,-17 18 16,17-18-16,1 0 0,-1-18 16,1 0-16,-1-35 15,18 18 1,35-35-16,0 34 16,-17 1-16,70-18 15,-70 36-15,35-1 16,-36 18-16,1 0 0</inkml:trace>
  <inkml:trace contextRef="#ctx0" brushRef="#br0" timeOffset="515989.2766">17392 15064 0,'0'0'15,"18"0"-15,17 0 0,35 0 16,1 0-16,52-18 16,-70 18-16,0-18 15,-17 18-15,-1 0 0,-18 0 16,-17-17-16</inkml:trace>
  <inkml:trace contextRef="#ctx0" brushRef="#br0" timeOffset="516144.7597">17621 15187 0,'36'88'16,"-72"-176"-16,89 212 0,-35-54 15,-18-35-15,17 18 16,1-35 0,0-18-1,-18-18-15</inkml:trace>
  <inkml:trace contextRef="#ctx0" brushRef="#br0" timeOffset="516684.4632">17903 15434 0,'0'0'16,"18"53"-16,0-35 0,-18-1 0,0-34 47,-18-36-32,18 17-15,18 19 0,-18-19 16,35-16-16,0 34 16,18 0-16,-35 18 15,35 0 1,-36 18-16,19 0 16,-19-1-16,-17 1 15,-17-18 1,-19 0-16,36 17 15,-35-17-15,18 18 16,-1 17 0,18-17-16,18 35 15,-1-35-15,1-1 0,-1-17 16,36 18-16,-35-18 16,0 0-16,-1-18 15,-17 1-15,0-19 16,0 1-16,-17 17 15,17-17-15,-18 17 16,18 1-16,0 34 16,18 1-1,-18 0 1,17-1-16,19 1 16,-19 0-16,1-1 15,-1-17-15,-17-17 31,0-19-15,0 1-16</inkml:trace>
  <inkml:trace contextRef="#ctx0" brushRef="#br0" timeOffset="517135.1073">18415 15346 0,'18'17'16,"-18"1"-16,0 0 15,0 17-15,17-17 16,-17 17-16,18-17 16,-18-36 15,0 0-31,-18-35 16,18 36-16,-17-19 15</inkml:trace>
  <inkml:trace contextRef="#ctx0" brushRef="#br0" timeOffset="517230.3607">18468 15240 0,'0'35'0,"18"-17"15,-18 0-15,0-1 16,17 1-16</inkml:trace>
  <inkml:trace contextRef="#ctx0" brushRef="#br0" timeOffset="517529.2453">18627 15381 0,'0'0'16,"0"18"-16,17-1 0,1 1 15,0 0 1,-18 17-16,17-17 0,19 35 16,-19-18-16,-17 0 15,18 0-15,-1 54 0,-17-54 16,-17 18-16,17-18 15,-18-35-15,18 18 16,-17-18-16,-1 0 16,0-36-16,1 19 15,17-54-15,0 36 16,17-36-16,1 18 16,0 18-16,-1 18 15,18-19-15,-17 19 16,0 17-16</inkml:trace>
  <inkml:trace contextRef="#ctx0" brushRef="#br0" timeOffset="517651.4619">18927 15469 0,'0'0'0,"17"0"16,18-17-16,1 17 15,-19 0-15,1 0 16</inkml:trace>
  <inkml:trace contextRef="#ctx0" brushRef="#br0" timeOffset="518109.4435">19368 15363 0,'-18'0'0,"0"36"31,1-19-31,17 1 16,0 0-16,-18-1 16,18 19-16,0-19 0,18 1 15,-1-18-15,1 0 16,17-35-1,-17-1 1,-1-34-16,1 17 16,-18-35-1,0 52-15,-35-34 16,17 35-16,1-1 16,-1 19-16,0-1 0,1 18 15,-1 0-15,0 18 16,18 17-16,0 0 0,18 0 15,17 54-15,-17-54 16,35 35-16,-18-52 16,36 35-1,-36-35-15,0-1 16,-17-17-16</inkml:trace>
  <inkml:trace contextRef="#ctx0" brushRef="#br0" timeOffset="518581.1553">19597 15416 0,'0'0'15,"17"0"-15,19-17 16,-19-1-16,1-17 16,0 17-16,-18 1 15,-36-1 1,19 0-16,-1 18 0,0 0 15,1 18-15,-1 17 16,18-17-16,0 17 16,0 0-1,18-17-15,17 0 16,-17-18-16,-1 0 16,1 0-16,0 0 15,-1-18-15,1 0 16,-18 1-1,18 17-15,-1 0 16,-17 17 0,0 1-16,18 0 0,-1 17 15,1-35-15,17 18 16,-17-1 0,0-17-16,-1 0 0,-17-17 15,18-1-15,0-17 16,-18-18-16,0 35 15,0-17-15,0 17 0,0 1 16,0-19-16,0 19 16,0-1-1</inkml:trace>
  <inkml:trace contextRef="#ctx0" brushRef="#br0" timeOffset="519303.5427">20690 15416 0,'0'0'0,"0"18"32,18-36-17,0 18 1,-18-17-16,0-1 15,0 0-15,0-17 16,-18 18-16,0-1 16,1 18-16,-1 0 15,1 18-15,17-1 16,0 18 0,35 1-16,-18-19 15,36 19-15,-17-36 16,17 0-16,-18 0 15,0 0-15,-17-18 16,-1-17 0,-17 17-16,18 0 15,-18 1-15,18 17 16,-18 17 0,17 1-16,1 0 15,-18-1 1,18-17-16,-18 18 0,17-18 15,-17-18 17,18-17-17,-18 17-15,0-17 0,17-18 16,1 36-16,-18-1 0,18 0 16,-1-17-1,1 35-15,0 0 16,-18 18-16,0 17 15,0-17 1</inkml:trace>
  <inkml:trace contextRef="#ctx0" brushRef="#br0" timeOffset="519576.4003">21290 15487 0,'0'-18'15,"0"-17"1,0 0 0,0 17-16,0-35 15,0 36-15,18-1 16,-18 0-16,17 18 15,1 0 1,0 18 0,-1-18-16</inkml:trace>
  <inkml:trace contextRef="#ctx0" brushRef="#br0" timeOffset="519810.004">21467 15293 0,'0'0'0,"0"18"0,0 17 16,17-18-1,1-17-15,-1 18 0,36-18 16,-35 0-16,0 0 16,-1 0-16,1-18 0,0 1 15,-18-1-15,0 1 16,0-1-16,0 0 15,-36 1 1,19-1-16</inkml:trace>
  <inkml:trace contextRef="#ctx0" brushRef="#br0" timeOffset="520020.3022">21696 15293 0,'17'-18'15,"-34"36"-15,52-36 0,-17 18 16,-18-17-16,17 17 16,-17-18-16,18 18 15,-18-18-15,18 1 0,-1 17 0,-17-18 16,53 0 0,-35 18-16,17 0 15,0 0-15</inkml:trace>
  <inkml:trace contextRef="#ctx0" brushRef="#br0" timeOffset="520805.4289">17815 16369 0,'0'0'16,"0"123"-16,0-52 0,0-1 16,0 19-16,18-72 15,-18 1-15,0-53 16,0-36 0,-18 18-16,1-53 15,17 53-15,0-52 16,0 52-16,35-35 15,-17 52-15,52 1 16,-35 35-16,54 18 16,-54-1-16,18 71 15,-36-52 1,1 70-16,-36-54 16,-17 37-16,0-54 15,-36 35-15,36-34 16,-18-19-16,35-17 15</inkml:trace>
  <inkml:trace contextRef="#ctx0" brushRef="#br0" timeOffset="521312.3591">18239 16616 0,'70'0'15,"-140"0"-15,158 0 0,-53-18 16,0-17-16,-17 17 16,-18 1-16,0-19 15,0 19-15,0-1 0,-18 0 16,1 1-16,-1-1 0,-17 1 16,17 17-1,1 17-15,-19 18 0,36-17 16,0 17-16,0 1 15,0-1-15,36 18 16,-19-36-16,54 19 16,-36-36-16,36 0 15,-54-18-15,18-17 16,-35 17-16,18-35 16,-18 36-16,0-19 15,0 19-15,0-1 16,0 36-1,0-1-15,0 19 16,18-1-16,-18-17 0,35 34 16,-17-34-16,-1 0 15,19-18-15,-19 0 16,1-18-16,0-17 16,-1-18-16,-17 18 15,0-18-15,0 17 16,-17-16-1,17 34-15,-18-17 16</inkml:trace>
  <inkml:trace contextRef="#ctx0" brushRef="#br0" timeOffset="522518.8042">19138 16545 0,'35'0'0,"-70"0"0,88 0 16,-18-35-1,-17 17-15,17-35 16,-35 36-16,-17-36 16,17 35-16,-18 1 15,0 17-15,-17-18 16,0 36-16,17-1 0,1 54 16,17-36-16,0 36 15,35-36-15,18 18 16,-18-36-1,53 19-15,-52-36 16,-1 0-16,18-18 16,-36 0-16,1-17 15,0 18-15,-18-19 16,0 19-16,0-1 16,-18 18-16,36 18 31,-1 17-31,1-17 15,0-1-15,-1 1 0,18-1 16,-17-17 0,0 0-16,-18-17 15,0-18 1,0 17-16,-18-35 16,18 35-16,0-35 15,0 36 1,18-1-16,-1 1 0,1-1 15,17 18 1,-17 18-16,17-1 16,-17-17-16,-18 18 15,17-1-15,-17 1 16,0 0-16,0-1 16,0 1-16,0 0 15,18-1-15,-18 1 16,18-18-16,-18-18 15,17 1 1,-17-1 0,0-17-1,0-1-15,0 19 16,0-1-16,18 1 0,0-1 16,-1 0-16,19 18 15,-19 0-15,19-17 16,-19 17-1,-17 17-15,18-17 16,-18 18 0,-18-18-16,18 18 15,0 17 1,0 0-16,0 0 16,18-17-16,17 17 15,-17-35-15,-1 0 16,19 0-16,17 0 15,-36-17-15,-17-1 0,18 0 16,-18 1 0,-35-19-16,17 19 15,-35-1-15,35 18 16,-17-17-16,35 34 16,35 1-1,-17-18-15</inkml:trace>
  <inkml:trace contextRef="#ctx0" brushRef="#br0" timeOffset="522729.2802">20373 16563 0,'0'0'16,"-18"0"-16,18-35 16,0 17-16,0-35 15,18 35-15,17-52 16,0 35-16,-17 17 15,0 0-15,17 18 0,-17 0 16,35-17 0,-36 34-16,1-17 0,0 36 15</inkml:trace>
  <inkml:trace contextRef="#ctx0" brushRef="#br0" timeOffset="533195.7006">23230 13970 0,'0'18'47,"18"52"-47,-18-17 16,18 71-16,-18-71 15,0 88-15,17-88 16,-17 35-16,0-53 15,18-17-15,-18-1 16,18-17-16,-1 0 16</inkml:trace>
  <inkml:trace contextRef="#ctx0" brushRef="#br0" timeOffset="533530.0802">23460 14252 0,'-18'36'0,"36"-72"0,-36 107 15,18-1 1,0-17-16,35 35 16,-17-52-16,17-1 15,1-17-15,-1-1 0,35 1 16,-34-36-16,17-17 15,-36 17-15,1-17 16,0-18-16,-18 18 0,0 0 16,-18-36-16,-17 1 15,-1 52-15,19 0 16,-19 1-16,1 17 16,17 0-16,1 17 0,17 19 15,0-19-15,0 1 16</inkml:trace>
  <inkml:trace contextRef="#ctx0" brushRef="#br0" timeOffset="533774.6681">23918 14446 0,'-17'18'15,"17"0"1,17-18 0,-17 17-16,18-17 15,0 0 1,-18-17 0,0-1-1,0 0 1</inkml:trace>
  <inkml:trace contextRef="#ctx0" brushRef="#br0" timeOffset="534029.5841">24183 14005 0,'0'36'15,"0"-1"-15,-18 53 16,1-35-16,-1 53 16,0-53-16,1 0 0,-1 35 15,18-35 1,0-36-16</inkml:trace>
  <inkml:trace contextRef="#ctx0" brushRef="#br0" timeOffset="534258.4343">24289 14517 0,'0'17'16,"0"-34"-16,17 52 0,1-35 16,0 0-16,-1 0 0,1 0 15,-18-18-15,0 1 16,0-1 0,-35 18-1</inkml:trace>
  <inkml:trace contextRef="#ctx0" brushRef="#br0" timeOffset="535036.2641">23336 15240 0,'0'18'32,"18"35"-32,-18-18 15,18 18-15,-18-18 0,17 18 16,1 35-16,-1-53 16,-17 1-16,18-1 15,-18 0-15,18-17 0,-18 17 16</inkml:trace>
  <inkml:trace contextRef="#ctx0" brushRef="#br0" timeOffset="535282.5088">23566 15152 0,'17'53'16,"-34"-106"-16,52 141 0,-35-35 16,35 53-16,-35-53 15,18 0-15,-1 52 16,1-69-16,0 17 16,-18-36-16,17 36 15,-17-35-15,18-1 0,-18-34 16</inkml:trace>
  <inkml:trace contextRef="#ctx0" brushRef="#br0" timeOffset="535519.4067">23883 15522 0,'0'18'31,"18"-18"-15,-36 0 15</inkml:trace>
  <inkml:trace contextRef="#ctx0" brushRef="#br0" timeOffset="535793.4465">24130 15222 0,'0'18'16,"0"0"-16,-18 17 16,18 0-16,0 0 0,-17 54 15,17-54 1,0 53-16,0-53 16,0-17-16,0 35 15,0-35-15,0-1 0,0 1 16,0-36-1</inkml:trace>
  <inkml:trace contextRef="#ctx0" brushRef="#br0" timeOffset="535998.9221">24289 15593 0,'17'0'63,"-34"0"-32,-19 17-15,19-17-16</inkml:trace>
  <inkml:trace contextRef="#ctx0" brushRef="#br0" timeOffset="538411.6185">23266 16281 0,'0'17'16,"17"54"-16,-17-36 15,18 53 1,0-52-16,-1 52 16,-17-53-16,18 18 15,-18-35-15,18-18 16,-18-18-16</inkml:trace>
  <inkml:trace contextRef="#ctx0" brushRef="#br0" timeOffset="538694.974">23513 16263 0,'70'18'16,"-140"-36"-16,175 36 15,-87-1-15,0 1 0,-1 17 16,1-17-16,0 52 16,-18-52-16,-18 53 15,0-36-15,-17 0 16,17-17-16,1 17 16,-1-35-16,18 18 15,0-1-15,18-17 16,17 18-16,-17 0 15,-1-18-15,1 0 0,0 0 16,17 0-16,-35-18 16</inkml:trace>
  <inkml:trace contextRef="#ctx0" brushRef="#br0" timeOffset="539006.8037">24024 16492 0,'-17'0'15,"17"18"17,17-18-17,-17 18-15,18-18 16,-18-18-1,-18 18 1,1 0 0,17-18-1</inkml:trace>
  <inkml:trace contextRef="#ctx0" brushRef="#br0" timeOffset="539251.4638">24324 16157 0,'-18'18'16,"18"17"-16,-17 36 15,-1-18-15,-17 52 16,35-52-16,-18 0 16,1 0-16,-1-18 0,18 1 15,0-19-15,0 19 0,0-19 16,18-17 0</inkml:trace>
  <inkml:trace contextRef="#ctx0" brushRef="#br0" timeOffset="539481.9735">24377 16581 0,'0'0'16,"0"17"-16,18-17 31,-36 0 16,0 0-31,1 0-16,-1 0 15,0 18-15,1-18 16</inkml:trace>
  <inkml:trace contextRef="#ctx0" brushRef="#br0" timeOffset="541697.813">17604 13441 0,'0'0'0,"17"-18"0,-17 1 16,0-1 0,0 36-1,0-1-15,18 18 16,-18 1-16,18 17 16,-18-18-16,0 0 0,0 36 15,0-54-15,17 36 16,-17-35-1,0 0-15,0-1 16</inkml:trace>
  <inkml:trace contextRef="#ctx0" brushRef="#br0" timeOffset="541905.3419">17833 13423 0,'18'35'15,"-36"-70"-15,36 123 0,-1-52 0,1 52 16,-1-35-16,-17-18 0,18 18 16,0 0-16,-1-18 15,-17-17 1,0-1-16</inkml:trace>
  <inkml:trace contextRef="#ctx0" brushRef="#br0" timeOffset="542065.1599">17621 13635 0,'18'0'0,"52"0"16,-52 0-16,53 0 15,-36 0-15,18 18 16</inkml:trace>
  <inkml:trace contextRef="#ctx0" brushRef="#br0" timeOffset="542404.9375">18009 13670 0,'0'35'0,"0"-70"0,0 106 16,0-36-16,18-17 15,0-1-15,-1 1 16,1-18-16,0 0 0,34-18 16,-52 1-16,36-1 15,-36-17-15,0-1 16,0 19-16,0-1 15,-18 1-15,18-1 16,0 0-16,0 36 31,18 17-15,-18-17-16,17-1 16,-17 1-16,18 17 15,-18-17 1,0 0-16</inkml:trace>
  <inkml:trace contextRef="#ctx0" brushRef="#br0" timeOffset="542877.6086">18309 13705 0,'0'36'0,"0"-72"0,0 89 16,0-35-1,0-36 17,0 1-17,0-1-15,0 0 16,0 1-16,18-1 0,-1 18 15,-17-17-15,18 34 16,0-17-16,-18 18 16,0 17-16,0 0 15,0-17 1,0 0-16,17-18 16,-17-18-1,18 0-15,0-17 16,17 17-1,-35 1 1,18 34-16,-1 1 16,1 17-1,-18-17-15,35 17 16,-17-17-16,17-18 16</inkml:trace>
  <inkml:trace contextRef="#ctx0" brushRef="#br0" timeOffset="543339.6279">18662 13670 0,'-18'18'16,"36"-36"-16,-36 53 0,1-17 16,17 17-1,0-17-15,17 0 0,-17-1 16,18 1-16,-18 0 0,35-18 15,-17 0 1,-18-18 0,0-17-16,0 17 15,0-17 1,0 17-16,0 0 0,0 36 31,18 17-15,-18-17-16,17 0 0,-17-1 15,18-17-15,-18 18 0,17-18 16,1-18 0,-18-17-1,0 17-15,18 1 16,-1-19 0,-17 19-16,36 17 0,-19 0 15,1 17 1,0 1-16,-1 35 15,-17-35-15,18-1 16,-18 1-16</inkml:trace>
  <inkml:trace contextRef="#ctx0" brushRef="#br0" timeOffset="544051.6938">19456 13741 0,'0'0'0,"-18"17"15,36-17 1,-1 18 0,1-18-16,0-18 0,-1 18 15,1-17-15,17-1 16,-17 18-16,-18-35 16,0 17-16,0 1 15,-18-1-15,1 0 16,-19 1-16,19-1 15,-19 18-15,36 18 16,-17-1 0,17 19-16,17-19 0,-17 18 15,36 1-15,-19-1 16,19-17-16,-19-1 16,1 1-16,-1-18 0,1 0 15,0 0-15,-1 0 16,1 0-16,0-18 15,-18 1-15</inkml:trace>
  <inkml:trace contextRef="#ctx0" brushRef="#br0" timeOffset="544252.1273">19826 13811 0,'-18'0'15,"1"-35"-15,17 17 16,-18 1-16,18-19 15,-17 19-15,17-1 16,0 1-16,17-1 0,1 0 16,-18 1-16,35-1 15,-17 18-15,17 0 16,-17 0-16,-18 18 16</inkml:trace>
  <inkml:trace contextRef="#ctx0" brushRef="#br0" timeOffset="544479.7814">19950 13776 0,'0'-18'15,"0"1"1,0-1-16,0 0 15,17-34 1,1 52-16,0-36 16,-1 36-16,1-17 15,-1 34-15</inkml:trace>
  <inkml:trace contextRef="#ctx0" brushRef="#br0" timeOffset="544685.6113">20091 13670 0,'-18'18'16,"18"-1"0,0 1-16,0 0 15,18-18 1,-1 0-16,-17-18 15,0 0 1</inkml:trace>
  <inkml:trace contextRef="#ctx0" brushRef="#br0" timeOffset="545502.3288">20126 13670 0,'0'18'31,"0"-1"-31,0 1 16,0 0-16,18-18 16,-18 17-16,17 1 15,1-18-15,0 0 0,-1 0 16,1 0-1,-18-18-15,17 1 16,-17-1-16,0 0 16,0 1-16,0-1 0,-17-17 15,17 17-15,-18-17 16,1 53 0</inkml:trace>
  <inkml:trace contextRef="#ctx0" brushRef="#br0" timeOffset="545708.2775">20338 13688 0,'0'0'15,"-18"-35"-15,18 17 0,0 0 0,18 1 16,-18-1-1,0 0-15,17 18 0,1 0 16,0 0-16,-1 18 16</inkml:trace>
  <inkml:trace contextRef="#ctx0" brushRef="#br0" timeOffset="546059.8879">21273 13705 0,'52'0'16,"1"0"-1,-17 0-15,34-17 0,-35 17 16</inkml:trace>
  <inkml:trace contextRef="#ctx0" brushRef="#br0" timeOffset="546209.0844">21890 13635 0,'0'0'16,"35"0"-16,-17 0 0,-1 0 16,1 0-16,0 0 15</inkml:trace>
  <inkml:trace contextRef="#ctx0" brushRef="#br0" timeOffset="546337.3331">22419 13617 0,'0'18'47</inkml:trace>
  <inkml:trace contextRef="#ctx0" brushRef="#br0" timeOffset="546470.988">22578 13635 0,'17'0'16</inkml:trace>
  <inkml:trace contextRef="#ctx0" brushRef="#br0" timeOffset="547055.1595">23566 13511 0,'-18'-17'0,"0"-19"16,1 19-16,-19-1 15,19 1-15,-19 34 16,19 1-16,-1-1 16,1 19-16,-1 17 0,18-18 15,0 53-15,18-53 16,17 18-1,0-17-15,0-36 16,1 17-16,-1-17 0,53-17 16,-53-1-16,18-35 15,-35 18-15,-18-36 16,0 36-16,-35-36 16,17 54-16,-17-19 15,-18 19-15,18 17 16,17 0-16,0 17 15,36 19 1</inkml:trace>
  <inkml:trace contextRef="#ctx0" brushRef="#br0" timeOffset="547310.1769">23918 13547 0,'-17'0'0,"34"0"0,-34-18 16,-1 18-16,18 18 16,0-1-16,18 1 15,-1-18 1,1 0 0,-18-18-1,0 1 1,0-1-16,-18 18 15</inkml:trace>
  <inkml:trace contextRef="#ctx0" brushRef="#br0" timeOffset="547561.8102">24148 13317 0,'0'0'16,"0"18"0,-18 35-1,0-18 1,-17 53-16,17-35 16,1-17-16,17-1 0,-18 0 15,1 36-15,-1-36 16,18-17-16,0-1 0,0 1 15,18-18 1</inkml:trace>
  <inkml:trace contextRef="#ctx0" brushRef="#br0" timeOffset="547771.722">24218 13653 0,'0'17'15,"0"1"-15,0-1 16,18-17-16,-1 0 16,-17-17 15,-17-1-15,-1 18-1,1-17-15</inkml:trace>
  <inkml:trace contextRef="#ctx0" brushRef="#br0" timeOffset="552131.4978">24730 13741 0,'0'-18'15,"17"0"-15,-17 1 32,18 17-17,-18 17-15,0 1 16,0 17-16,0 1 15,0-1-15,0 0 0,0 18 0,0-18 16,-18 71 0,18-71-16,0 36 15,0-53-15,18 17 16,-18-17-16,18-18 16,-18-18-16</inkml:trace>
  <inkml:trace contextRef="#ctx0" brushRef="#br0" timeOffset="552398.1673">24624 14129 0,'18'35'0,"-36"-70"0,36 105 16,17-17-16,-18-35 15,19 17 1,-36-17-16,35-18 16,-17 0-16,-1 0 15,1-18-15,0 1 16,-18-1-16,17 0 16,-17 1-16,0-1 15,-17 18 1</inkml:trace>
  <inkml:trace contextRef="#ctx0" brushRef="#br0" timeOffset="552742.7739">24589 13864 0,'17'-17'15,"1"-1"-15,0 0 16,-1 1-16,1-1 16,-1-17-16,1-1 15,0-16 1,-18 34-16,0-17 0,17-1 15,-17 19-15,0-1 16,0 36 0,18 35-1,0-36-15,-1 36 16,1-35-16,0-1 16</inkml:trace>
  <inkml:trace contextRef="#ctx0" brushRef="#br0" timeOffset="554188.6598">25100 13688 0,'18'17'46,"-18"1"-46,0 17 16,0 18-16,0-17 16,0 16-1,0-34-15,0 0 0,0 17 16,17-53 15,-17-17-31,0 0 0,18 0 0,-18-1 16,18 1-16,-18 0 15,0-18-15,35-35 16,-35 52-16,18-17 16,-1 36-16,-17-1 0,18 18 15,-18 18-15,18 17 16,-1 0-16,1 54 16,-18-37-16,17 37 15,-17-36-15,18-1 16,0-16-16,-18-1 15,0-17 1,-18-18-16</inkml:trace>
  <inkml:trace contextRef="#ctx0" brushRef="#br0" timeOffset="554344.1598">25153 13829 0,'35'0'15,"-17"0"-15,35-18 16,-35 18-16,-1 0 16,1 0-16,-1 0 0,1 0 15</inkml:trace>
  <inkml:trace contextRef="#ctx0" brushRef="#br0" timeOffset="554599.8634">25400 13899 0,'18'36'16,"-36"-72"-16,53 89 16,-35-17-16,18-36 15,0 17-15,-1-17 16,1-17 0,-1-36-16,-17 35 15,0 0-15,0-17 16,0 18-16,18-36 15,-18 35-15,0 0 16,18 18 0,-18 18-1,17 0-15</inkml:trace>
  <inkml:trace contextRef="#ctx0" brushRef="#br0" timeOffset="554838.9291">25647 13935 0,'0'0'0,"18"35"15,-18-17 1,35-18-16,-17-18 16,-1 0-1,1 1-15,-18-19 16,-18 36-16,1-35 15,-1 18-15,-17 17 16,-1-18 0,19 36-16,17-1 15</inkml:trace>
  <inkml:trace contextRef="#ctx0" brushRef="#br0" timeOffset="555014.906">25788 13899 0,'0'36'16,"18"-19"-1,-1 1-15,1 0 16,0-18-16,-18 17 16,17-17-1</inkml:trace>
  <inkml:trace contextRef="#ctx0" brushRef="#br0" timeOffset="555134.94">25806 13811 0,'0'0'15,"17"-17"-15,-17-1 16,0 36 0</inkml:trace>
  <inkml:trace contextRef="#ctx0" brushRef="#br0" timeOffset="556398.4849">26035 13935 0,'0'0'0,"0"-18"0,0 0 15,-18 18 1,1 0-16,-19 18 16,36 0-16,-35-1 15,35 1-15,0 17 16,0-17-16,18 0 16,-18-1-16,35-17 15,-17 0-15,17 0 16,-17-17-16,-18-1 0,17 0 15,-17-35-15,0 18 16,0-35 0,0 34-16,0 1 0,-17 0 15,-1-18-15,0 35 16,-17-17-16,17 35 16,1 53-1,17-18-15,0 0 16,17 36-1,-17-36-15,53 18 0,-35-18 16,35-17-16,-35 0 16,17-18-16,-18 0 15,1 0-15,-18-18 16,18 18-16,-18-18 0,0-17 16,0 17-1,-18 1-15,0 17 16,18 17-1,0 19 1,0-1-16,18-17 16,17 17-16,-17-35 15,17 18-15,-17-18 16,0-18-16,-1 0 16,-17-17-16,18 17 15,-18-17 1,0 17-16,0-17 15,0 18-15,-18-19 0,18-17 16,0 36-16,-17-36 16,-1 18-16,0-18 15,1 17-15,17 19 16,-18-1-16,18 36 16,0 17-1,18 36-15,-18-36 16,17 18-16,1 35 15,-18-53-15,18 0 16,-18 1-16,17 17 16,1-36-16,-18 1 0,18-36 47,-18 1-47,17-1 15,1 18 1,17 35-1,-17-17-15,-1 17 16,-17-17 0,-17-18-1,-1 0-15,0 0 16,1 0-16,-18-18 16,35 1-16,0-1 0,0-17 15,0-1-15</inkml:trace>
  <inkml:trace contextRef="#ctx0" brushRef="#br0" timeOffset="556724.0604">26494 13635 0,'0'0'16,"-18"88"-16,0-53 15,18 1-15,0 17 16,0-18-16,0 35 0,18-34 15,17 17-15,-17-36 16,0 1-16,17-18 16,-18 0-16,1-35 15,0 17-15,-1-17 16,-17 17-16,0-35 16,-17 35-16,-1 1 15,0 17 1,18 35-1,0-17-15,0-1 0,18 19 16,0-19-16,35 19 16,-36-36-16,1 0 15,0 17-15,-1-17 0</inkml:trace>
  <inkml:trace contextRef="#ctx0" brushRef="#br0" timeOffset="557222.9584">25312 14199 0,'0'53'16,"0"-106"-16,17 142 0,1-37 0,-18 1 15,35 0-15,1 53 16,-19-71-16,-17 1 15,18-19-15,0 1 0,-18 0 16,17-18-16,1-36 16,-18 19-16,17-1 15,-17-17-15,18 17 0,0 0 16,35-17-16,-36 35 16,19 18-16,-36-1 15,17 1-15,-34 35 16,-1-35-16,-17 17 15,17-17-15,-17-18 16,17 0-16,0 0 16,18-18-16,0-17 15,0 17-15</inkml:trace>
  <inkml:trace contextRef="#ctx0" brushRef="#br0" timeOffset="557371.2656">25735 14446 0,'0'0'16,"0"36"-16,18-1 16,-18-18-16,17 1 15,1 0-15,0-1 16,-1-17-16,1 0 16</inkml:trace>
  <inkml:trace contextRef="#ctx0" brushRef="#br0" timeOffset="557492.1665">25735 14305 0,'0'0'0,"18"0"31,-18 35-31,17-35 0</inkml:trace>
  <inkml:trace contextRef="#ctx0" brushRef="#br0" timeOffset="558050.5004">25982 14464 0,'0'0'0,"0"18"16,-18-1-16,18 18 16,0 1-16,18-19 15,0 1-15,17-18 16,-17 0-16,-1 0 15,1 0-15,-18-18 16,18 18-16,-18-17 0,0-1 16,-18-17-16,18 17 15,-18 1 1,18 34 15,0 1-31,36 17 16,-19-17-1,1-18 1,-1 17-16,1-17 16,-18-17-16,18-1 15,-1 0 1,1-17 0,0 18-16,-1-1 0,1 18 15,0 0 1,-1 0-16,1 18 15,0-1 1,-1 1-16,1-1 16,-1 1-16,-17 0 15,0-1-15,-17 1 16,-1-18 0,1 0-16,-1 0 15,0 0-15,1 0 0,-1 0 16,0 0-16,1 0 15</inkml:trace>
  <inkml:trace contextRef="#ctx0" brushRef="#br0" timeOffset="561442.2491">22948 17286 0,'0'0'0,"0"18"0,18 52 15,-18-17-15,35 35 16,-35-35-16,35 18 16,-35-36-16,18 0 15,-18-52 1,-18-36 0,18 18-16,-35-54 15,35 37-15,-18-19 16,1 36-16,17-1 15,0 1-15,17-18 16,1 53-16,0 0 16,17 0-16,-17 0 0,35 35 15,-18-17-15,0 35 16,-17-35-16,-18 35 16,17-36-16,-17 19 15,0-19 1,0 1-16,0 35 15,0-36-15,0 19 0,36 17 16,-36-36-16,17 1 16,1-1-16,-18 19 15,0-19-15,-18 19 16,1-19-16,-19 1 16,1-18-16,0 18 15,17-18-15,1 0 16,-1-18-16,18 0 15,18 1 1,17-1-16</inkml:trace>
  <inkml:trace contextRef="#ctx0" brushRef="#br0" timeOffset="561607.9954">23424 17657 0,'0'0'0,"0"52"16,18-34-16,-18 0 0,18 17 16,-1-35-16,1 18 15,0-18 1</inkml:trace>
  <inkml:trace contextRef="#ctx0" brushRef="#br0" timeOffset="561736.9482">23442 17357 0,'0'0'0,"0"17"16</inkml:trace>
  <inkml:trace contextRef="#ctx0" brushRef="#br0" timeOffset="562304.478">23707 17604 0,'0'0'0,"-18"0"0,0 17 15,18 1-15,-17 35 16,17-36-1,0 19-15,17 17 16,1-36-16,17 19 16,-17-19-16,17-17 15,-17 0-15,0-17 16,-1-1-16,1-35 16,-18 35-16,-18-35 15,18 36-15,-35-36 16,35 35-16,-18 1 15,1 17-15,-1 17 16,18 36 0,0-35-16,18 35 15,-1-36-15,1 1 16,-18 0-16,35-18 16,0 0-16,-17 0 0,35-36 15,-35 19 1,17-1-16,-17 0 0,17 1 0,0 17 15,18-18 1,-35 36-16,17 17 16,-17-17-16,-18 17 15,0 0-15,0-17 16,0 0-16,-18-1 0,0 1 16,-35-1-16,18-17 15,17 0-15,1 0 16,-18-35-16,17 0 15,18 17-15</inkml:trace>
  <inkml:trace contextRef="#ctx0" brushRef="#br0" timeOffset="574026.2029">28011 14111 0,'17'0'16,"-17"35"-16,18 36 16,-18-36-16,0 18 15,0 0-15,0 53 16,17-53-16,-17-18 16,0 36-1,18-54-15,-18 1 0,18 0 0,-1-18 16</inkml:trace>
  <inkml:trace contextRef="#ctx0" brushRef="#br0" timeOffset="574337.933">28363 14288 0,'0'0'0,"-17"17"0,-1 54 16,0-36-16,18 18 15,18 35-15,0-53 16,52 18-16,-34-17 16,69-36-16,-69 0 15,52-36 1,-35 19-16,-18-54 16,-35 36-16,0-36 15,-18 54-15,-52-54 16,35 53-16,-1 1 15,1-1-15,17 18 0,-35-17 16,36 34-16,17 1 16,0-1-16,17 1 15</inkml:trace>
  <inkml:trace contextRef="#ctx0" brushRef="#br0" timeOffset="574571.7694">28840 14429 0,'-18'17'15,"36"-34"-15,-36 52 16,36-35 0,-18 18-16,35-18 15,-17 0-15,-1-18 16,1 0-16,-18 1 15,-18-1 1,1 0 0</inkml:trace>
  <inkml:trace contextRef="#ctx0" brushRef="#br0" timeOffset="574827.6462">29175 14111 0,'0'18'15,"0"-1"-15,-18 36 16,18 0 0,-18-17-16,1 16 0,-1 1 15,-35 53 1,18-53-16,17 18 0,1-36 15,17-17-15,0-1 16,0 1-16,17-1 16,1-17-16</inkml:trace>
  <inkml:trace contextRef="#ctx0" brushRef="#br0" timeOffset="575020.8297">29263 14587 0,'0'18'16,"0"0"-16,18-1 0,-18 1 16,17-18-16,1 0 15,-18-18 1,0 1 0,-18-1-1,1 18-15</inkml:trace>
  <inkml:trace contextRef="#ctx0" brushRef="#br0" timeOffset="577024.274">27958 15258 0,'0'17'0,"0"36"16,0-18-16,17 54 16,1-36-16,0 52 15,-1 1 1,-17-53-16,18 0 16,-18-18-16,0 1 0,17-1 15,1-35-15</inkml:trace>
  <inkml:trace contextRef="#ctx0" brushRef="#br0" timeOffset="577273.0345">28363 15346 0,'18'53'15,"-36"-106"-15,36 159 0,-18-71 16,18 18-16,-18 0 16,17 53-16,-17-53 15,0-1-15,18 37 16,-18-72-16,18 36 16,-36-53 15</inkml:trace>
  <inkml:trace contextRef="#ctx0" brushRef="#br0" timeOffset="577591.2338">28751 15699 0,'0'17'32,"0"1"-32,18-18 15,0 0 1,-1 0-16,1 0 16,-36 0 15,1 0 0</inkml:trace>
  <inkml:trace contextRef="#ctx0" brushRef="#br0" timeOffset="577829.5093">29104 15363 0,'0'36'16,"0"-72"-16,-17 107 16,17-36-16,-18 1 0,0 17 0,18-1 15,-17-16-15,-1 17 16,0 17-16,18-35 15,-17-17-15,17 17 16,0-17 0,17-36-16</inkml:trace>
  <inkml:trace contextRef="#ctx0" brushRef="#br0" timeOffset="578057.8639">29175 15787 0,'17'0'32,"1"17"-17,0-17 1,-1 0 0,-34 0 15,-1 0-16,0 0-15,1 0 16</inkml:trace>
  <inkml:trace contextRef="#ctx0" brushRef="#br0" timeOffset="580844.9479">27940 16651 0,'35'-18'15,"18"1"1,0 17-16,18-18 16,-36 36-16,18 17 15,-35-17-15,-18 17 16,0 0-16,0-17 0,-53 53 16,35-36-16,-53 18 15,54-18-15,-1 0 16,18 18-1,0-35-15,18-1 0,52 1 16,36 0 0,-71-18-16,18 0 0,-17-18 15,17 18-15</inkml:trace>
  <inkml:trace contextRef="#ctx0" brushRef="#br0" timeOffset="581127.1471">28540 16951 0,'0'0'0,"-53"18"16,35-1-16,18 19 15,0-19-15,0 1 0,18-1 16,-1 1-16,1 0 0,53-1 16,-36-17-16,0 0 15,0 0-15,18-35 16,-35 17-16,0 1 0,-18-1 15,0-35 1,-18 18-16,0 0 0,-52-36 16,-18-35-1,52 89 1,19 17 0,17 35-16</inkml:trace>
  <inkml:trace contextRef="#ctx0" brushRef="#br0" timeOffset="581378.4387">28981 16969 0,'0'0'15,"0"17"1,17-17 15,1 0 16,-18-17-31,0-1-16</inkml:trace>
  <inkml:trace contextRef="#ctx0" brushRef="#br0" timeOffset="581589.0969">29281 16651 0,'-18'35'16,"36"-70"-16,-36 88 0,0 18 15,1-18-15,-1 52 16,18-52-16,-18-17 15,18 16-15,0-34 0,18 53 16,-18-54-16,18 1 16,-18 0-16,17-18 0</inkml:trace>
  <inkml:trace contextRef="#ctx0" brushRef="#br0" timeOffset="581767.8624">29404 17127 0,'-18'0'16,"18"-17"-1,18 17-15,-18-18 16,0 0 0,18 18-16,-36 0 15</inkml:trace>
  <inkml:trace contextRef="#ctx0" brushRef="#br0" timeOffset="582568.2038">28593 16863 0,'0'-18'16,"-18"18"-1,0 0 1,1 0-1,-1 18-15,0-1 16,1 1-16</inkml:trace>
  <inkml:trace contextRef="#ctx0" brushRef="#br0" timeOffset="584926.9282">29528 13476 0,'0'18'16,"0"17"0,0-17-16,0 52 15,0-34-15,0 16 16,0-16-16,17 34 0,-17-34 16,18 16-1,-18-34-15,17 17 0</inkml:trace>
  <inkml:trace contextRef="#ctx0" brushRef="#br0" timeOffset="585171.5058">29422 13988 0,'17'35'0,"-34"-70"0,52 88 15,-17-53-15,-1 17 0,1 1 16,17-1 0,-17 1-16,-1-18 15,1 0-15,0-18 16,-18 1-16,17-1 16,-17-17-1,18 17-15,-18 1 16,0-19-1,0 1-15,-18 17 0</inkml:trace>
  <inkml:trace contextRef="#ctx0" brushRef="#br0" timeOffset="585415.4746">29333 13582 0,'0'0'15,"-17"-53"-15,17 35 0,0-35 16,17 36 0,36-54-16,-35 54 15,0-1-15,-1 18 16,1-18-16,0 18 0,17 18 16,-35 0-16,35 17 15,-35-17-15,18 17 16,-1-35-16,-17 17 15</inkml:trace>
  <inkml:trace contextRef="#ctx0" brushRef="#br0" timeOffset="586155.1208">29933 13582 0,'0'35'16,"18"18"-1,-18 0-15,0 0 16,0-18-16,0 18 0,0-18 0,0 1 16,0-1-1,0-70 1,0-36 0,0 36-16,17 0 15,1-54-15,0 37 16,17-19-16,-17 36 15,17-1 1,-17 36-16,-1 0 16,-17 18-16,18 0 0,0 70 15,-18-35-15,0 35 16,0-35-16,17-18 16,-17 18-16,18-18 0,-18 18 15,0-35-15</inkml:trace>
  <inkml:trace contextRef="#ctx0" brushRef="#br0" timeOffset="586316.7131">30021 13776 0,'18'0'0,"-36"0"0,54 0 15,-19 18-15,54-18 16,-36 0-16,-17 0 15,35 0-15,-36 0 16</inkml:trace>
  <inkml:trace contextRef="#ctx0" brushRef="#br0" timeOffset="586799.5989">30251 13829 0,'0'18'16,"0"-1"-16,17 1 0,-34-89 0,17 89 15,35 52-15,-17-52 0,-1 0 0,19 17 16,-19-35-16,18 0 15,-17 0-15,-18-18 16,0 1-16,0-36 16,-18 35-1,18-17-15,-17 17 16,17 1-16,0-1 16,17 18-16,1 18 15,0-1 1,-1-17-16,1 18 15,0 0 1,-1-18 0,-17-18 15,0 36 0,0 17-15,0-18-16,18 36 15,0-35-15,-1-18 16,-17 18-16,18-18 0,17 17 16,-17-17-16,-1-17 15,1-1-15,-18 0 16,0 1-16,-18-1 16,18 0-16,-35-17 15,17 35-15,1-17 16,-1 17-1</inkml:trace>
  <inkml:trace contextRef="#ctx0" brushRef="#br0" timeOffset="586951.0159">30709 13917 0,'18'35'0,"-36"-70"0,54 88 16,-36-35-16,17-18 0,1 17 15,0-17-15,-1 0 16,-17-17 0,0-1-16</inkml:trace>
  <inkml:trace contextRef="#ctx0" brushRef="#br0" timeOffset="587045.2624">30745 13776 0,'-18'-35'0,"53"123"0,-52-141 0,-1 0 15,36 53 1,-18 18-1,17-1-15</inkml:trace>
  <inkml:trace contextRef="#ctx0" brushRef="#br0" timeOffset="588062.3888">30939 13935 0,'0'-18'15,"0"36"-15,0-54 16,-18 36 0,18 18-1,-18 17 1,1-17-16,17 35 16,0-35-16,17 17 15,-17-18-15,36-17 16,-19 0-16,19-17 15,-19-1-15,18-35 16,-17 18 0,-18-36-16,0 36 15,0-35-15,-18 34 16,1-17-16,-1 36 16,1-18-1,-1 35-15,18 17 0,-18 1 16,18 17-16,0 0 0,0 18 15,0-17-15,18 34 16,0-35-16,34 18 16,-34-53-16,35 18 15,-35-18-15,-1 0 16,1-18-16,-18 1 16,0-1-16,0-17 15,0 17 1,0 36-1,0 17 1,18-17-16,-1 17 16,-17-17-1,35-1-15,-17-17 16,0 0-16,-1 0 16,1-17-16,-18-1 0,18-17 15,-18 17-15,0-35 16,0 35-1,0-52-15,0 35 16,-18-36 0,18 53-16,-35-52 0,17 52 15,0 1-15,18 34 16,0 36 0,0 0-16,18 35 15,0-52-15,17 34 16,-35-35-16,35 18 15,-17-17-15,0-19 16,-18 1 0,0-1-16,17-17 15,-17 18-15,0 0 16,-17-1-16,-1-17 31,18-17-15,0-19-1,0 19-15,0-18 16,0 17-16,0-17 0</inkml:trace>
  <inkml:trace contextRef="#ctx0" brushRef="#br0" timeOffset="588395.9131">31415 13688 0,'18'88'0,"-36"-176"0,36 229 15,-1-106-15,-17 18 0,18-18 16,17 36 0,-35-36-16,53 0 15,-35-17-15,-1-18 0,36 0 16,-35 0-16,-1-35 16,1 17-16,-18 1 15,0-19-15,0 19 16,-18-1-16,1-17 15,-1 17-15,1 18 16,34 18 0,-17-1-16,53 36 15,-35-35-15,35 0 16,-18-18-16,18 17 16,-36-17-16</inkml:trace>
  <inkml:trace contextRef="#ctx0" brushRef="#br0" timeOffset="590237.4625">28169 14923 0,'0'-18'16,"18"18"-1,35 0-15,-18 0 16,53 18-16,-35-18 16,71 0-16,-71 0 15,35 0-15,-35 0 16,-18 0 0</inkml:trace>
  <inkml:trace contextRef="#ctx0" brushRef="#br0" timeOffset="596743.8531">29598 14870 0,'18'0'0,"-18"-18"16,0 0-16,0 1 16,0-1-16,0 0 15,17 1 1,-17 34 15,0 72-15,18 16-1,-18-34-15,0 35 16,18-53-16,-18 35 16,0-53-16,0 18 15,0-35 1,0-36 0</inkml:trace>
  <inkml:trace contextRef="#ctx0" brushRef="#br0" timeOffset="596971.5084">29510 15187 0,'0'0'0,"0"35"16,18-17-16,-18 0 16,17 17-16,-17-17 0,35 34 15,-17-16-15,17 17 16,-17-36-16,0-17 15,17 18-15,-17-18 16,-18-18 0,0 1-16,17-19 15,-17 19-15</inkml:trace>
  <inkml:trace contextRef="#ctx0" brushRef="#br0" timeOffset="597322.4639">29439 14870 0,'18'-18'16,"-36"36"-16,54-54 0,-1-17 16,-17 36-16,-1-36 15,-17 35-15,0 1 16,18-1-16,-18 0 16,0 36-1,17 17 1,-17-17-16,36 35 15,-19-36-15,1 1 16,17 0-16,-17-18 16</inkml:trace>
  <inkml:trace contextRef="#ctx0" brushRef="#br0" timeOffset="597684.2897">30039 14958 0,'0'-18'15,"18"36"-15,17 17 16,-17 0-16,-1 1 0,-17-1 15,36 18 1,-19-18-16,-17-17 0,18-1 16,-1-17-16,1 0 15,0-17-15,-18-1 16,17-35 0,-17 18-16,0-36 15,0 54-15,0-36 16,0 35-16,-17 1 15,17 34-15,0 1 16</inkml:trace>
  <inkml:trace contextRef="#ctx0" brushRef="#br0" timeOffset="598162.4582">30533 15046 0,'0'0'16,"-18"-18"-16,1 18 16,-1 18-16,0 0 15,18 17-15,0-17 16,0-1-16,0 1 16,18-1-16,0 19 15,-1-36-15,1 0 16,0 0-16,-1 0 0,1-18 15,-18-17 1,0 17 0,0 1-1,-18 17-15,18 17 32,35 18-32,-17-17 15,17 0 1,-17-18-16,0 0 15,-18-18 1,0 0 0,0 1-16,0-18 15,0 17-15,0 0 16,35-17 0,-17 35-16,17 0 15,-17 0-15,-1 18 16,-17-1-16</inkml:trace>
  <inkml:trace contextRef="#ctx0" brushRef="#br0" timeOffset="598406.1051">30868 15187 0,'18'18'16,"-36"-36"-16,36 53 0,-1-17 16,-17 0-16,36-1 15,-19-17-15,1 0 16</inkml:trace>
  <inkml:trace contextRef="#ctx0" brushRef="#br0" timeOffset="598541.1">30921 14975 0,'0'0'15,"0"-17"-15</inkml:trace>
  <inkml:trace contextRef="#ctx0" brushRef="#br0" timeOffset="599991.3686">31133 15152 0,'0'-18'15,"-18"18"1,0 35 0,1-35-16,-1 36 15,0-1-15,18 0 16,18-17-16,-18 0 15,18-18-15,-1 0 0,19 0 16,-1 0-16,0-36 16,-35 19-16,18-36 15,-18 35-15,0-17 16,-18 35-16,18-18 16,-17 18-1,17 35 1,0 1-16,17-1 15,1-17-15,-1-1 16,-17 1-16,18 0 0,0-18 16,-1 0-16,1-18 31,-18 0-31,18-17 16,-18 17-16,0-17 15,17 0 1,1 35-16,0 17 15,-18 19 1,0-19-16,17 19 16,-17-19-16,18 19 15,0-19-15,-1-17 16,1 0-16</inkml:trace>
  <inkml:trace contextRef="#ctx0" brushRef="#br0" timeOffset="600335.3196">31503 15169 0,'0'0'0,"0"18"16,0 17-16,0 1 15,18-19-15,17 19 16,-17-19-16,52 1 15,-52-18-15,35-18 16,-36 1-16,19-19 16,-36 19-16,0-36 15,0 35-15,0-17 16,-18 35-16,18-18 16,0 36-1,0-1 1,0 19-16,18-19 0,17 1 15,0 0-15,36-1 16,-54-17-16,54-17 16,-36-1-1</inkml:trace>
  <inkml:trace contextRef="#ctx0" brushRef="#br0" timeOffset="600815.2888">32508 13758 0,'-17'36'16,"34"-72"-16,-34 107 0,17-18 15,0 0-15,0 0 16,0 17-16,0-17 16,0 0-16,0-18 0,-18 36 15,18-53-15,18-54 31,-1 1-15,1 0-16,35 17 16,-35 18-16,17 0 0,0 0 15,18 53 1,-35-35-16,-1-1 0,-17 19 16,0-19-16,-35 1 15,18-1-15,-19-17 16,-17 0-16,36 0 15,-19-17-15,36-1 16</inkml:trace>
  <inkml:trace contextRef="#ctx0" brushRef="#br0" timeOffset="600965.1378">32773 14199 0,'0'36'15,"0"-72"-15,0 89 0,0-17 0,18-19 16,-18 1-16,0-1 0,0 1 16,17 0-16</inkml:trace>
  <inkml:trace contextRef="#ctx0" brushRef="#br0" timeOffset="601086.067">32791 14058 0,'17'0'16,"1"0"0,0 18-1</inkml:trace>
  <inkml:trace contextRef="#ctx0" brushRef="#br0" timeOffset="601564.4859">33002 14199 0,'0'18'16,"0"0"-1,0-1-15,0 36 16,0-35-16,0-1 16,18 1-16,0 0 15,-1-18-15,1 0 16,-18-18-1,18 0-15,-18 1 0,0-18 16,-18 17-16,18 0 16,0 1-16,-18 17 15,18-18-15,-17 36 16,17-1-16,17 19 16,1-1-1,0-18-15,-18 1 0,35-18 16,-35 18-1,35-36-15,-17 0 16,-1 18-16,1-17 16,0 17-16,17 0 15,-17 0-15,-1 17 16,-17 1-16,0 17 16,-17-17-1,-1 0-15,0-18 16,-35 17-16,18-17 15,-35 0 1,34 0-16,1 0 0</inkml:trace>
  <inkml:trace contextRef="#ctx0" brushRef="#br0" timeOffset="602281.9283">29651 16016 0,'0'0'0,"0"35"0,0 54 16,0-54-16,0 71 15,0-53-15,18 35 16,-18-53 0,17 36-16,-17-54 15,0 1-15,18 0 16</inkml:trace>
  <inkml:trace contextRef="#ctx0" brushRef="#br0" timeOffset="602532.9565">29616 16475 0,'17'53'16,"-34"-106"-16,34 123 0,1-52 15,17 35-15,-17-53 16,17 17-16,0 1 16,1-18-1,-19 0-15,1-18 0,0 1 16,-1-1 0,-17 1-16,-17-1 15,17 0 1,-18 1-16</inkml:trace>
  <inkml:trace contextRef="#ctx0" brushRef="#br0" timeOffset="602832.9737">29492 16157 0,'0'0'0,"0"-17"0,-17 17 16,34-18-16,1 0 16,0 1-16,-1 17 15,18-36-15,1 19 0,-19-36 16,1 35 0,0-17-16,-18 17 15,0 36 1,17 0-16,1 17 15,17 18 1,0-18 0,1-17-16</inkml:trace>
  <inkml:trace contextRef="#ctx0" brushRef="#br0" timeOffset="603567.1013">30127 16122 0,'0'71'0,"0"-142"0,0 177 15,18-71-15,-18-17 16,18-1 0,-18-34-16,17-36 15,-17 18-15,0-36 16,0 18-16,0-18 15,18 54-15,17-36 16,-17 53-16,52 0 16,-34 18-1,52 52-15,-53-17 16,0 35-16,-17-52 16,-18 34-16,-18 1 15,1-54 1,-1 1-16,-35 0 15,35-18-15,1 0 0,-1 0 16,18-36-16</inkml:trace>
  <inkml:trace contextRef="#ctx0" brushRef="#br0" timeOffset="604067.9812">30692 16210 0,'-36'18'16,"72"-36"-16,-72 53 0,1 18 15,35-35-15,0 17 0,18-17 16,-1 0-16,1-18 16,17 0-16,-17-18 0,0 18 15,17-35-15,-17 17 16,-1-35-1,-17 35-15,0-17 16,-17 35-16,17-17 16,-18 17-1,18 17-15,18 1 16,-18-1 0,17-17-16,1 18 15,-1-18 1,-17-18 15,0 1-15,0-1-1,18 18-15,0-17 16,-1 17 0,19 0-1,-19 0-15,1 0 0,0 0 16,17-18-16,-18 18 15,1-18-15,0 18 16,-36-17-16</inkml:trace>
  <inkml:trace contextRef="#ctx0" brushRef="#br0" timeOffset="604234.9018">30974 15981 0,'0'0'0,"18"53"15,-18 0-15,17 35 16,1-53-16,-1 36 16,1-36-16,-18-17 15,18-1-15,-1 1 0,1 0 16</inkml:trace>
  <inkml:trace contextRef="#ctx0" brushRef="#br0" timeOffset="604634.0951">31274 16245 0,'-18'0'16,"0"0"-16,1 18 15,-1 0-15,1 17 16,17-17 0,0-1-16,0 19 15,17-36-15,1 17 0,-1-17 16,1 0-16,0 0 0,-1 0 16,1-17-16,-18-1 0,18 18 15,-18-35 1,0 17-16,0 0 15,0 1-15,0 34 32,0 1-32,35 17 15,-17-35 1,-1 18-16,1-18 0,0 18 16,-1-18-16,1 0 15</inkml:trace>
  <inkml:trace contextRef="#ctx0" brushRef="#br0" timeOffset="605602.2798">31962 16210 0,'0'-17'16,"0"34"-1,0 18 1,0-17-16,0 17 16,0 1-16,0-19 0,0 19 15,17-19-15,-17 1 16,0-36-1,0-35 1,0 18-16,18-18 16,-18 35-16,18-34 15,-1 52-15,1-18 16,-18 36-16,18 17 16,-18-18-16,0 36 15,0-17-15,17-19 16,-17 1-16,18 17 15,-1-35 1,19-35 0,-1-18-16,-17 35 15,-1-17-15,-17 17 16,18 1-16,0 17 31,-1 17-31,-17 19 16,18-19-16,-18 1 0,35 35 15,-35-18-15,18 0 16,-18-17-16,0 0 16,17-1-1,-17-34 1</inkml:trace>
  <inkml:trace contextRef="#ctx0" brushRef="#br0" timeOffset="605758.5074">32385 16140 0,'0'-18'16,"0"36"-16,18-36 0</inkml:trace>
  <inkml:trace contextRef="#ctx0" brushRef="#br0" timeOffset="606091.9095">32685 16316 0,'0'0'0,"-18"-18"0,1 18 15,-1 0 1,0 0-16,1 0 0,-1 18 16,18 0-16,0-1 0,0 1 15,0 17-15,18-17 16,17 17-16,-17-35 16,17 35-1,-17-35-15,-1 0 16,-17 18-16,-17-18 15,-1 0-15,-17 0 16,-1 0 0,19 0-16,-1 0 0,0 0 15</inkml:trace>
  <inkml:trace contextRef="#ctx0" brushRef="#br0" timeOffset="606337.2355">32403 16369 0,'17'18'0,"-17"-1"15,0 1 1,0 17 0,18-35-16,0 18 0,-1-1 15</inkml:trace>
  <inkml:trace contextRef="#ctx0" brushRef="#br0" timeOffset="606992.2554">32879 16387 0,'0'0'15,"0"17"-15,0 1 16,0-1-16,0 1 0,0 0 15,0-1 1,0-34 0,-18-1-16,18 0 15,0-34-15,18 16 16,-18 1-16,18 17 16,-1 1-1,-17-1-15,18 18 16,-1 18-16,-17 17 15,0-17-15,0 35 16,0-36-16,-17 18 16,17-17-1,0-36 1,17 1 0,-17-1-16,36-17 15,-19 17-15,1 1 16,0 17-16,-1 0 15,1 17 1,-18 1-16,0 0 0,0-1 16,0 18-16,0-17 15,0 17 1,0-17-16,18-18 16</inkml:trace>
  <inkml:trace contextRef="#ctx0" brushRef="#br0" timeOffset="607404.3859">33161 16369 0,'-18'0'0,"18"18"15,0 17-15,0-18 16,0 1-16,0 0 16,0-1-16,18 1 0,0 0 15,-1-18 1,1 0-16,0 0 15,-18-36 1,0 19-16,0-19 16,0 19-16,-18-1 15,36 18 17,-18 18-17,17-18-15,1 0 16,0 0-1,-18-18 1,0 1 0,0-1-16,0 0 15,0 1-15,17 17 16,1-18-16,0 18 16,17-18-1,-18 18-15,1 0 16</inkml:trace>
  <inkml:trace contextRef="#ctx0" brushRef="#br0" timeOffset="607608.8993">33338 16175 0,'0'18'0,"0"-36"0,-18 106 15,0-17-15,18-1 16,18-35 0,0 18-16,-1-35 15,-17 0-15,18-1 16,-1-17-16,-17 18 0</inkml:trace>
  <inkml:trace contextRef="#ctx0" brushRef="#br0" timeOffset="608038.9058">33443 16457 0,'0'0'0,"0"18"0,-17-1 15,17 19 1,17-19-16,19 19 16,-19-36-16,19 17 15,-19-17-15,1-35 16,-1 17-16,1-17 15,-18 0-15,0-36 16,0 18-16,0-35 16,0 53-16,0-36 15,0 54-15,-18-1 16,18 36-16,0-1 16,0 36-16,0 35 15,0-17-15,18 35 16,-18-53-16,18-18 15,-1 0-15,-17 0 0,36 1 16,-19-36-16,1 17 16,0-34-16,-18-1 15,17 0-15,1 1 16,-18-1-16,17 18 16,-17 18-1,0 17-15,0-17 16,0-1-16,-17 1 0</inkml:trace>
  <inkml:trace contextRef="#ctx0" brushRef="#br0" timeOffset="610257.8569">27287 17498 0,'0'0'0,"18"35"15,-18 18-15,18 0 0,17 17 16,-35-34-16,18-1 15,-1 0-15,1-17 16,-18 0-16,17-1 16,-17-34-16,-17-1 15,17 0-15,-35-52 16,17 34-16,-17-34 16,17 17-16,-17-35 15,35 53-15,0-18 16,17 17-16,36 19 15,-35-1-15,70 18 16,-53 18-16,18 17 16,-35-17-16,0 52 15,-18-17 1,-18 18-16,18-36 16,-18 18-16,18-18 15,18 18-15,0-18 16,35 1-16,-36-1 15,18-18 1,-17 1-16,-18 0 16,-18-18-16,-34 0 15,16 0-15,1 0 16,-18 0 0,18-18-16,-1 18 0</inkml:trace>
  <inkml:trace contextRef="#ctx0" brushRef="#br0" timeOffset="610457.4504">27852 17798 0,'0'35'15,"0"-70"-15,17 88 0,-17-36 16,18 36-16,-18-35 15,18-1-15,-18 1 16,17-18 0</inkml:trace>
  <inkml:trace contextRef="#ctx0" brushRef="#br0" timeOffset="610552.0035">27799 17657 0</inkml:trace>
  <inkml:trace contextRef="#ctx0" brushRef="#br0" timeOffset="611081.0106">28046 17745 0,'-35'17'16,"70"-34"-16,-88 52 0,35 18 15,18-18-15,18 18 16,-18-35-16,35 35 16,-17-36-16,35-17 15,-36 0-15,19 0 16,-19-17-16,-17-19 15,0 19-15,0-36 16,0 18-16,-17-1 16,-1 36-1,0-17-15,18 34 32,0 1-32,18 17 15,0-17-15,-1-1 16,1 1-16,0-18 15,-1 0 1,1-18-16,0 18 16,-1-17-16,1-1 0,-1 18 15,1-17-15,17 17 0,1 0 16,-19 17-16,1 1 16,17 17-16,-35-17 15,0 17-15,-17-35 16,-19 0-16,1 0 15,17 0-15,-35-18 16,36 1-16,-1-1 16</inkml:trace>
  <inkml:trace contextRef="#ctx0" brushRef="#br0" timeOffset="613382.3283">26388 18468 0,'0'18'16,"35"-1"-16,-17 1 15,52 17-15,-34-17 16,-1-18-16,18 0 0,-18 0 16,0 0-1</inkml:trace>
  <inkml:trace contextRef="#ctx0" brushRef="#br0" timeOffset="613554.7597">26511 18327 0,'0'53'16,"18"0"-16,0-18 0,-18 18 15,35 35-15,-18-53 16,1 1-16,0 34 15,17-52 1</inkml:trace>
  <inkml:trace contextRef="#ctx0" brushRef="#br0" timeOffset="614222.4492">26882 18327 0,'-18'0'0,"18"17"16,18 36-16,-1 0 16,19 35-1,-19-52-15,19-1 0,-19 0 16,18 18-16,-17-53 16,-18 18-16,-18-18 15,1-18-15,-18-52 16,-1 52-16,1-53 15,35 19 1,-18-19-16,18 36 16,36-36-16,-19 36 15,54 17-15,-18 18 16,-18 0-16,18 18 0,17 35 16,-52-18-1,17 53-15,-35-52 16,-35 16-16,17-16 15,1-19-15,-18 1 0,-1 0 16,1-1-16,17-17 16,1 0-16,34-17 15</inkml:trace>
  <inkml:trace contextRef="#ctx0" brushRef="#br0" timeOffset="614844.7676">27411 18521 0,'-18'17'16,"36"-34"-16,-53 52 0,17 0 15,18-17-15,0 17 16,0-17-16,18 0 0,-1-1 16,18 1-1,-17-18-15,17 0 16,-17-18-16,0-17 15,-18 17-15,-18-17 16,18 17-16,-18 1 16,36 17 15,0 35-15,-18-17-16,17-1 15,1-17-15,0 0 16,-1-17-1,-17-1 1,-17 0-16,17 1 16,0-1-16,17 0 15,19 1 1,-19 17-16,54 0 16,-54 0-16,19-18 15,34 18 1,-87 0-1,-1 0-15,0-17 16,-35 17 0,18-18-16,17 18 0,1-18 15,-18 1-15,35-19 16,17 36-16,18 0 16,1 18-1,-19 17-15,1-17 0,17 35 16,-35-18-16,18 18 15,0-35 1,-18-1-16,17 1 16,1-36-1</inkml:trace>
  <inkml:trace contextRef="#ctx0" brushRef="#br0" timeOffset="615111.5104">27922 18556 0,'-17'0'0,"34"0"0,-34 18 0,-1 17 15,18-17-15,0-1 0,0 1 16,0 17-16,18-17 16,-1-18-1,1 0-15,0 0 0,-1-18 16,1-17-16,0 17 16,-18-17-16,-18 0 15,0 17-15,1 0 16,-1 18-16,18-17 0,-18 17 15,18 17-15,36 19 16,-19-19-16,54 19 16,-36-19-16,36 1 15,-36-18-15,0 0 16,-17-18-16</inkml:trace>
  <inkml:trace contextRef="#ctx0" brushRef="#br0" timeOffset="615828.9477">28787 18344 0,'0'106'0,"0"-212"0,-18 265 16,18-106-16,18 18 16,-18-54-16,17 1 0,1-36 31,-18 1-31,0-19 15,0-17-15,0 18 16,0-35-16,18 52 16,-1-35-16,1 53 15,0 18 1,-1-1-16,-17 19 16,18 17-16,-1-36 15,-17 36-15,18-35 16,0-18-1,-1-18 1,-17 0-16,36-34 16,-19 34-16,1 0 0,0 1 15,-1-1-15,1 18 16,-1 18 0,-17 17-1,0 18-15,0-36 16,18 1-16,0 0 15,-1-18-15,1 0 16,-18-18-16,35-17 16</inkml:trace>
  <inkml:trace contextRef="#ctx0" brushRef="#br0" timeOffset="615941.8408">29298 18450 0,'18'18'16,"-1"0"-16,-17-1 15,36 1-15,-19-18 16</inkml:trace>
  <inkml:trace contextRef="#ctx0" brushRef="#br0" timeOffset="616091.0956">29386 18203 0,'0'18'16,"0"0"-16,18-1 15</inkml:trace>
  <inkml:trace contextRef="#ctx0" brushRef="#br0" timeOffset="616310.0737">29492 18362 0,'-17'18'15,"17"-1"1,0 1-16,0 17 16,0-17-16,17 0 15,1-1-15,17 1 16,0-1-16,-17-17 16,-36 0-1,1-17 1,-18 17-16,17-18 15,-17 1-15,17-1 16</inkml:trace>
  <inkml:trace contextRef="#ctx0" brushRef="#br0" timeOffset="616752.7844">29669 18221 0,'17'71'16,"-34"-142"-16,34 177 0,1-71 0,0 0 16,-1 1-16,-17-19 15,0-34 1,0-1 0,-17 0-16,17-17 15,0-18-15,0 36 16,17-36-16,-17 35 15,18 18-15,-1 18 16,-17-1-16,18 19 16,-18-19-16,0 18 15,0-17 1,0 0-16,0-36 16,0 0-1,18 1-15,-1-18 16,1 35-16,0-36 15,-1 36-15,19 0 16,-19 0-16,1 36 16,-18-19-16,0 1 15,17 17-15,-17-17 16,0-1-16,18-17 16,0 0-16</inkml:trace>
  <inkml:trace contextRef="#ctx0" brushRef="#br0" timeOffset="617192.3797">30004 18203 0,'-18'53'0,"36"-106"0,-36 124 16,18-53-16,18 17 15,-1-18-15,19 1 16,-19-18-16,1 0 15,0 0-15,-18-18 16,0 1 0,-18-18-1,18 17-15,0 0 0,0 1 16,0-1-16,0 0 0,18 18 16,-1 18-1,1 0 1,0-1-1,-18-34 17,0-1-17,0 0-15,17-17 16,1 17-16,17-17 16,-17 18-16,35-1 15,-18 0-15,0 1 16,0 17-16,1-18 15,-1 18-15,-35-18 16,-18 18-16</inkml:trace>
  <inkml:trace contextRef="#ctx0" brushRef="#br0" timeOffset="617360.2885">30339 18009 0,'0'0'16,"0"36"-16,18-1 0,-18 35 16,0-52-16,0 17 15,17-17-15,-17 0 16,0-1-16,18-17 0</inkml:trace>
  <inkml:trace contextRef="#ctx0" brushRef="#br0" timeOffset="617804.0069">30462 18098 0,'0'0'16,"0"35"-16,18 0 0,17 0 16,-17-17-16,0 0 15,17-18-15,-18 0 0,19-18 16,-19 0-16,-17-17 15,0 0-15,0 0 0,0-1 16,0-52 0,0 35-16,0-35 15,0 35-15,0-18 16,0 54-16,0-1 0,0 36 16,0 35-1,0 0-15,0 35 16,0-35-16,18 35 15,-18-53-15,0 18 16,18-53-16,-1-17 16,1-19-1,0 19-15,35-19 16,-18 36 0,-18-17-16,19 17 0,-1 35 15,0-17-15,-17-1 16,0 1-16,-1 35 15,-17-36-15</inkml:trace>
  <inkml:trace contextRef="#ctx0" brushRef="#br0" timeOffset="618447.984">29545 18609 0,'0'18'16,"0"-1"-1,-17 1 1,-1 0-1,18-1-15,-18 1 16,1 0-16,-19-18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0:12:18.0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5221 5468 0,'0'-35'16,"0"17"-16,18 36 16,-1-1-16,36 54 15,-35-18-15,35 70 16,-35-52-16,-1 105 15,1-105-15,-1 88 16,-17-89-16,36 36 16,-19-71-16,1 1 15,0-19-15,-1-34 16,1-1-16</inkml:trace>
  <inkml:trace contextRef="#ctx0" brushRef="#br0" timeOffset="216.3627">5750 5486 0,'0'0'16,"18"70"-16,0-17 0,-18 18 16,35 70-16,-35-71 15,17 1-15,1 0 0,17 52 16,1-70-16,17 35 15,-36-53-15,1 18 16,-18-35 0,-18-18-16</inkml:trace>
  <inkml:trace contextRef="#ctx0" brushRef="#br0" timeOffset="360.6824">5521 6068 0,'0'0'0,"18"0"16,17 17-16,0-17 0,53 18 16,-52-18-16,52 18 15,-35-18 1</inkml:trace>
  <inkml:trace contextRef="#ctx0" brushRef="#br0" timeOffset="706.9336">6121 6103 0,'0'53'0,"0"-106"0,0 141 16,17-52-16,1-1 0,17 18 16,1-36-1,-19 1-15,18-18 0,-17 18 16,35-18-16,-35-18 15,-1 0-15,-17-17 16,0-18-16,0 18 16,0-18-16,-17-18 15,17 36 1,-18 18-16,18-1 16,0 36-16,0 17 15,18 0-15,-1 18 16,1-18-16,0-17 15,-1 0-15,1 17 16,-1-18-16,1 1 16,0 0-16</inkml:trace>
  <inkml:trace contextRef="#ctx0" brushRef="#br0" timeOffset="1168.1706">6650 6244 0,'0'35'0,"0"-17"15,0-36 17,0-17-32,0 18 15,0-1-15,0-35 16,0 18-16,18-1 15,-1 19-15,18-1 16,-17 18-16,0 0 16,-1 0-16,1 35 15,-18-17-15,0 17 16,-18-17-16,18 0 16,0-1-1,18-17 1,-18-17-1,18 17-15,-18-18 0,17 0 16,1 18-16,0 0 16,-1 0-16,1 18 15,-18 35 1,17-18-16,-17 0 16,18 18-16,0-35 15,35 17-15,-36-17 16,19-18-16</inkml:trace>
  <inkml:trace contextRef="#ctx0" brushRef="#br0" timeOffset="1635.3993">7161 6138 0,'0'0'0,"-17"0"0,-36 36 15,35-19 1,-17 36-16,35-18 15,18 18-15,-18-35 16,52 17-16,-34-35 16,35-17-16,-18 17 15,1-53 1,-36 35-16,17-17 16,-17 17-16,0-17 0,0 17 15,-17 1-15,17-1 0,-18 0 16,0 18-16,18 18 15,0 0-15,18 17 16,-18-17-16,35 34 16,-17-34-16,17 0 15,-17-1-15,-1 1 16,1-18 15,-18-18-31,18 1 16,17-19-16,0 1 15,-17 35-15,0 0 16,17 0-16,-18 18 16,1-1-1,0 1-15,-1 17 16,-17-17-16,0 0 16</inkml:trace>
  <inkml:trace contextRef="#ctx0" brushRef="#br0" timeOffset="2179.4244">8802 6350 0,'17'0'16,"1"0"-16,35-18 16,-18-17-16,1 0 15,-19-18-15,18 0 0,1 0 16,-19-17-16,19-72 16,-36 89-16,-36-88 15,19 88-15,-19 1 16,1-19-16,0 18 0,-18 18 15,-18-36-15,36 54 16,18 17-16,-1 17 0,0 19 16,18 16-1,0 19-15,18 0 0,35 87 16,-18-70-16,53 54 16,-35-89-16,0-18 15,0 0-15,-18-17 0,54 17 16,-54-17-16,18-18 15</inkml:trace>
  <inkml:trace contextRef="#ctx0" brushRef="#br0" timeOffset="2724.756">9278 6085 0,'35'18'15,"-70"-36"-15,88 54 16,-35-36-16,-1 0 0,1 0 15,35-36 1,-36 19-16,1-1 0,-18 1 0,0-1 16,0-35-1,-18 35-15,-17-17 16,18 17-16,-36 18 16,35 18-16,0 0 15,1 17-15,17-17 0,17 52 16,1-52-1,17 17-15,1-17 0,-1-1 16,53 1-16,-35-18 16,0-18-16,-18 18 15,-17-35-15,-18 17 16,0 1-16,0-36 16,-18 18-1,18 17-15,0 36 31,18 35-31,-1-36 16,19 36-16,-1-35 16,0 17-1,-17-35-15,17 18 16,-17-18-16,-18-18 16,0 0-16,0-17 15,0 17-15,-18-52 16,18 52-16,-17-52 15,-1 52-15,18-17 16,0 17-16,18 18 16,-1 0-1</inkml:trace>
  <inkml:trace contextRef="#ctx0" brushRef="#br0" timeOffset="3293.2722">10072 6068 0,'17'0'0,"-34"0"0,52-18 16,-17 18-16,-18-17 0,17-19 16,1 19-16,-18-19 15,0 19 1,-18-1-16,1 18 15,-1 18-15,0-18 16,18 53-16,0-36 16,0 19-16,18-19 15,0 18-15,-1-17 0,36 35 16,-17-35-16,-19-1 16,18 1-16,1-18 0,-1 0 15,0 0-15,1-18 0,-1 1 16,35-54-16,-34 18 15,52-53-15,-53 36 16,-17 17-16,-1-18 16,1 1-16,0-71 15,-36-18-15,-17 18 16,17 88-16,1 18 16,-1-1-1,0 36-15,1 71 16,17-18-16,0 0 0,17 105 15,1-69-15,17 52 16,0-71-16,18 18 16,-17-35-16,-1 18 15,-17-53-15,-1 35 16,-17-36 0,-17 1-1,-1-18-15,18 17 0,-35-17 16</inkml:trace>
  <inkml:trace contextRef="#ctx0" brushRef="#br0" timeOffset="4154.1152">5309 7479 0,'0'-18'0,"0"1"15,18 17 1,17 0-16,1-18 16,69 0-16,-34 1 15,-1-1-15,19 0 0,52-17 16,-88 18-16,17 17 16,1-18-1,-36 0 1</inkml:trace>
  <inkml:trace contextRef="#ctx0" brushRef="#br0" timeOffset="4331.8265">5786 7602 0,'0'0'16,"17"71"-16,36 70 16,-35-70-16,35 34 15,-36-52-15,1-35 0,0 17 16,35 1-1,-36-19-15,18-17 0,-17 0 16,0-17 0</inkml:trace>
  <inkml:trace contextRef="#ctx0" brushRef="#br0" timeOffset="4900.2002">6227 8008 0,'0'0'15,"0"35"-15,0-17 16,0-36 0,0-17-1,0 17-15,0-17 0,0-18 16,17 18-16,36-18 16,-35 35-16,52 1 15,-34 17 1,-1 0-16,0 0 0,0 0 15,1 0-15,-1 0 16,-17 0-16,-1 0 0,1 17 16,0-17-16,-36 0 15,0 0-15,-17 36 16,17-19-16,-17 19 16,17-1-16,18 0 15,0-17-15,36 17 16,-1-35-16,-17 0 15,52-18-15,-17-17 16,-35 18-16,-1-1 16,-17-17-1,0 17-15,-17 0 16,-19 1-16,19 17 16,-1 0-1,18 17-15,0 1 16,0 0-16,35-1 15,-17-17-15,53 18 16,-36-18-16,-17 0 16,17 0-16,-18 0 0,1 0 15,0 0 1</inkml:trace>
  <inkml:trace contextRef="#ctx0" brushRef="#br0" timeOffset="5395.549">7056 7885 0,'0'0'16,"17"35"-16,-17-17 0,0-1 15,0 1-15,0-1 0,18 1 16,-1 0 0,-17-36-1</inkml:trace>
  <inkml:trace contextRef="#ctx0" brushRef="#br0" timeOffset="5526.9045">6950 7585 0,'17'0'15</inkml:trace>
  <inkml:trace contextRef="#ctx0" brushRef="#br0" timeOffset="5815.8991">7197 7973 0,'0'0'15,"0"17"-15,17-34 16,-17-18-1,0 17-15,18-17 16,-18-1-16,18 1 16,-18 17-1,35 1-15,-17 17 16,-1 17 0,1 1-16,-18 35 15,17-35-15,1 17 16,0-17-16,-18-1 15,35 1 1,-17-18-16</inkml:trace>
  <inkml:trace contextRef="#ctx0" brushRef="#br0" timeOffset="6207.1827">7549 7849 0,'0'0'0,"18"-35"0,-18 17 16,0 1-16,-18 17 15,1 17 1,-1 1-16,18 0 15,0-1-15,0 19 16,0-19-16,18 1 16,-1 0-16,1-18 15,17 0 1,-35 17-16,18-17 0,17 18 16,-17 17-16,0-17 0,34 52 15,-16-17 1,-19 0-16,1-18 0,0 18 15,-18 0-15,-18 18 16,-35-18-16,18-36 16,-36 19-16,36-36 15,-18 0-15,35 0 16,-34-53-16,52 17 16,17-69-16,18 52 15,71-71-15,-53 54 16,71-36-16,-54 53 15,18-18 1,-70 54-16,17 17 16</inkml:trace>
  <inkml:trace contextRef="#ctx0" brushRef="#br0" timeOffset="7713.9542">9084 7655 0,'-18'0'0,"-17"-17"16,0 17-16,-18 0 15,35 0 1,1 0-16,-36 35 15,35-17-15,0 34 16,18-34-16,36 35 16,-1-35-16,36 17 15,-36-17-15,35-1 16,-34-17-16,-1 18 16,-35 0-1,-18-18 1,1 0-16,-19 0 0,19 0 15,-19 0-15,-16 0 16,16 0-16,19 0 0,17-18 16,-18 18-16</inkml:trace>
  <inkml:trace contextRef="#ctx0" brushRef="#br0" timeOffset="8112.9692">9190 7814 0,'0'0'15,"35"-18"-15,-17 1 0,-1-1 16,19 0-16,-36 1 16,17-1-16,-34 18 15,-1-17 1,-35 34-16,36-17 16,-19 35-16,19-17 15,17 17 1,17-17-16,36 17 15,-35-17-15,17-18 16,36 0-16,-54 0 16,36-18-16,-35 18 15,-1-35 1,-17 17-16,0-17 16,-17 17-16,-1 1 15,18-1-15,18 18 31,35 0-31,-18 0 16,18-17 0,-18 17-16,18-18 15,-35 0-15,-1 1 0,-17-1 16</inkml:trace>
  <inkml:trace contextRef="#ctx0" brushRef="#br0" timeOffset="8269.4425">9578 7514 0,'18'124'15,"-36"-248"-15,53 318 0,-17-70 16,-1-89-16,-17 0 0,18 1 16,17-19-16,1 1 15</inkml:trace>
  <inkml:trace contextRef="#ctx0" brushRef="#br0" timeOffset="9414.7901">10495 7849 0,'0'-17'0,"18"17"16,17-36 0,-17 19-16,17-19 15,-17 1-15,-1 0 0,-17 17 16,18 1-16,-18-36 16,-18 35-16,1 0 0,-36 18 15,17 18-15,-34 35 16,52-18-1,1 36-15,17-36 16,35 18-16,0-18 16,0-17-16,1 0 0,70-18 15,-54 0 1,37 0-16,-54-18 16,0 0-16,-17 1 0,-1-19 15,-17 19-15,0-1 16,0 0-16,-17 18 15,-1 0 1,36 36-16,-18-19 16,35 19-16,-17-19 15,17 19-15,18-19 16,-35-17-16,-1-17 16,-17-1-1,-17 0 1,-1-17-16,18 17 15,0-35-15,0 36 16,0-18-16,18 17 16,17-17-1,-17 35-15,17 0 16,-18 0-16,-17 17 16,18 1-16,-18 0 15,0 17-15,0-18 16,0 1-16,0 0 15,0-1-15,0 1 16,0 0-16,18-18 16,-18-18-1,0-17 1,17 17-16,-17-17 16,18 17-16,17-17 15,-17 17 1,0 1-16,-1-1 15,1 18-15,-1 0 16,1 18 0,-18-1-16,0 19 15,0-19-15,0 1 0,0-1 16,0 1 0,18 17-16,-1-17 15,1-18-15,0 18 16,35-18-16,-36 0 0,18 0 15,-17-18-15,-18 0 16,0 1 0,-18-19-16,-17 19 15,18-1-15,-36-35 16,35 36-16,0 17 0,1-18 16,34 36-1,36-1 1</inkml:trace>
  <inkml:trace contextRef="#ctx0" brushRef="#br0" timeOffset="9621.3329">11730 7779 0,'0'-36'15,"0"1"-15,35-18 16,-17 18-16,17 17 15,0 1-15,1-1 0,-1 0 16,18 1-16,-18 17 0,53-18 16,-52 18-16,-1 0 15,-35 18-15,-18-1 16</inkml:trace>
  <inkml:trace contextRef="#ctx0" brushRef="#br0" timeOffset="10104.9336">5521 8996 0,'-18'0'0,"36"0"15,17-18-15,1 18 0,34-17 16,-17 17-16,35-18 15,0 0-15,89-17 16,-107 17-16,1 1 16,-18-1-16,-18 18 0,18 0 15</inkml:trace>
  <inkml:trace contextRef="#ctx0" brushRef="#br0" timeOffset="10260.3489">6050 9013 0,'0'0'15,"18"71"-15,-1-18 0,1 0 16,0 53-16,-1-53 16,19 17-1,-19-35-15,19 18 16,-36-35-16,17-18 16</inkml:trace>
  <inkml:trace contextRef="#ctx0" brushRef="#br0" timeOffset="10887.9996">6350 9402 0,'0'17'15,"18"18"-15,-1-35 16,-17 36-16,18-36 16,-36 0-1,18-36 1,0 19-16,0-36 15,0 35-15,0 1 16,18-19-16,0 19 0,34-19 16,-16 36-16,-19 0 15,19 0-15,-19 0 16,1 18-16,0-18 0,-1 0 16,1 18-16,0-18 15,-18 17-15,17-17 16,-34 0-16,-1 0 15,0 0-15,-17 36 16,17-36-16,1 35 16,17-17-16,17-1 15,1 1-15,35-1 16,-35-17-16,34 0 16,-34 0-1,0-17-15,-18-1 16,-18 1-1,0-19-15,18 19 16,-17-1 0,17 0-16,17 36 47,-17 0-47,18-1 0,0-17 15,-1 18-15,1 0 16,0-1-16,-1-17 15,1 18-15,0-18 16,-1 0-16,1 0 16,-18-18-1,0 1-15,0-1 16,0 0-16,0-17 16,0 17-1</inkml:trace>
  <inkml:trace contextRef="#ctx0" brushRef="#br0" timeOffset="11405.4824">7020 9296 0,'0'35'15,"0"-70"-15,0 105 0,0-52 0,18 17 16,0-17 0,17-1-16,-35 1 15,17-18-15</inkml:trace>
  <inkml:trace contextRef="#ctx0" brushRef="#br0" timeOffset="11601.8002">6950 9084 0,'17'0'16,"1"-18"-1</inkml:trace>
  <inkml:trace contextRef="#ctx0" brushRef="#br0" timeOffset="12182.6819">7144 9454 0,'0'-17'16,"0"-1"0,17 1-1,-17-1-15,0 0 0,18-17 16,-18 17-16,18 1 15,-18 34 1,0 19 0,17-19-16,-17 1 0,18 17 15,0-35 1,17 0 0,-17 0-16,17-35 15,-35 17-15,17 1 16,1-1-16,0 0 15,-18 1-15,0-1 16,0 36 0,17 17-1,-17 0-15,36 36 16,-19-18-16,19 35 16,-19-35-16,1 35 15,-1-53-15,-17 36 16,0-36-16,-35 0 15,18-17-15,-36 0 16,35-18-16,-17-36 16,17 1-16,-17-18 15,17 0-15,1-35 16,17 35 0,17-35-16,1 53 15,35-1-15,-18 19 16,18-1-1,-35 18-15</inkml:trace>
  <inkml:trace contextRef="#ctx0" brushRef="#br0" timeOffset="12384.9702">7938 9296 0,'35'0'15,"-18"0"-15,36-18 16,-17 18-16,-19 0 16,1 0-16</inkml:trace>
  <inkml:trace contextRef="#ctx0" brushRef="#br0" timeOffset="13080.7224">8714 9225 0,'-53'-17'16,"106"34"-16,-124-52 15,36 35-15,-18 18 16,18-1-16,17 18 15,0-17-15,1 17 0,17 1 0,0-1 16,0-17-16,0-1 0,35 1 16,-17-1-16,17-17 0,18 0 15,-18 0 1,36-52-16,-36 16 16,0-34-16,-17 34 15,-1-52-15,-17 35 16,-35-53-1,18 54-15,-19-72 16,1 71-16,-36-35 16,54 53-16,-36 17 15,35 53-15,18 36 16,18-1-16,17 54 16,-17-54-1,17 1-15,0-18 0,1 0 16,-1 0-16,18 17 15,-18-34-15,18-1 16,-35-35-16</inkml:trace>
  <inkml:trace contextRef="#ctx0" brushRef="#br0" timeOffset="13534.9018">8925 9296 0,'36'0'16,"-19"-18"-16,1 18 0,-1-18 15,1 1-15,0-1 16,-1 1-16,-17-1 16,-17 0-16,17 1 15,-18 17-15,0 0 16,1 0-16,-1 0 16,18 17-16,0 1 0,0 0 15,0-1 1,18 1-16,-1-1 15,1-17-15,17 18 16,-17-18-16,0 0 16,-1 0-1,1 0 17,0 18-32,-18-1 15,35 19 1,-17-19-16,17 1 15,0-18-15,18 0 16,-35 0-16,17-18 16,-17 1-16,-18-36 15,0 35-15,-18-35 16,18 36-16,-35-19 16,17 19-16,0-1 15</inkml:trace>
  <inkml:trace contextRef="#ctx0" brushRef="#br0" timeOffset="13992.4206">10372 9119 0,'17'-53'15,"-34"106"-15,52-123 0,-53 34 16,1 36-16,-19 18 16,1 0-1,0 17-15,35 0 16,-18 18-16,36-35 16,-1 17-16,19-17 0,17 17 15,-18-17 1,18-1-16,-35 1 15,-1-18-15,-17 18 16,-53-18 0,36 0-16,-19 0 0,-17 17 15,36-17-15,-36 0 16</inkml:trace>
  <inkml:trace contextRef="#ctx0" brushRef="#br0" timeOffset="14258.9565">10548 9313 0,'35'-17'16,"-70"34"-16,88-52 0,-35 17 0,-1 1 15,19-18-15,-36 17 16,0-17-16,0 17 16,-36 18-1,1 0-15,17 0 16,-17 35-16,17 1 15,1-19-15,17 18 0,0-17 16,53 35-16,-36-53 16,19 18-16,52-1 15,-53-17-15,36-17 16,-54-1-16,1 18 16,-18-18-16</inkml:trace>
  <inkml:trace contextRef="#ctx0" brushRef="#br0" timeOffset="14414.3504">10760 9137 0,'0'-18'16,"0"36"-16,70-36 0,-34 1 15,52-1-15,-35 0 16,35-35-16,-53 53 16,18-35-1,-35 35-15,-18-17 16</inkml:trace>
  <inkml:trace contextRef="#ctx0" brushRef="#br0" timeOffset="14572.1837">11007 8890 0,'0'0'0,"0"35"0,17 18 15,-17 0-15,18 35 16,0-17-1,-1-18-15,1 17 16,0-52-16</inkml:trace>
  <inkml:trace contextRef="#ctx0" brushRef="#br0" timeOffset="15332.3646">11712 9278 0,'0'0'0,"18"0"31,35-35-31,-18 17 15,18-52-15,-35 52 16,-1-53-16,-17 54 16,-17-19-16,17 19 0,-53-18 15,-18 17 1,36 36-16,-36 17 16,54 0-16,17 36 15,0-36-15,17 0 16,19 1-16,17-19 0,35 18 15,18-17 1,-18-18 0,-18-18-16,-34 1 15,-36-1-15,0-17 16,0 17-16,0 1 16,0-1-1,0 36-15,0-1 16,0 1-16,17 0 15,18 34 1,-17-34-16,0-18 0,-1 18 16,-17-36-1,-17 0 1,17-17-16,-18 18 0,0-36 16,18 17-16,-17-17 15,34 36-15,1-36 16,0 35-16,17 1 15,0 17 1,-17 0-16,0 0 16</inkml:trace>
  <inkml:trace contextRef="#ctx0" brushRef="#br0" timeOffset="15593.6185">12506 9260 0,'0'0'0,"0"18"0,18-18 16,-18-18-1,-18-17 1,18 18-16,-18-36 16,1 35-16,17-17 15,-18 17-15,18-35 16,0 35-16,18 18 15,-18-17-15,17 17 0,1 17 16,0-17-16,17 36 16,-35-19-16,18-17 15</inkml:trace>
  <inkml:trace contextRef="#ctx0" brushRef="#br0" timeOffset="15826.0399">12718 9084 0,'-18'0'16,"0"0"-16,1 0 15,-1 35 1,18-17-16,0 17 16,0-17-16,35 17 15,-17-35-15,17 18 16,-17-18-16,0 0 0,-1-35 16,1 17-16,-18 0 15,0 1-15,0-1 0,-18 0 16,18 1-16,-17-19 15,-19 19-15,36-1 16,-17 18-16</inkml:trace>
  <inkml:trace contextRef="#ctx0" brushRef="#br0" timeOffset="16021.6488">12929 9208 0,'0'0'15,"-17"0"-15,-1-18 0,18 0 16,-18-17-16,36 0 16,-18 17-16,35-17 15,18-1-15,-17 36 16,-19-17-16,54 17 16,-54 17-16,1-17 0,0 18 15</inkml:trace>
  <inkml:trace contextRef="#ctx0" brushRef="#br0" timeOffset="19324.4735">6068 10336 0,'17'89'16,"-17"-19"-16,36 71 15,-19-53-15,1-17 16,17 52-16,-35-70 15,18 0-15,-18-35 16,-18-36 0,1-35-1,-19 0-15,19 1 16,-1-1-16,-17 0 0,17-71 16,1 71-16,17-88 15,17 88-15,1 18 16,17 0-16,18 17 0,53-17 15,-36 35-15,54 53 16,-54-18-16,19 71 16,-54-53-16,0 88 15,-52-71-15,-36 54 16,0-54-16,0-17 16,0-17-16,0 17 15,-53 0-15,53-53 16,-17 17-16,52-34 15,18-1-15,35-35 16</inkml:trace>
  <inkml:trace contextRef="#ctx0" brushRef="#br0" timeOffset="19887.8123">6579 10971 0,'36'18'0,"-72"-36"0,89 36 16,0-36 0,-18 1-16,-17-1 0,0 0 15,17-52-15,-35 52 16,0-35 0,-18 36-16,1-1 0,-1 18 15,-17-18-15,17 18 0,-17 18 16,17 0-16,1 17 15,-1 0-15,18-17 0,18 17 16,-1 0-16,1-17 16,0 17-16,17-17 15,0 0-15,0-18 0,36 17 16,-36-17-16,18-35 16,-18 35-16,-17-53 15,-18 35-15,0-34 16,-18 34-16,18-17 15,0 17-15,18 36 32,0 17-17,17-17-15,-17 17 16,-1-18-16,18 36 16,1-35-16,-1 17 15,-17-35-15,-1 0 16,1 0-16,-18-17 15,0-36 1,0 0-16,0-18 16,0 36-16,0-53 15,-18 70-15,1-17 16,-1 35 0,18 18-16</inkml:trace>
  <inkml:trace contextRef="#ctx0" brushRef="#br0" timeOffset="20666.096">8890 10813 0,'18'-18'16,"-1"0"-16,1-17 15,0 17-15,17-17 16,-18 18-16,1-19 16,-18 19-16,0-19 15,-18 19 1,-17-19-16,0 19 16,-18 17-16,18 0 15,-18 17-15,18 19 16,-1 34-16,36-17 15,18 35 1,0-52-16,70 17 16,-53-18-16,71-18 15,-53 1-15,35-18 16,-53-18-16,1 18 16,16-35-16,-52 18 15,18-19-15,-18 19 16,0-1-16</inkml:trace>
  <inkml:trace contextRef="#ctx0" brushRef="#br0" timeOffset="20938.2478">9507 10866 0,'0'17'15,"0"-34"-15,0 17 16,0-36-16,0 1 16,-17 17-16,-1-52 15,0 52-15,1-52 16,17 34-16,0 1 16,0 17-16,17 1 15,1 17-15,17 0 16,1 0-16,17 35 15,-36-17-15</inkml:trace>
  <inkml:trace contextRef="#ctx0" brushRef="#br0" timeOffset="21182.5063">9843 10813 0,'17'0'15,"-34"0"-15,34-18 16,-34-17 0,17 17-16,0-17 15,-18 0-15,18-18 16,0 35-16,18-17 16,-18 17-1,0 0-15,17 18 16,-17 18-16,18 0 15</inkml:trace>
  <inkml:trace contextRef="#ctx0" brushRef="#br0" timeOffset="21848.1364">10125 10601 0,'0'0'0,"-18"0"15,0 18-15,1-1 16,17 1-16,0 0 15,0-1-15,0 1 0,17-1 16,1 1-16,0 0 16,35-1-16,-36-17 15,36 0-15,-18 0 16,-17-17-16,0-1 16,-18-35-16,-18 36 15,-35-36 1,18 35-16,-36-17 15,36 35-15,-18-18 16,36 18-16,34 0 16,36 18-1</inkml:trace>
  <inkml:trace contextRef="#ctx0" brushRef="#br0" timeOffset="22111.6427">10530 10760 0,'0'-18'16,"18"-17"0,-18 0-16,18-1 15,-18 19 1,17-19-16,-17 19 0,53-36 15,-35 35-15,17 1 16,-17 17-16,-1 0 16,36 17-16,-35-17 15,0 0-15,-1 18 0</inkml:trace>
  <inkml:trace contextRef="#ctx0" brushRef="#br0" timeOffset="23122.7611">9878 10513 0,'17'0'0,"19"-18"16,-19 1-1,19-1-15,-19 18 16,-17-18-16</inkml:trace>
  <inkml:trace contextRef="#ctx0" brushRef="#br0" timeOffset="41208.6643">14623 5203 0,'-18'18'16,"-17"17"-1,17-17-15,-52 70 16,52-52-16,-17 52 16,17-53-16,18 0 15,18 1-15,-1-1 0,54 18 16,-36-36-16,53 1 16,-35-18-16,53 0 15,-71-18-15,36 18 16,-53-17-1,-1 17-15,-52-18 16,17 18 0</inkml:trace>
  <inkml:trace contextRef="#ctx0" brushRef="#br0" timeOffset="41403.1787">14799 5433 0,'0'17'15,"0"-34"-15,0 52 16,-18 0-16,1 54 16,17-37-16,-18 19 15,18-18-15,0 0 0,0 70 16,0-87-16,0-1 0,18 0 16,-1 18-16,1-53 15,0 18 1</inkml:trace>
  <inkml:trace contextRef="#ctx0" brushRef="#br0" timeOffset="41718.7518">15152 5821 0,'0'17'16,"0"-34"-16,0 52 16,0-17-16,17-18 15,1 17-15,0-17 0,-1 0 16,1-17-16,0 17 0,-1-18 16,1 0-16,0 1 0,-18-1 15,0 1-15,-18-1 16,0 18-1,1-18-15,-1 18 16,0 18-16,1-18 16,17 18-16</inkml:trace>
  <inkml:trace contextRef="#ctx0" brushRef="#br0" timeOffset="41992.1876">15628 5256 0,'-35'53'16,"35"-17"-16,-35 87 15,17-70-15,0 35 16,-35 53-16,36-70 15,-19 52-15,19-87 16,-1-1-16,18 35 16,-18-34-16,36-36 31</inkml:trace>
  <inkml:trace contextRef="#ctx0" brushRef="#br0" timeOffset="42247.9232">15769 5909 0,'18'18'16,"-36"-36"-16,53 53 0,1 1 15,-19-36 1,19 0-1,-19 0-15,-17-18 16,0 0-16,-17 1 16,-1-1-16,18 0 15,-53 18-15,35 0 16,1 0-16,-18 0 0</inkml:trace>
  <inkml:trace contextRef="#ctx0" brushRef="#br0" timeOffset="53442.9447">14534 7126 0,'18'0'16,"35"-35"-16,-18 35 15,18-18-15,-18 1 0,18-1 16,18 0-16,-53 18 15,35 18 1,-36 0-16,1 34 16,-18 1-16,17 36 15,-17-36-15,0 52 16,0-34-16,0 35 16,0-53-16,0 35 15,18-53-15,0 0 16,-1-17-16,1 0 15,0-18-15,-18-18 16</inkml:trace>
  <inkml:trace contextRef="#ctx0" brushRef="#br0" timeOffset="53615.4308">14693 7567 0,'0'0'0,"18"-18"0,35 18 15,-18-17-15,0 17 16,1-18-16,17 1 16,17 17-16,-35 0 15,1 0-15,-1 0 16</inkml:trace>
  <inkml:trace contextRef="#ctx0" brushRef="#br0" timeOffset="53893.4502">15328 7461 0,'0'0'16,"0"36"-16,0-19 0,0 1 15,18-1 1,-1 1-16,1-18 0,17 0 15,-17-18-15,0 1 16,17-18-16,-35 17 16,0-17-16,0 17 15,-35 0-15,17 1 16,0 17-16,1 0 16,-1 0-1</inkml:trace>
  <inkml:trace contextRef="#ctx0" brushRef="#br0" timeOffset="54138.1468">15681 7091 0,'0'17'15,"0"1"-15,-18 53 16,18-36-16,-17 71 15,-36 35 1,18-71-16,17-17 16,0 0-16,1 0 0,-1 18 15,18-54-15,0 36 16,0-35-16,18-18 16</inkml:trace>
  <inkml:trace contextRef="#ctx0" brushRef="#br0" timeOffset="54376.5779">15769 7691 0,'18'17'16,"-18"1"-16,35-18 15,-17 0-15,35 0 16,-36-18-1,1 1 1,-18-1-16,-18-17 16,1 35-16,-19-18 15,19 18-15,-36 0 16,18 0-16,-1 18 16</inkml:trace>
  <inkml:trace contextRef="#ctx0" brushRef="#br0" timeOffset="55712.8132">14870 8555 0,'-18'0'0,"18"35"16,18 36-16,-1-18 15,1 88-15,0-71 16,-18-17-16,17 71 15,-17-71-15,18 17 16,-1-35-16,1-17 16</inkml:trace>
  <inkml:trace contextRef="#ctx0" brushRef="#br0" timeOffset="56023.1784">15187 8855 0,'0'0'16,"0"88"-16,0-35 0,0 0 15,0 17 1,18-52-16,17 17 0,0-17 16,36-18-16,-36-18 15,36-17-15,-54 0 16,19-36-16,-36 18 15,-36-17 1,19 34-16,-72-34 16,54 52-16,0 1 0,-36-1 15,36 18 1,17 0-16,18 18 16,18-1-16,17 1 15,1-18-15</inkml:trace>
  <inkml:trace contextRef="#ctx0" brushRef="#br0" timeOffset="56702.3913">15752 8996 0,'17'0'15,"-17"17"-15,18-17 31,-18 18-15,0-36 31,0 1-31,17 17-1,-17 17 95,0 1-79,0 0-16,0-1 1,18-17-16,-18 18 16,18-18-1,-36 0 32,0 0-16,18-18 32,-17 18-47,34 0 30</inkml:trace>
  <inkml:trace contextRef="#ctx0" brushRef="#br0" timeOffset="57035.8463">16245 8643 0,'0'0'0,"-35"35"16,18 1-16,-19 34 15,19-17-15,-1 0 16,-17 53-16,17-53 16,0-18-16,18 0 0,-17 1 15,-1-1-15,18 0 16,0-17-16,-18 17 16,18-17-16,18-36 31</inkml:trace>
  <inkml:trace contextRef="#ctx0" brushRef="#br0" timeOffset="57263.4871">16316 9137 0,'18'0'16,"-36"0"-16,36 18 15,-1-18 1,-17-18 0,18 18-16,-18-35 15,-18 35-15,18-18 16,-35 18-16,0 0 16</inkml:trace>
  <inkml:trace contextRef="#ctx0" brushRef="#br0" timeOffset="58092.3505">14623 10089 0,'0'36'32,"17"52"-32,1-35 15,0 88-15,-18-53 16,17-35-16,-17 18 15,18-18-15,-1 35 16,1-71-16,17 19 16,-17-36-16</inkml:trace>
  <inkml:trace contextRef="#ctx0" brushRef="#br0" timeOffset="58381.1696">14887 10195 0,'53'-17'16,"-106"34"-16,141-34 0,-17 34 0,-18 1 15,17 35 1,-52-18-16,17 53 16,-35-52-16,-17 52 15,-19-35-15,1 0 16,0-18-16,0 0 0,-18 18 15,17-35-15,19-1 16,34-17 0,54 0-16,-36-17 15,53-1-15,-52 18 16,34 0-16,-34 0 16</inkml:trace>
  <inkml:trace contextRef="#ctx0" brushRef="#br0" timeOffset="58870.9454">15734 10425 0,'-35'0'16,"17"17"-1,18 1 1,18 17-16,-1-35 16,19 18-16,-19-18 15,18 0-15,-17 0 16,-18-18-1,-18 1-15,1-1 16,-1 0 0,-17 18-16,35-17 15,-18 17-15,36 0 16</inkml:trace>
  <inkml:trace contextRef="#ctx0" brushRef="#br0" timeOffset="59148.4673">16245 10125 0,'-17'0'15,"-1"17"1,1 19-16,-1-1 0,0 0 15,1 18 1,-19 18-16,1-1 0,0 1 0,-1-1 16,19-17-16,-1 0 0,-17 35 15,35-52-15,0-19 16,0 1-16,0 0 0,18-18 16,-1-18-16,1 0 15,17 1-15</inkml:trace>
  <inkml:trace contextRef="#ctx0" brushRef="#br0" timeOffset="59388.2504">16281 10601 0,'0'18'16,"17"-1"-16,-17 1 15,18 0-15,0-1 16,-1-17-16,19 0 15,-36-17-15,35-1 16,-35 0-16,17 1 16,-34-19-16,17 19 15,-18-1-15,-17 0 16,0 18-16,-1 0 0,19 18 16,-19-18-1</inkml:trace>
  <inkml:trace contextRef="#ctx0" brushRef="#br0" timeOffset="66538.3749">16775 5962 0,'-18'0'0,"18"18"32,18 52-17,-18-35-15,0 71 16,17-53-16,-17 88 15,18-53 1,-18 54-16,0-54 16,0-18-16,18-17 0,-18 0 15,0 0-15,17 0 16,-17-18-16,0 1 16,18-19-16,-18 1 15,17-18 1,-17 17-16</inkml:trace>
  <inkml:trace contextRef="#ctx0" brushRef="#br0" timeOffset="66833.9619">16598 6914 0,'18'36'16,"-36"-72"-16,53 107 0,1-18 15,-19-18-15,1-17 0,35 52 16,-35-34-16,17-1 16,-17-17-16,-1-18 15,1 17-15,-1-17 16,1 0-1,-18-35 1,0 17-16,0-35 16</inkml:trace>
  <inkml:trace contextRef="#ctx0" brushRef="#br0" timeOffset="67205.9459">16563 6138 0,'0'-53'16,"0"106"-16,0-123 0,0-1 0,18 36 15,-1-36 1,1 54-16,17-54 16,-35 54-16,18 17 15,-1-18-15,-17 36 0,36 17 16,-19-18-16,36 72 15,-35-54-15,17 36 16,0-36-16,-17 0 16</inkml:trace>
  <inkml:trace contextRef="#ctx0" brushRef="#br0" timeOffset="67790.9631">17427 6579 0,'-17'-17'16,"34"34"-16,-52-34 0,17-1 15,1 18 1,-19 0-16,19 18 15,-1 17-15,0-17 16,18-1-16,0 1 16,0 0-16,0-1 0,18 1 15,-18-1-15,18-17 0,-1 0 16,1 0-16,35 0 16,-35-17-16,-1-1 15,-17 1-15,0-19 16,0 19-16,0-19 15,-17 19 1,17 34 15,17 19-31,1-19 16,17 1 0,-17 0-16,35-1 15,-36-17-15,1 0 0,0 0 16</inkml:trace>
  <inkml:trace contextRef="#ctx0" brushRef="#br0" timeOffset="68042.0322">17657 6597 0,'17'35'16,"-34"-70"-16,34 88 0,-17-18 15,18-35-15,-18 18 16,17-18 0,-17-35-1,0 17-15,0-17 16,0-1-16,0 19 0,18-19 16,-18 19-1,0-19-15,18 36 16</inkml:trace>
  <inkml:trace contextRef="#ctx0" brushRef="#br0" timeOffset="68330.2752">17886 6597 0,'0'35'0,"0"-70"0,0 88 15,0-35-15,17-1 16,1-17-16,0 18 0,17-18 16,-17 0-16,-1-18 0,1 18 15,0-17-15,-18-19 16,0 19-16,-18-19 16,0 19-16,1 17 15,-19-18-15,19 0 16,-1 18-16,0 0 15,18 18-15,0 0 16,36-1 0</inkml:trace>
  <inkml:trace contextRef="#ctx0" brushRef="#br0" timeOffset="68541.219">18186 6562 0,'0'0'0,"0"17"0,17 1 16,1 0-16,0 17 16,-18-17-16,17-18 15,-17 17-15,18-17 0</inkml:trace>
  <inkml:trace contextRef="#ctx0" brushRef="#br0" timeOffset="68658.7903">18203 6421 0,'0'-18'15,"18"18"-15,0 0 16</inkml:trace>
  <inkml:trace contextRef="#ctx0" brushRef="#br0" timeOffset="69608.6696">18503 6615 0,'0'-18'15,"-17"0"1,-1 18 0,0 0-16,1 0 15,-1 0-15,18 18 0,-18-18 16,18 18-16,0-1 0,0 1 15,18 17 1,-18-17-16,53-1 16,-35-17-16,-1 0 15,1-17-15,-1-1 0,19-35 16,-19 18-16,-17-36 16,0 36-16,0 0 15,-17 0-15,-1-1 0,0-17 16,18 18-16,-17 0 0,-36 0 15,53 17-15,-35 18 16,35 18 0,0 52-1,0-17-15,17-18 0,19 53 16,16-17 0,-34-36-16,53 18 15,-54-35-15,19-18 0,-19 18 16,1-18-1,0 0-15,-18-18 0,0 0 16,0 1-16,0-1 16,0 0-16,0-17 15,-18 35-15,18 18 16,0-1 0,18 1-16,-1 17 15,1-17-15,-1 0 16,19-18-1,-19 0-15,1-18 16,-18 0-16,0 1 16,0-1-16,0-17 15,0 17-15,0 0 16,0 1 0,0-1-16,0 0 31,18 1-16,-18-1-15,0-17 16,0 17 0,-18-35-16,18 18 15,-18-35-15</inkml:trace>
  <inkml:trace contextRef="#ctx0" brushRef="#br0" timeOffset="69876.5623">18803 6121 0,'18'88'0,"-36"-176"0,53 211 15,-35-70-15,36 18 16,-19-18-16,1 17 16,0-52-16,-1 35 15,-17-36 1,18 1-16,-1-18 16,1 0-1,-18 18-15,0-1 16,18-17-16,-18 18 0,0 0 0,17-18 15,-17 17 1,-17-17 0,-1 0-16,0 0 15,1-17 1,17-1-16,-18 0 16</inkml:trace>
  <inkml:trace contextRef="#ctx0" brushRef="#br0" timeOffset="70276.492">19068 6191 0,'0'0'0,"0"18"16,-18 17-16,18 53 15,0-52-15,18 17 16,-18-1-16,17 1 15,1-17-15,17 52 16,-17-70-16,17 17 16,-17-35-16,17 0 15,-17 0-15,-1-35 16,1 17-16,0-17 16,-18 17-16,0 0 15,0 1-15,-18 17 16,18 35-1,-18-17-15,36 35 16,0-36 0,17 1-1,-17-18-15,-1 0 0,36-18 16,-18 18 0,-35-17-16</inkml:trace>
  <inkml:trace contextRef="#ctx0" brushRef="#br0" timeOffset="70844.9047">19932 6015 0,'-18'-53'0,"36"106"0,-36-124 15,18 89 1,18 88-16,0-53 16,-1 17-16,1 1 15,17 52-15,-17-35 16,-18-52-16,0-19 15,0 1-15,17-18 16,-17-18-16,36-17 16,-19 17-16,1-17 15,17 35-15,1-17 16,16 17-16,-16 17 16,-1 18-16,-17-17 15,-18 0-15,0-1 16,0 1-16,-18 0 0,0-1 15,-17-17-15,17 0 16,1 0-16,-1 0 0,18-17 16,0-1-16</inkml:trace>
  <inkml:trace contextRef="#ctx0" brushRef="#br0" timeOffset="70988.2577">20461 6473 0,'18'36'15,"-36"-72"-15,53 89 0,-35-35 16,18 0 0,0-18-16,-18 17 15,35-17-15,-17 0 16</inkml:trace>
  <inkml:trace contextRef="#ctx0" brushRef="#br0" timeOffset="71099.2489">20479 6297 0,'0'0'0,"0"-18"16,17 1 0,1 17-16,0 0 0,-1 0 15</inkml:trace>
  <inkml:trace contextRef="#ctx0" brushRef="#br0" timeOffset="71582.4557">20779 6456 0,'-18'0'16,"36"0"-16,-36 17 0,18 1 15,0 0-15,0-1 16,0 19-16,18-19 16,-1 19-16,1-36 15,0 0-15,-1 0 16,1-18-1,-1 18-15,1-35 16,-18 17-16,0-17 16,0 17-16,-18 0 15,18 36 17,0 0-32,18-1 15,-18 1 1,18-18-16,-1 0 15,1 0 1,0-18 0,-1 18-16,36 0 15,-35 0-15,17 18 16,-17 0-16,-1-1 0,19 1 16,-19-18-16,-17 18 15,-17-18 1,-1 17-16,-17-17 15,17 0-15,0 0 0,1 0 16,-18-17 0,17 17-16</inkml:trace>
  <inkml:trace contextRef="#ctx0" brushRef="#br0" timeOffset="71900.6979">20796 6456 0,'0'0'0,"18"0"16,0 0-16,-1-18 16,18 18-16,-17 18 15</inkml:trace>
  <inkml:trace contextRef="#ctx0" brushRef="#br0" timeOffset="77428.4713">16863 7726 0,'0'17'15,"0"36"-15,17-17 16,-17 17-16,18 88 16,0-71-16,-1 1 0,1 88 15,0-107 1,-1 54-16,1-53 16,-18-17-16,18 16 15,-1-34-15,-17-36 31</inkml:trace>
  <inkml:trace contextRef="#ctx0" brushRef="#br0" timeOffset="77688.9682">16828 8555 0,'0'0'15,"17"35"-15,1 0 0,17 36 16,-17-53-16,-1 17 16,1-17-16,0-1 0,17 18 15,-17-35 1,-1 0-16,1 0 16,-1 0-1,1 0-15,-18-17 16,18-1-1,-36-17 1</inkml:trace>
  <inkml:trace contextRef="#ctx0" brushRef="#br0" timeOffset="78046.5858">16651 8202 0,'18'-35'0,"-18"17"15,17 1-15,-17-19 0,18 1 16,-18 17-16,18-52 15,-18 35-15,0-36 16,0 36-16,0 17 16,0-17-16,0 17 15,17 18-15,19 0 16,-19 18-16,1-18 16,17 35-1,0-17-15,-17-1 0,0 1 16,17 0-16</inkml:trace>
  <inkml:trace contextRef="#ctx0" brushRef="#br0" timeOffset="79386.0997">17551 8008 0,'0'0'16,"0"18"-16,17 17 15,1 53-15,17-35 16,-17-18-16,0 18 16,34 0-16,-34-18 15,0-17-15,17 0 16,-35-36-1,0-17 1,0-18-16,-18 18 16,1-36-16,17 36 15,0-18-15,0 35 16,35-17-16,-17 35 16,-1 0-16</inkml:trace>
  <inkml:trace contextRef="#ctx0" brushRef="#br0" timeOffset="79857.4247">18098 8149 0,'0'0'0,"-18"0"16,0 18-16,18-1 15,-17 1-15,17 17 16,0 1-1,17-19-15,1 1 0,0-18 16,-1 0-16,18 0 16,-35-35-1,0-18 1,0 35-16,-17-17 16,-1 17-16,18 1 15,0 34 1,18 18-1,-1-17-15,1 0 16,17-1-16,-17-17 16,-18-17 15,0-1-31,0 0 16,0 1-16,18-1 0,-18-17 15,17 17-15,1 1 16,0-1-16,17 18 15,-18 0-15,1 0 0,0 0 16,-1 0-16,19 18 16,-1-18-16,-17 0 15,-1 17-15</inkml:trace>
  <inkml:trace contextRef="#ctx0" brushRef="#br0" timeOffset="79981.8431">18556 8184 0,'18'36'15,"-36"-72"-15,36 107 0,-1-71 0</inkml:trace>
  <inkml:trace contextRef="#ctx0" brushRef="#br0" timeOffset="80002.7615">18609 8273 0,'0'0'0</inkml:trace>
  <inkml:trace contextRef="#ctx0" brushRef="#br0" timeOffset="80124.7135">18574 7973 0,'17'17'0</inkml:trace>
  <inkml:trace contextRef="#ctx0" brushRef="#br0" timeOffset="80609.6969">18768 8132 0,'0'0'16,"-18"17"-16,1 1 16,17 17-16,0-17 15,17-1-15,18 1 16,-17-18-1,0 0-15,17 0 16,-35-18-16,0 1 0,0-19 16,-18 19-16,1-18 15,17 17-15,-18 18 16,36 0 0,-1 35-1,1-17 1,17-1-16,-17 1 15,0 0-15,-1-18 16,-17 17-16,-17-34 16,17-1-1,0-17 1,17 17 0,1-17-16,-1 35 15,19-18-15,-19 1 0,1 17 16,0 17-16,-18 1 15,17 0 1,-17 17-16,0-18 16,0 1-16,18 0 0,-18-1 15,0 1-15</inkml:trace>
  <inkml:trace contextRef="#ctx0" brushRef="#br0" timeOffset="80958.7776">19173 8167 0,'0'53'16,"0"-106"-16,18 123 0,17-34 16,-17-19-16,0-17 0,17 0 15,36 0-15,-54-17 16,54-19-1,-54 19-15,1-1 0,17-35 16,-35 36-16,-17-1 16,-1 0-16,-35 18 15,35 0-15,-34 18 16,34 0 0,18-1-16,0 1 0,0 17 15,35 18-15,-17-35 16,52-1-16,-34 1 15,34-18-15,-35-18 16,-17 18-16,0-17 16,-18-1-16</inkml:trace>
  <inkml:trace contextRef="#ctx0" brushRef="#br0" timeOffset="82266.9694">6209 8414 0,'0'0'15,"18"0"-15,-1-18 0,36 18 16,-18 0-16,71 0 15,-35-18-15,88 1 16,-89 17 0,71-18-16,-70 18 15,-1 0-15,-17 0 0,18-17 16,17 17-16,-35-18 16,-18 0-1</inkml:trace>
  <inkml:trace contextRef="#ctx0" brushRef="#br0" timeOffset="83911.9141">6350 9807 0,'18'-17'46,"-1"17"-30,1 0 0,0 0-16,34 0 15,-16-18-15,34 18 16,-34 0-16,69 0 16,-52 0-16,88 0 15,-52 0-15,87 0 16,-70 0-16,123-18 15,-105 18-15,140-17 16,-123-1-16,-17 18 16,158-35-1,-158 35-15,122-36 16,-140 36-16,35 0 16,-105 0-16,-1 0 15,-35 18-15,-18 0 16</inkml:trace>
  <inkml:trace contextRef="#ctx0" brushRef="#br0" timeOffset="86948.2947">17039 9384 0,'0'18'16,"0"-1"-16,0 18 0,18 1 15,-1 17-15,1 0 0,0 17 16,-18-17-16,35 88 16,-35-70-16,18 35 15,-1-71-15,1 35 16,-18-52-16,18 0 15,-18-1-15,17-17 16</inkml:trace>
  <inkml:trace contextRef="#ctx0" brushRef="#br0" timeOffset="87205.3473">17074 10231 0,'18'70'0,"-36"-140"0,54 158 16,-1-35-16,-17-36 15,-1-17-15,1 18 0,17-18 16,-17 0 0,-18-18-16,17 18 0,-17-17 15,18-1-15,-18 0 16,0 1-1,0-1 1,-18 0-16,18 1 16</inkml:trace>
  <inkml:trace contextRef="#ctx0" brushRef="#br0" timeOffset="87543.5565">16739 9596 0,'0'-36'15,"0"72"-15,0-107 0,0 36 16,36-36-16,-19 36 15,1 0-15,35-1 16,-36 1 0,1 35-16,0 0 0,-1 0 15,1 0-15,0 35 16,-1-35-16,1 18 16,17 17-16,-17-35 15,17 36-15,-17-36 16</inkml:trace>
  <inkml:trace contextRef="#ctx0" brushRef="#br0" timeOffset="88200.2907">17851 9860 0,'-36'-17'0,"72"34"0,-72-52 16,1 17-1,17 18-15,1 0 0,17 18 16,-36 35-16,19-18 16,-1 0-16,18 54 15,0-54-15,0-18 0,18 19 16,-1-36-16,19 0 16,-19-18-16,19 0 0,-19-17 15,1 0 1,0 0-16,-18-1 0,0-69 15,0 69-15,-36-52 16,19 53-16,-19-36 16,19 54-16,-1-1 15,18 36-15,0 34 16,0-16-16,0 34 16,18-17-16,17 0 0,18 53 15,0-71-15,17 18 16,-17-18-16,-17-17 15,-1-18-15,18 18 16,-36-36-16</inkml:trace>
  <inkml:trace contextRef="#ctx0" brushRef="#br0" timeOffset="88623.0314">18168 9931 0,'-18'17'15,"18"19"1,0 17-16,0-18 15,18-18-15,17 19 16,-17-19-16,17-17 16,-17-17-16,-18-19 15,0 19-15,0-1 16,-18-17 0,1 0-1,-1 35-15,18-18 0,0 36 31,35-1-31,-17-17 16,35 18 0,-18-18-16,-17 0 15,-1 0-15,-17-18 16,0 1 0,0-1-1,0 0-15,0 1 16,18 17-1,-18-18-15,18 18 0,-1 0 16,19 0-16,-19 0 0,1 0 16,52 0-1,-34 0-15,-36-18 16</inkml:trace>
  <inkml:trace contextRef="#ctx0" brushRef="#br0" timeOffset="88778.2145">18503 9754 0,'0'-17'16,"0"34"-16,18-17 16,-1 53-16,-17-17 15,18 52-15,0-53 16,-1 53-16,1-53 16,-18 18-16,18-17 15</inkml:trace>
  <inkml:trace contextRef="#ctx0" brushRef="#br0" timeOffset="89095.798">18715 9984 0,'0'0'0,"-18"53"16,1-36-16,17 36 15,0-35-15,17 17 16,1-17-16,0-18 15,17 0-15,-18 0 0,19-18 16,-19 0 0,-17-17-16,0 17 15,0-17-15,-17 18 16,17-1-16,-18 18 16,18 18-1,0 34 1,18-34-16,35 35 15,-36-53-15,54 18 16,-54-18-16,36 0 16,-35-18-16</inkml:trace>
  <inkml:trace contextRef="#ctx0" brushRef="#br0" timeOffset="89819.014">19544 9966 0,'18'53'0,"-36"-106"0,53 141 15,-35-17-15,0-36 16,0-17-16,0-1 16,18-17-1,-18-17-15,0-36 16,0 17-16,0-34 15,17 35-15,-17-18 16,18 53 0,0-18-16,-1 18 15,1 35-15,0-17 16,17 35-16,-35-35 16,18-18-16,-1 17 15,1-17 1,-1-17-16,1-19 15,-18 1-15,18 17 16,-1-17-16,1 17 16,0 18-1,-1 18-15,1 17 16,0-17-16,-18 53 16,17-54-1,1 36-15,-18-35 16,35-1-16,-17 1 15,-1-18-15,-17-18 16</inkml:trace>
  <inkml:trace contextRef="#ctx0" brushRef="#br0" timeOffset="89958.0873">20073 10019 0,'0'-18'0,"0"1"15,18-1 1,-18 0-16,17 18 16</inkml:trace>
  <inkml:trace contextRef="#ctx0" brushRef="#br0" timeOffset="90325.1754">20091 10001 0,'0'18'16,"17"0"0,-17 17-16,18 0 15,-18-17 1,18-1-16,-18 1 0,0 0 15,0-36 1</inkml:trace>
  <inkml:trace contextRef="#ctx0" brushRef="#br0" timeOffset="90502.9194">20073 9772 0,'0'-18'0,"0"36"0,0-53 15,18 17 1,-1 18 0</inkml:trace>
  <inkml:trace contextRef="#ctx0" brushRef="#br0" timeOffset="90809.2536">20338 9860 0,'-18'-17'16,"0"17"-1,18 17-15,-17 1 16,17-1-1,17 19-15,1-19 16,17 19-16,1-19 16,-19-17-16,18 18 0,-17-18 15,0 18-15,-36-1 32,0 1-32,1-18 15,-1 0-15,-17 17 16,17-17-16,1 0 15</inkml:trace>
  <inkml:trace contextRef="#ctx0" brushRef="#br0" timeOffset="91431.1133">20585 9931 0,'0'0'16,"0"17"-16,17-17 15,-17 36-15,0-19 16,18 1-16,0 17 16,-18-17-16,0-1 15,0-34 1,0-18 0,-18-1-16,18 1 0,0 17 15,18-35 1,-18 36-16,17-1 15,1 18-15,-1 18 16,1-1-16,-18 19 16,0-19-16,18 1 0,-18 0 0,0-1 15,17 1 1,-17-36 15,18-17-15,0 17-16,17 1 15,-35-1-15,35 18 16,-17 0-16,-18 18 16,0-1-16,0 19 15,0-19 1,17 1-16,-17 0 16,18-18-1,0 0-15,-1 0 0,19-18 16,-36 0-1,17 18-15</inkml:trace>
  <inkml:trace contextRef="#ctx0" brushRef="#br0" timeOffset="92020.1539">20990 9966 0,'0'0'15,"0"18"-15,-17-18 16,-1 53-16,18-36 16,0 18-16,0 1 15,18-19-15,-1 1 16,19-18-16,-1-18 15,-18 18-15,1-35 16,0 17-16,-1-34 16,-17 34-16,0-35 15,0 35-15,0 1 16,0 34 15,0 1-15,18-18-16,0 18 15,-36-36 32,18 0-31,0 1-16,18 17 16,-18-18-16,35 18 15,-17-18-15,35 18 16,-18-17-16,18 17 15,-36-18-15,1 18 16,0 0-16,-36-17 16,0 17-16,-17-18 15,17 18-15,1-18 16,-1 1-16,1-36 16,17 35-16,0-17 15,0 17-15,0 0 16,0 36-1,17 17-15,-17 1 16,0 34-16,0-17 16,0 35-1,0-52-15,0 34 16,0-35-16,0 1 16,18-19-16,-1-17 15</inkml:trace>
  <inkml:trace contextRef="#ctx0" brushRef="#br0" timeOffset="92477.195">21449 9948 0,'0'53'16,"0"0"-16,0-35 15,18 17-15,-1-17 16,18-1-16,-17-34 15,17-1 1,-17-17-16,0 0 0,-18-1 16,17 1-16,1-53 0,0 35 15,-18-53 1,17 53-16,-17 0 16,-17 18-16,17 0 0,-18 35 15,18 35-15,-18 71 16,18-53-16,18 53 15,-18-54 1,18 1-16,-18-17 0,17 34 16,-17-52-16,18-1 15,-18 1-15,17 0 16,1-36-16,0 18 16,-1-18-1,1 18-15,0 0 16,-1 0-16,-17 18 15,18 0-15,-18 17 16,0-17 0,-18-1-16,-17 1 15</inkml:trace>
  <inkml:trace contextRef="#ctx0" brushRef="#br0" timeOffset="92888.987">20990 10037 0,'0'0'0,"18"0"15,-18-18-15,18 18 31,-18 18-15,17 17 0,1-18-16,-1 19 15,1-19-15,17 1 0,-17 0 16,0-1 0,-1 1-16</inkml:trace>
  <inkml:trace contextRef="#ctx0" brushRef="#br1" timeOffset="106908.9885">5697 12241 0,'18'0'16,"0"0"-1,17 0-15,71 0 16,-53-17 0,53-1-16,-36 18 15,18-35-15,-35 17 16,0 1-16,-35 17 16,-1 0-1,-34 17-15</inkml:trace>
  <inkml:trace contextRef="#ctx0" brushRef="#br1" timeOffset="107092.2787">6138 12259 0,'18'71'0,"-36"-142"0,36 195 15,-18-1-15,0-70 16,-18 70-1,36-70-15,-18-17 0,18-1 16,-1 0-16,1-17 0,17-1 16,-17 1-16</inkml:trace>
  <inkml:trace contextRef="#ctx0" brushRef="#br1" timeOffset="107409.2649">6368 12700 0,'35'0'15,"-70"0"-15,88 0 0,-18 0 0,-18 0 16,19-18-16,-1 1 16,18-19-16,-35 1 15,-18 18-15,0-1 16,0 0-16,-18 1 0,-35-1 15,35 18-15,-17 0 16,17 0-16,-17 0 0,0 35 16,17-17-16,18 35 15,0-36-15,18 36 16,17-17-16,-17-19 16,52 19-16,-17-36 15,36 0 1</inkml:trace>
  <inkml:trace contextRef="#ctx0" brushRef="#br1" timeOffset="107682.1834">6897 12488 0,'-53'0'0,"106"0"0,-141 18 15,35 17-15,17-17 16,36 35-16,0-36 15,36 36 1,17-35-16,17 17 16,-35-17-16,1 0 0,17-1 15,-36 1-15,-17-1 16,0 1-16,-53 0 16,36-18-16,-54 0 15,36 0 1,17 0-16,1 0 0,-1 0 15,0-18-15</inkml:trace>
  <inkml:trace contextRef="#ctx0" brushRef="#br1" timeOffset="107859.2711">7073 12665 0,'71'-18'0,"-142"36"0,177-54 15,-35-16 1,-36 34-16,18 0 16,-53 1-16,-18 17 15,1 0 1</inkml:trace>
  <inkml:trace contextRef="#ctx0" brushRef="#br1" timeOffset="108012.6732">7197 12435 0,'0'0'0,"17"53"0,36 53 16,-35 0-1,0-71-15,17 36 16,-18-36-16,1-17 16,0-1-16</inkml:trace>
  <inkml:trace contextRef="#ctx0" brushRef="#br1" timeOffset="108715.6805">8678 12700 0,'36'0'16,"-19"-18"-16,1 18 16,17-17-16,18-19 15,-35 19-15,17-36 16,-35 35-1,0 1-15,-18-19 0,-17 1 16,0 17-16,-36 18 16,36 0-16,0 0 15,-1 36-15,1-19 0,18 54 16,17-18-16,0-36 16,17 19-16,1-19 15,52 19-15,-17-19 16,53-17-16,-53 0 15,35-17-15,-53-1 16,18 0-16,-35 1 16,-18-1-1</inkml:trace>
  <inkml:trace contextRef="#ctx0" brushRef="#br1" timeOffset="108966.1201">9137 12612 0,'0'0'0,"53"35"15,-35 0-15,-1-17 0,1 0 16,-1-18-16,19 17 16,-36-34-1,-36-19 1,19 19-16,-1-36 16,1 18-16,17-36 15,0 36-15,17-1 16,-17 1-16,53 0 15,-35 17-15,-1 18 0,19 0 16,-1 18 0,-35 0-16</inkml:trace>
  <inkml:trace contextRef="#ctx0" brushRef="#br1" timeOffset="109227.1558">9613 12665 0,'0'0'16,"35"17"-16,-17 1 16,-18-36-1,-18-17 1,1 17-16,-1-34 16,18 34-16,0-17 15,0-1-15,0 1 16,18 17-16,-1 1 0,1-1 15,17 36 1,-17-18-16,0 17 0,17 19 16,-17-36-1,-1 17-15</inkml:trace>
  <inkml:trace contextRef="#ctx0" brushRef="#br1" timeOffset="109512.222">9984 12524 0,'-18'35'0,"36"-70"0,-36 88 15,18-18-15,18-18 16,17 1 0,0-18-16,18 0 15,-18-18-15,18-17 16,-35 18-16,-18-19 15,-18 1 1,1 17-16,-36 1 16,35-1-16,-35 18 15,18 0-15,17 0 16,1 0-16,17 18 16,17-18-16</inkml:trace>
  <inkml:trace contextRef="#ctx0" brushRef="#br1" timeOffset="109704.0877">10336 12629 0,'0'0'15,"-17"0"-15,-1 0 0,0-17 16,18-1-16,0-17 16,18 0-1,35-1-15,-18 19 16,36-1-16,-36 18 15,36 0-15,-54 0 16,19 18 0</inkml:trace>
  <inkml:trace contextRef="#ctx0" brushRef="#br1" timeOffset="112602.0473">14605 12083 0,'18'17'0,"17"71"15,-17-52-15,-1 17 16,-17 0-16,18-18 0,-1 71 15,-17-53-15,18 17 16,-18-52 0,18 17-16,-1-17 15</inkml:trace>
  <inkml:trace contextRef="#ctx0" brushRef="#br1" timeOffset="112902.9819">15028 12083 0,'0'0'0,"89"-18"0,-37 18 16,-34 0-16,17 0 0,18 18 15,-35 17-15,-18 35 16,0-17-16,-35 36 15,17-36-15,-35 17 16,35-52 0,1 35-16,17-36 15,17 1-15,19-18 16,-19 0-16,19 18 0,17-18 16,17 0-16,-35 0 15,-17-18-15</inkml:trace>
  <inkml:trace contextRef="#ctx0" brushRef="#br1" timeOffset="113331.3792">15875 12312 0,'0'0'16,"0"-18"-16,-18 18 0,1 0 31,-1 18-31,0 0 15,18-1-15,0 19 16,18-36 0,0 0-1,-1 0-15,1-36 16,-18 19 0,0-1-16,-18-17 15,1 35-15,-19 0 16,19 0-1,17 17 1,17-17 0</inkml:trace>
  <inkml:trace contextRef="#ctx0" brushRef="#br1" timeOffset="113742.7805">16369 11906 0,'0'0'15,"0"18"1,-18 17 0,18-17-16,-35 70 15,-18 18 1,18-53-16,-36 88 15,36-88-15,-18 35 16,18-35-16,17 0 16,18-36-16,18-17 31,-1 0-31</inkml:trace>
  <inkml:trace contextRef="#ctx0" brushRef="#br1" timeOffset="113993.4572">16351 12471 0,'0'0'16,"18"17"-16,0 1 16,-18 0-16,17-18 15,18 0-15,-17 0 16,0 0-16,-1 0 15,1 0-15,0-18 0,-18-17 16,0 17-16,-36 0 16,19 1-16,-54-1 15,36 18-15,-36 0 16</inkml:trace>
  <inkml:trace contextRef="#ctx0" brushRef="#br1" timeOffset="116662.6211">17180 11042 0,'0'0'15,"0"-18"-15,0 1 16,0-1-16,0 0 16,0 36 15,0 53-31,18-18 16,-18 35-1,18-35-15,-18 52 16,0-52-16,-18 53 15,18-53-15,0 0 0,0 35 16,0-35-16,18 18 16,-1-54-1,-17 19-15,18-19 0,-1 1 16,-17 0-16,18-18 16,0 0-16,-36 0 15</inkml:trace>
  <inkml:trace contextRef="#ctx0" brushRef="#br1" timeOffset="116996.7098">17057 11748 0,'35'35'15,"-70"-70"-15,88 105 0,-18-35 16,18 18-16,-18-17 16,18-1-16,-35 0 15,-1-35-15,1 18 0,0-1 16,-1-17-1,1 0 1,0-17 0,-18-19-1,17 19-15,-17-18 16,0-1-16</inkml:trace>
  <inkml:trace contextRef="#ctx0" brushRef="#br1" timeOffset="117346.0823">16969 11165 0,'0'0'16,"35"-17"-16,-35-1 0,35-35 16,-35 18-16,35-36 15,-35 54-15,18-19 0,-18-34 16,18 52-16,-18-35 16,17 36-1,1 34 16,0 36-15,-18-17 0,35 16-16,-17-16 15</inkml:trace>
  <inkml:trace contextRef="#ctx0" brushRef="#br1" timeOffset="118273.1162">17921 11412 0,'-18'-17'31,"18"-1"-31,-17 18 16,-1 0-16,1-18 16,-1 18-16,-35 36 15,35-19-15,1 54 16,-1-53 0,0 34-16,18-34 15,0 0-15,18-1 0,-18 1 16,18-18-16,-1 0 0,1 0 15,0 0-15,-1 0 0,19-18 16,-1-17 0,-35 0-16,17-18 15,1 18-15,-18-54 16,0 54-16,-18-53 16,18 35-16,-35-35 15,35 53-15,-35-18 16,35 35-16,0 36 15,0-1-15,0 89 16,0-53-16,18 71 16,-1-54-16,18 18 15,-17-35-15,17-18 16,18 18 0,-35-35-16,17 0 0,-17-18 15</inkml:trace>
  <inkml:trace contextRef="#ctx0" brushRef="#br1" timeOffset="118564.3635">18133 11501 0,'17'0'31,"1"-18"-15,0 0-16,-1 1 15,1-1-15,-18 0 0,0 1 16,-18-1-16,1 18 16,-1 0-16,-17 0 15,0 35 1,17 1-16,0-19 0,18 19 16,18-1-16,-18-18 15,53 19-15,-36-19 16,54-17-16,-53 0 15,35 0 1</inkml:trace>
  <inkml:trace contextRef="#ctx0" brushRef="#br1" timeOffset="119326.6981">18503 11448 0,'-17'0'16,"34"0"-16,-52 0 0,17 0 0,1 0 15,-1 0-15,18 17 16,-18-17 0,18 18-16,0 0 15,0-1-15,18-17 16,-18 18-1,18-18-15,-18-18 79,0 36-33,0-1-46,0 1 16,0 0 0,0-1-16,0 1 0,17-18 15,-17 18 1,18-18-16,0 0 16,-1 0-16,1-18 15,-18 0 1,0 1-1,0-1-15,0 0 16,0 1-16,0-1 16,0 1-16,0-1 15,0 0-15,17 18 32,1 53-17,-18-35-15,35 52 16,-17-34-16,0-1 0,-1 0 15,1 53-15,0-52 16,-1 17-16,-17 0 16,-17-1-1,17-34-15,-18 0 0,-17-18 16,-18-18 0,17-17-1,1 17-15,-18-35 16,36 36-16,-1-19 0,0 19 15,1-1-15,17 0 16,17-17-16</inkml:trace>
  <inkml:trace contextRef="#ctx0" brushRef="#br1" timeOffset="119611.9311">18733 11606 0,'0'0'0,"0"18"16,17-18-16,-17-18 31,-17-17-15,-1 17-16,0-34 15,1 34-15,17-35 16,0 35-1,0 1-15,17-1 16,1 18-16,35 0 16,-36 0-16,19 35 15,-19-17-15</inkml:trace>
  <inkml:trace contextRef="#ctx0" brushRef="#br1" timeOffset="119988.2286">18909 11518 0,'0'0'16,"18"35"-16,-1-35 0,18 18 15,-17-18-15,0 0 16,17-18-16,-17 1 16,-1-1-16,-17-17 15,0 17-15,0 1 0,-35-19 16,17 19-1,1 17-15,-1-18 16,0 18-16,1 0 0,17 18 16,-18-1-16,1 1 0,17 35 15,0-35-15,17 34 16,1-16-16,17-1 16,0-35-16,36 0 15,-53 0-15,17 0 16,0-35-16,-17 35 15,-1-18-15,-17 0 0,0 1 16,0 34 15</inkml:trace>
  <inkml:trace contextRef="#ctx0" brushRef="#br1" timeOffset="120566.9475">19209 11571 0,'0'-18'16,"17"18"-16,19-17 15,-1-1-15,0 1 16,-17 17-16,0-18 15,-18 0-15,-18 1 16,0 17 0,-35 0-1,18 0-15,17 17 0,1 19 16,-1-19-16,0 18 0,18 1 16,18-19-16,0 19 0,17-19 15,53 19 1,-35-19-16,35-17 15,-52-17-15,-19 17 16,19-18-16</inkml:trace>
  <inkml:trace contextRef="#ctx0" brushRef="#br1" timeOffset="121300.1692">20496 11465 0,'-35'18'16,"70"-36"-16,-70 54 0,17-1 15,1-18-15,17 19 16,17-19-16,1 1 16,0-18-16,17 0 15,-17 0-15,-1 0 16,1-18-16,-18-17 15,0 17 1,0 1 0,-18 17-16,18 17 31,18-17-15,0 0-16,-1 0 0,1-17 0,0-1 15,34-35 1,-34 18-16,0-18 15,-1 18-15,1-18 0,-18-35 16,0 52-16,-18-34 16,1 52-16,-1 18 15,0 36-15,1 69 16,17-34-16,0 88 16,17-71-16,-17 106 15,18-124-15,35 54 16,-18-89-16,1 0 15,-19-35-15,1 0 16,-1-17-16,-17-18 16,0 17-16,0-35 0,0 18 15,-17-1-15,17-16 0,-18 16 16,1 1-16,17 0 0,0-1 16,0 1-16,17 35 31,1 0-31,-1 0 15</inkml:trace>
  <inkml:trace contextRef="#ctx0" brushRef="#br1" timeOffset="121784.151">21837 11483 0,'-18'18'16,"-17"-1"-1,17 18-15,18-17 0,-17 35 16,17-35 0,0 17-16,17-35 15,36 18-15,-17-18 16,17-36-16,-36 36 15,18-53 1,-35 36-16,0-19 0,0 19 16,-17-36-16,-1 18 15,-17-1-15,0 19 16,-1-19-16,19 36 16,34 18-1,1-18 1</inkml:trace>
  <inkml:trace contextRef="#ctx0" brushRef="#br1" timeOffset="122012.872">22119 11553 0,'0'0'16,"18"53"-16,-1-35 0,19 17 15,-19-35-15,19 0 16,-19 0-16,1-53 15,-18 36 1,-18-36-16,18 18 16,-35-36-16,17 53 15,1-35-15,17 36 16,-18 17-16,36 0 16</inkml:trace>
  <inkml:trace contextRef="#ctx0" brushRef="#br1" timeOffset="122383.8246">22313 11553 0,'0'0'16,"18"0"-16,-1 18 0,19-36 16,-19 18-16,36-17 15,-35-1 1,-18-17-1,-18 35-15,-17-18 16,0 1-16,-1 17 16,19 17-16,-1 1 15,18 17-15,18-17 16,17-1 0,18 1-16,-35 0 15,17-18-15,-17 0 0,-1 0 16,1-18-16,0 18 15,-18-35-15,0-18 16,0 35-16,-18-17 16,0 17-16,36 18 31,35 18-15,-36 0-16</inkml:trace>
  <inkml:trace contextRef="#ctx0" brushRef="#br1" timeOffset="122802.4284">22648 11060 0,'0'0'0,"-53"-71"0,36 53 15,-18 18-15,17 18 16,0 17-16,18 18 15,0 0-15,0 53 0,18-35 16,35 34 0,-36-52-16,36 18 15,-35-54-15,0 1 0,-18 0 16,17-1-16,-34-17 16,-1-17-1,18-1-15,-18-17 16,18 17-16,18-17 15,-18 17-15,18 18 16,-1 0-16,19 0 16,-19 0-16,1 0 0,-1 0 15,1 18-15,-18 0 16,18-18 0,-18 17-1,17-17 1,-17-17-16</inkml:trace>
  <inkml:trace contextRef="#ctx0" brushRef="#br1" timeOffset="122897.4695">22842 11324 0,'-17'0'15</inkml:trace>
  <inkml:trace contextRef="#ctx0" brushRef="#br1" timeOffset="123080.0321">22842 11324 0,'0'0'0,"89"0"0,-72 0 0,1 0 0,17-17 16,0 17-1,1-18-15,34 0 16,-17 1-16,0-1 15,-35 0-15,-54 1 32</inkml:trace>
  <inkml:trace contextRef="#ctx0" brushRef="#br1" timeOffset="123264.0257">23054 11095 0,'18'35'15,"-36"-70"-15,53 105 0,-35-34 0,18 70 16,-18-36-16,0-17 16,18-18-16,-1 89 15,19-107 1,-1 1 0,-18-36-16</inkml:trace>
  <inkml:trace contextRef="#ctx0" brushRef="#br1" timeOffset="123475.0607">23178 10989 0,'17'106'15,"-34"-212"-15,52 282 0,-35-123 0,17 0 16,1 53-16,0-71 15,-1 36-15,-17-36 16,18 0-16,0-35 16,-18-17-1</inkml:trace>
  <inkml:trace contextRef="#ctx0" brushRef="#br1" timeOffset="123580.6626">23336 11377 0,'0'0'0,"0"18"0,18-1 16,-18 1-16,0 0 0,18-1 16</inkml:trace>
  <inkml:trace contextRef="#ctx0" brushRef="#br1" timeOffset="123931.9181">23407 11342 0,'0'0'16,"17"-18"-1,1 36-15,0-18 16,-1 35-16,1-35 16,0 35-16,-1-17 15,1 0-15,0 35 16,-18-36 0,17 18-16,-17 36 15,0-36-15,18 18 16,-18-17-16,0-1 0,-18 18 15,18-36-15,0 1 16,-17-18-16,17-18 16,0 1-1,0-19-15,17 19 0,18-71 16,1 52-16,34-52 16,-34 35-16,34 0 15,-35 18 1,-52 35-1,-18 0-15</inkml:trace>
  <inkml:trace contextRef="#ctx0" brushRef="#br1" timeOffset="124365.3308">17886 12506 0,'0'0'0,"70"-18"0,1 18 16,-36-17-16,36 17 16,-36 0-16,0-18 15,-17 0-15,0 1 16</inkml:trace>
  <inkml:trace contextRef="#ctx0" brushRef="#br1" timeOffset="124737.335">18133 12294 0,'0'53'16,"0"-35"-16,0 17 15,0 36-15,17-36 16,-17 0-16,18 18 16,0-35-16,-1-1 15,1-17-15,0 0 16,-1 18 15,1 0-31,0-18 16,34 35-16,-34-17 15,17-1-15,36 1 16,-1-36 0,-34 18-16,-19-17 0,19-36 15,-36 35-15,-18-35 16,0 18-16,-17 17 15,17 1-15,-17-1 0,18 18 16,-36-18-16,35 18 16,0 18-1,18 0-15,0-1 16</inkml:trace>
  <inkml:trace contextRef="#ctx0" brushRef="#br1" timeOffset="125366.8014">18468 12559 0,'-18'18'16,"36"-36"-16,-53 53 0,17-35 15,0 18-15,18-1 0,-17-17 0,17 18 16,0 0-16,0-1 16,17-17-16,-17 18 15,36 0-15</inkml:trace>
  <inkml:trace contextRef="#ctx0" brushRef="#br1" timeOffset="125870.1044">19614 12506 0,'-35'-18'15,"18"18"-15,-1 0 16,-17 0-16,-1 36 16,19-19-16,17 1 0,-18 35 15,36-36 1,-1 1 0,1-18-16,0 0 15,17-18-15,-17 1 16,-18-18-16,17 17 0,-17-17 15,0-1-15,0 1 0,0-53 16,0 35-16,-17-35 16,-1 52-1,0-34-15,1 35 16,-19-1-16,19 36 16,17 36-1,0-1 1,0 18-16,0 0 0,17 0 15,19 35-15,-19-53 16,19 18-16,34 0 16,-35-35-16,1-1 0,-1 1 15,0-18-15,-17 0 16,35 0-16</inkml:trace>
  <inkml:trace contextRef="#ctx0" brushRef="#br1" timeOffset="126187.3149">19826 12541 0,'18'0'16,"-1"0"0,19-35-1,-19 35-15,19-35 16,-19 17-16,-34-17 16,-1 17-1,-17 18 1,17 0-16,-17 0 15,17 18-15,0-1 16,18 19-16,18-19 16,0 19-1,-1-36-15,1 17 0,0 1 0,17-18 16,0 0 0,-17 0-16,-18-18 0,18 1 15,-18-19 1,0 19-1,0-1-15</inkml:trace>
  <inkml:trace contextRef="#ctx0" brushRef="#br1" timeOffset="126394.9655">20214 12577 0,'-17'-18'16,"17"0"-16,0 1 0,0-1 15</inkml:trace>
  <inkml:trace contextRef="#ctx0" brushRef="#br1" timeOffset="126711.8584">20144 12383 0,'0'17'15,"0"36"1,0-35-16,17 52 15,1-52-15,17 35 16,-17-36-16,17 1 16,-17-18-16,-1 0 15,-17-18 1,0 1 0,0-18-16,0 17 0,0 0 15,0-17-15,18-18 16,-18 35-16,0-17 15,0 0-15</inkml:trace>
  <inkml:trace contextRef="#ctx0" brushRef="#br1" timeOffset="127228.9578">21184 12418 0,'0'0'0,"-17"-18"0,-1 18 0,-35-17 16,35 17-16,-34 17 16,34 1-16,0-1 15,18 1-15,0 17 16,18 18-16,0-17 16,17 16-16,0-34 15,0 17-15,-17-17 16,0 0-16,-36-18 31,-17 0-31,17 0 16,0 0-16,1 0 15</inkml:trace>
  <inkml:trace contextRef="#ctx0" brushRef="#br1" timeOffset="127535.681">21378 12506 0,'0'0'16,"18"-35"-16,0 17 0,-18 0 16,0 1-16,0-1 15,-18 18-15,-17-17 16,17 34-1,0 1-15,1 35 16,17 0 0,0-36-16,35 1 0,18 17 15,-18-17-15,53-18 16,-52 0 0,-19 0-16,19-18 15,-19 1-15,-17-1 0,0 0 16</inkml:trace>
  <inkml:trace contextRef="#ctx0" brushRef="#br1" timeOffset="127663.93">21661 12453 0,'0'0'16,"52"0"-16,-34 0 0,17 0 0,-17-18 16,17 18-16,1-35 15,-19 35-15,-17-17 16</inkml:trace>
  <inkml:trace contextRef="#ctx0" brushRef="#br1" timeOffset="127895.3247">21749 12171 0,'-18'53'16,"18"-18"-16,-18 36 15,18-36-15,0 18 0,36 17 16,-19-52-16,36 35 16,-35-35-16,35-1 15,-18 1 1,0-18-16,-17 0 16,0-18-16</inkml:trace>
  <inkml:trace contextRef="#ctx0" brushRef="#br1" timeOffset="128023.2357">22225 12612 0,'0'-18'15</inkml:trace>
  <inkml:trace contextRef="#ctx0" brushRef="#br1" timeOffset="129824.144">4921 10954 0,'18'0'16,"0"0"0,17 0-16,-18 0 0,72 0 15,-54-18-15,0 18 16,0-18-16,1 18 0,17-17 15,-36 17 1,1-18-16</inkml:trace>
  <inkml:trace contextRef="#ctx0" brushRef="#br1" timeOffset="130071.3421">5221 10760 0,'0'0'0,"18"17"0,-1-17 16,1 18-16,17 0 0,-17-1 16,17 1-16,1 0 0,-19-1 15,36 18-15,-35-17 16,-1 0 0,-17-1-16,0 1 15,-17-18-15,-36 35 16,35-17-16,-17-18 0,17 18 15,-17-18-15,-18 35 16</inkml:trace>
  <inkml:trace contextRef="#ctx0" brushRef="#br1" timeOffset="130638.4897">4851 12682 0,'17'0'15,"1"0"1,17 0-16,-17 0 16,35 0-16,-36 0 15,19 0-15,-19 0 16,1 0 0,0 0-16,-1 0 15</inkml:trace>
  <inkml:trace contextRef="#ctx0" brushRef="#br1" timeOffset="130933.9962">5062 12506 0,'18'-18'16,"0"18"-1,17 0 1,-17 18-16,-1 0 0,1-1 15,-1 1-15,19 0 16,-36-1 0,17 1-16,-17-1 15,-35-17 1,17 18 0,-34 0-16,34-1 15,-35 19-15,18-19 16,-1 54-16,19-36 15,17 0-15</inkml:trace>
  <inkml:trace contextRef="#ctx0" brushRef="#br0" timeOffset="175573.1433">25188 4568 0,'18'0'47,"0"18"-16,-18 0-15,0-1-16,0 19 16,0 17-16,0-18 15,0 0-15,0 0 0,0 36 16,17-36-16,-17 1 16,0 16-16,18-16 15,-18 52-15,0-35 16,18 53-16,-18-53 15,0 0-15,0 17 0,0-17 16,0 53-16,0-36 16,0 54-1,0-71-15,17 88 16,-17-88-16,0 70 16,0-70-16,0 71 15,0-71-15,0 70 16,0-52-16,-17 52 15,17-52-15,-18 52 16,18-52-16,0-18 16,-18 17-16,18 1 0,0 70 15,0-71-15,0 71 16,0-52-16,0 69 16,0-87-1,18 88-15,-18-71 16,18 71-16,-18-89 15,0 18-15,17 1 0,-17-19 16,0 107 0,18-89-16,-18 70 15,17-87-15,-17 88 16,18-71-16,0 71 16,-18-89-16,17 89 15,-17-88-15,18 105 16,-18-105-16,18 105 15,-18-88-15,17 71 16,-17-71-16,18 71 16,0-71-16,-18 88 15,0-87-15,17 87 16,-17-88 0,0 106-16,0-106 15,-17 1-15,17-1 0,0 0 16,0 106-16,-18-106 15,18 89-15,0-89 16,0 0-16,0 0 16,0 0-16,0-17 15,0 17-15,0 0 0,0-17 0,-18 88 16,18-89-16,0 54 16,0-71-16,-17 17 15,17 18 1,-18-52-16,18-1 15,0-17-15,0 17 0,-18 0 16,1-35-16</inkml:trace>
  <inkml:trace contextRef="#ctx0" brushRef="#br0" timeOffset="186989.6979">26529 5080 0,'18'-18'15,"-1"1"-15,-34 34 63,-19 36-63,19-17 15,-19 34 1,19-35-16,17 1 0,0 34 16,0-34-16,35 16 15,0-34-15,36 17 16,-18-17-16,53 0 15,-54-18-15,1 0 16,-17 0-16,-1 0 16,18 0-16,-35-18 15,-1 18-15,-17-18 16</inkml:trace>
  <inkml:trace contextRef="#ctx0" brushRef="#br0" timeOffset="187217.693">26829 5098 0,'0'35'16,"-18"0"-16,18 0 16,0 18-16,-18 0 0,18 71 15,0-54-15,0 1 16,0-1-16,18-17 0,0 53 15,-18-53 1,17-18-16,1 1 0,-18-19 16,0 1-16,18 0 0</inkml:trace>
  <inkml:trace contextRef="#ctx0" brushRef="#br0" timeOffset="187607.1371">27305 5539 0,'-18'0'16,"1"0"-1,-1 17-15,18 1 32,0 0-32,0-1 15,18 1-15,-1-18 16,1 0-16,0 0 16,-1 0-16,-17-18 15,0 1 1,0-1-16,-17-17 15,-1 35-15,0-18 16,1 18-16,-1 0 16</inkml:trace>
  <inkml:trace contextRef="#ctx0" brushRef="#br0" timeOffset="187861.4706">27658 5133 0,'-18'-18'16,"1"36"-16,17 0 0,-18 70 16,0-35-1,1 17-15,-1 1 16,0-1-16,-17 71 0,17-88 15,-17 53-15,17-71 16,-17 36-16,35-36 16,-17-17-16,17 0 15,0-1-15,17-17 16</inkml:trace>
  <inkml:trace contextRef="#ctx0" brushRef="#br0" timeOffset="188101.4311">27728 5715 0,'-17'18'16,"17"-1"-16,0 1 0,0 0 16,35-1-1,-17-17-15,17 0 16,-17 0-16,-1-17 15,1-1-15,-18 0 0,0-17 16,-18 17 0,-17-17-16,-18 35 15</inkml:trace>
  <inkml:trace contextRef="#ctx0" brushRef="#br0" timeOffset="190970.7442">26282 6932 0,'18'0'32,"-1"-18"-17,1 18-15,0 0 16,17-17-16,-18 17 16,19-18-16,34 1 0,-34-1 15,34 0-15,-35 1 16,-17 17-16,53-36 15,-54 36-15,18 0 16,-17 0-16,0 18 16,-18 17-16,17 36 15,-17-18-15,18 70 16,-18-52-16,18 52 16,-18-52-16,17-18 15,1 0-15,0 0 16,17 17-16,-35-35 15,18 18-15,-1-35 16,-17 17-16,0 0 16</inkml:trace>
  <inkml:trace contextRef="#ctx0" brushRef="#br0" timeOffset="191315.823">26494 7461 0,'0'0'16,"17"-17"-16,19 17 15,52-18-15,-18 0 16,1 1-16,-1 17 15,-17-18-15,18 0 16,-36 18-16</inkml:trace>
  <inkml:trace contextRef="#ctx0" brushRef="#br0" timeOffset="192222.2847">27464 7232 0,'-18'0'16,"18"-18"-16,-18 18 15,-17 18 1,18 0-16,-1 17 16,18-17-16,0 17 15,0-18-15,18-17 16,17 18 0,-18-18-16,19-18 15,-36 1-15,17-18 16,-17 17-16,-17 0 15,17 1 1,-36-1-16,19 0 16,-1 18-16</inkml:trace>
  <inkml:trace contextRef="#ctx0" brushRef="#br0" timeOffset="192467.1635">27781 6879 0,'-17'35'15,"-1"36"1,0-18 0,-17 17-16,0 72 15,0-54-15,17-18 0,-17 54 16,17-71-16,-17 35 15,35-70-15,0 34 16,0-34 0,0 17-16</inkml:trace>
  <inkml:trace contextRef="#ctx0" brushRef="#br0" timeOffset="192733.5701">27834 7497 0,'0'17'15,"0"1"-15,0 17 16,18-35-16,-1 18 16,1-1-16,0-17 15,-1 0 1,1-17-16,-18-1 15,0 0 1,-18 1-16,1-1 16,-19 1-16,1 17 15,0 0-15</inkml:trace>
  <inkml:trace contextRef="#ctx0" brushRef="#br0" timeOffset="193663.9995">26317 8537 0,'0'36'16,"0"-1"-16,0 71 16,0-36-16,0 71 15,0-70-15,0-1 16,0 54-16,0-71 16,18-18-16,-18 0 15,18-17-15,17 17 16,-18-35-16</inkml:trace>
  <inkml:trace contextRef="#ctx0" brushRef="#br0" timeOffset="193982.7123">26688 8872 0,'0'0'0,"0"18"0,-18 17 16,0 1-16,1 52 15,17-53-15,17 36 16,19-36-16,17 18 16,-18-53-16,0 17 0,18-17 15,-18 0-15,1-17 16,-1-18-16,-17 17 16,-18-53-16,0 36 15,-36-36-15,19 54 16,-54-54-1,53 54-15,-35-19 16,53 19-16,-17 17 16,17 17-16,17 1 15</inkml:trace>
  <inkml:trace contextRef="#ctx0" brushRef="#br0" timeOffset="194341.0254">27305 9084 0,'0'-18'15,"18"18"1,-18-17-1,0-1 1,-18 18-16,0 0 16,-17 0-1,35 18-15,-18-18 16,18 17 0,18-17-1,0 0-15,-1-17 16,1 17-16,-18-18 15,18 18-15,-36 0 16,0 0 0</inkml:trace>
  <inkml:trace contextRef="#ctx0" brushRef="#br0" timeOffset="194596.6169">27781 8520 0,'0'0'15,"18"-36"-15,-18 54 16,-35 53 0,17-19-16,-17 90 15,-1-54-15,1-18 16,-18 71-16,36-70 15,-1 17-15,0-53 16,18 18 0,0-35-16,18-18 0</inkml:trace>
  <inkml:trace contextRef="#ctx0" brushRef="#br0" timeOffset="194836.4578">27869 9102 0,'0'0'0,"0"35"15,18-17 1,0-18-16,-1 0 16,1 0-16,0 0 15,-1-18-15,-17 0 16,0 1-16,-17-19 15,-1 36-15,18-17 16,-35 17-16,17 0 16,0 17-16</inkml:trace>
  <inkml:trace contextRef="#ctx0" brushRef="#br0" timeOffset="199157.3504">26864 10054 0,'-18'0'16,"1"0"-16,-19 18 0,1-1 15,-18 54 1,18-36-16,-36 89 16,36-71-16,18 17 0,-1-17 15,18 71-15,0-71 16,35 52 0,0-52-16,1-17 0,52 16 15,-35-34-15,-18-18 16,18 0-16,-18 0 0,-17-18 15,17-17-15,-35 18 16,-17-36-16,-19 17 16,-52-34-1,53 52-15,-71-35 16,53 36-16,18 17 16,0 0-16,17 0 0,0 0 15,36 17-15,0-17 16</inkml:trace>
  <inkml:trace contextRef="#ctx0" brushRef="#br0" timeOffset="199555.9334">27305 10566 0,'-18'17'16,"1"1"0,17 0-1,0-1-15,17 19 16,-17-19-1,18 1 1,0-18-16,-1 0 16,-17-18-16,0 1 15,-17-1-15,-1-17 16,0 35-16,1-18 16,-1 0-1,36 18 1,17 0-1</inkml:trace>
  <inkml:trace contextRef="#ctx0" brushRef="#br0" timeOffset="199818.9379">27746 10160 0,'0'-18'16,"0"36"-16,0-18 16,-35 71-16,17-19 15,-52 72 1,34-36-16,-52 89 16,53-89-16,-1-18 0,19 1 15,-18 17-15,17-53 16,18 1-16,18-36 15,-1 0 1,1-18-16</inkml:trace>
  <inkml:trace contextRef="#ctx0" brushRef="#br0" timeOffset="200097.6664">27746 10813 0,'0'0'16,"0"17"-16,0 19 16,0-19-16,18-17 15,17 35 1,0-35-16,0 0 0,1 0 16,-1 0-16,18-35 15,-35 18-15,-18-1 0,0 0 16,-18-17-16,-17 17 15,-18 1-15,17 17 16,1 0-16,0 0 16,17 17-16,-17 19 15</inkml:trace>
  <inkml:trace contextRef="#ctx0" brushRef="#br0" timeOffset="202443.6269">26776 11836 0,'-18'-18'16,"1"36"0,-36 17-1,35 0-15,-17 1 0,-1 16 16,-16 90-16,16-72 16,1 89-16,35-89 15,18 54-15,-1-89 16,36 53-1,-18-70-15,36 0 16,-36-18-16,36-36 16,-36 19-16,-17-1 15,-18-17-15,0 0 0,-18-54 16,0 54-16,-52-35 16,35 52-16,-36-17 15,36 35-15,17 0 16,1 0-16,34 35 15,1 0-15,17-35 16</inkml:trace>
  <inkml:trace contextRef="#ctx0" brushRef="#br0" timeOffset="202744.458">27252 12294 0,'0'18'16,"-18"0"-1,18-1-15,0 19 16,0-19-16,0 18 16,0-52 15,0-1-16,0-17-15,-17 17 16,-1-17 0,18 17-16,-17 1 15</inkml:trace>
  <inkml:trace contextRef="#ctx0" brushRef="#br0" timeOffset="203006.0829">27711 11871 0,'-18'18'16,"0"52"-1,18-35-15,-35 107 16,0-54-16,0 0 15,-1 0-15,-17 71 16,18-106-16,0 53 16,35-71-16,-18-17 15,18-1-15,18-17 16,-1-17 0</inkml:trace>
  <inkml:trace contextRef="#ctx0" brushRef="#br0" timeOffset="203261.262">27817 12524 0,'0'0'0,"0"17"0,0 1 16,0 0-16,17-1 0,-17 1 15,0-1-15,18 1 0,17 0 16,-17-18-16,17 17 15,-35-34-15,35-1 16,-35 0 0,-17-17-16,17 18 15,-36-19-15,19 19 16,-36 17-16,18 0 16,17 0-16</inkml:trace>
  <inkml:trace contextRef="#ctx0" brushRef="#br0" timeOffset="220673.6871">28628 6756 0,'-18'0'0,"36"0"0,-36-18 15,18 0 1,18 18-16,0-17 16,-1 17-16,1 0 15,-1 0-15,1 0 16,0 17-16,-1-17 0,36 18 15,-17 0-15,-19-18 16,19 17-16,-1 1 0,18 17 16,-36-17-16,19 17 15,-36 0-15,17-17 16,-17 17-16,0 18 0,-17 18 16,17-18-16,-18 35 15,0-53-15,1 71 16,-1-53-16,18 53 15,0-53 1,0 53-16,18-54 16,-1 37-16,1-54 15,0 0-15,17 1 0,-17-19 16,34 18-16,-34-35 16,0 0-1,-1 0-15,1 0 16,-18-17-16,-18-1 15,1 18-15,-19-17 16,19-1-16,-36 18 16,35 0-1,1 18-15,-36 17 16,35-18-16,18 19 16,-18-19-16,18 19 0,-17 52 15,17-53-15,17 0 0,-17 18 16,18-17-16,17 69 15,-17-52-15,0 0 16,-1 53-16,1-53 16,0 70-16,-1-70 15,-17 53-15,0-71 16,0 18-16,18 0 0,-18-17 16,0 34-1,0-35-15,0 18 16,0-35-16,0 0 15,0-1-15,0 19 0,-35-1 16,17-18-16,-35 19 16,35-19-16,-17 1 15,17 0-15,-34-1 16,34 1-16,-17-18 16,17 0-16,-17 0 15,-1 18-15,1-18 16,-18 0-1</inkml:trace>
  <inkml:trace contextRef="#ctx0" brushRef="#br0" timeOffset="225135.5217">28557 10107 0,'0'-18'15,"-17"18"-15,34 0 47,1 0-47,0-17 16,17 17-16,0 0 15,0 0-15,18 0 16,-35 0-16,53 0 16,-36 17-16,18 1 15,-18 17-15,0 18 16,-35-17-16,18-1 15,-18 0-15,0 18 0,0 35 16,0-35-16,-18 53 16,18-53-16,-17 0 15,17-18-15,0 18 0,-18-18 16,18 1-16,-18 16 16,1 54-16,-1-53 15,18-17-15,0 16 0,-17 1 16,17-17-16,0-1 0,35 35 15,-18-34-15,1-19 16,0 1-16,17 17 16,-17-35-16,35 36 15,-18-36-15,18 17 16,-36-17-16,19 0 16,-19 0-16,-17-17 31,-17 17-16,-1 0-15,0-18 16,1 18-16,-1 0 16,0 18-16,1-1 0,-1-17 15,1 18-15,-19 35 16,19-18-16,-1 0 16,0 1-16,18-1 0,-17 35 15,17-34-15,-18 52 16,18-53-16,0 71 15,18-71-15,-1 71 16,1-53 0,0 53-16,-1-36 15,1-17-15,0 0 16,-1 18-16,1-18 0,17 53 16,-17-54-16,-1 19 15,-17-36-15,18 18 16,-18-17-16,-18 16 15,1-34-15,-36 17 16,18-17-16,-36 17 16,36-17-16,-53 0 15,52-18 1,-52 17-16,35-17 16,18 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0:17:06.2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21555 794 0,'35'17'0,"-17"19"15,-1-1-15,1 0 16,0 18-16,17-18 0,-18 18 0,1 0 16,17 35-1,-17-52-15,-18-19 16,0-34-1,-35-54-15,-18-52 16,18-1 0,35 54-16,-18-1 15,36-35-15,-1 71 16,36 0-16,-35 35 16,52 53-16,-52-36 15,17 71-15,-17-52 16,-18-1-16,-18 36 15,1-54-15,-36 36 16,35-35-16,-17-1 16,17-17-16,36 0 31,35 18-31,-36-18 16,54 35-1,-36-17-15,-17 0 0,35 35 16,-36-36-16,1 1 15,0-1-15,-1-17 16,1 0-16</inkml:trace>
  <inkml:trace contextRef="#ctx0" brushRef="#br0" timeOffset="317.1929">22084 1023 0,'0'18'16,"18"-1"-16,17-17 16,-18 0-16,36 0 15,-35 0-15,17-35 16,-17 17-16,-18 1 16,0-1-16,-53-17 15,35 35 1,-35 0-16,18 0 15,0 18-15,17-18 16,18 35-16,0 0 16,36 0-1,-19-17-15,71 17 16,-52-17-16,52 0 16,-53-18-16,36 0 15,-54 0-15</inkml:trace>
  <inkml:trace contextRef="#ctx0" brushRef="#br0" timeOffset="752.6273">22454 1023 0,'-35'35'16,"35"-17"-16,-35 17 15,35-17-15,0 17 0,35-17 16,0-18-16,1 0 15,-1 0-15,0 0 0,-17 0 16,35-35-16,-53 17 16,0-17-1,-18 17-15,0 0 0,1 1 16,-18-1-16,-1 0 16,19 18-16,-19 18 0,19-18 15,17 35-15,17-17 16,54 17-1,-36-17-15,53 0 16,-52-1-16,34-17 16,-52 0-16,-1-17 15,-17-1-15,0 0 0,-35-17 16,18 17-16,-36-35 16,53 36-16,-18-1 15,18 1 1,0-1-16,18 18 15,17 0-15,-17 0 16,17 0-16,-18 18 16</inkml:trace>
  <inkml:trace contextRef="#ctx0" brushRef="#br0" timeOffset="1168.1586">22913 1058 0,'0'0'16,"0"36"-16,0-19 0,18-17 15,-1 18-15,1 0 0,-1-18 16,1 17-16,17-17 16,-17 0-16,0-17 15,-1 17-15,-17-36 16,0 1-16,0 17 15,-17 1-15,17-1 0,0-17 16,-18 0-16,18 17 16,-18 18-1,36 18 1,0-1-16,-18 1 16,35 17-16,-17-17 15,-1-1 1,1 1-16,0 0 15,-18-1 1,17-17-16,1 0 16,-1 0-1,-17-17 1,18-1-16,-18 0 16</inkml:trace>
  <inkml:trace contextRef="#ctx0" brushRef="#br0" timeOffset="1285.2711">23195 917 0,'-17'0'16,"17"18"0,17 0-1,1-18-15,-18 17 16,17 1-16</inkml:trace>
  <inkml:trace contextRef="#ctx0" brushRef="#br0" timeOffset="1735.0325">23283 1111 0,'36'-17'0,"-1"-1"16,0-17-1,-17 17-15,-1 0 16,-34 18 0,17 18-1,-18 0-15,1-1 16,17 1-16,0 0 0,0-1 15,17-17-15,18 18 16,1 0 0,-1-36-1,0 18-15,-35-18 16,0 1 0,18 34 15,0 1-16,17 0-15,0-1 16,-17-17-16,-1 18 0,19-18 16,-19 0-16,1-18 15,0 1-15,-18-19 16,0 19-16,0-19 16,-18 19-1,0-1-15,1 18 16,-1 0-16,0 18 15,18-1-15,0 1 16</inkml:trace>
  <inkml:trace contextRef="#ctx0" brushRef="#br0" timeOffset="2676.2443">24624 1111 0,'18'18'16,"-18"0"-16,0-1 15,0 1-15,0-36 32,-18-17-32,18 0 15,0-54 1,0 54-16,0-18 16,18 36-16,-18-1 0,17 0 15,18 36 1,1 35-1,-36-35-15,17 17 16,-17-18-16,18 1 16,-18 0-1,18-36-15,-1 18 16,1-35-16,17 0 16,-17-1-16,-1 1 15,1 35 1,0 18-1,-18 35-15,17-18 16,-17-18-16,0 1 0,18 0 16,-18 17-16,18-17 0,17-1 15,-35 1 1,18-18-16,-1-18 16,-17 1-16</inkml:trace>
  <inkml:trace contextRef="#ctx0" brushRef="#br0" timeOffset="2797.8963">25100 988 0,'0'0'0,"18"17"16,-1 19-16,-17-19 15,18 1-15,17 0 16,-17-18 0</inkml:trace>
  <inkml:trace contextRef="#ctx0" brushRef="#br0" timeOffset="2892.4221">25118 723 0</inkml:trace>
  <inkml:trace contextRef="#ctx0" brushRef="#br0" timeOffset="3125.131">25312 1129 0,'0'0'15,"0"-18"1,0-17-16,17 17 16,-17-35-1,0 18-15,0 0 0,18 17 16,-18-17-16,0 0 15,0 17-15,18 18 16</inkml:trace>
  <inkml:trace contextRef="#ctx0" brushRef="#br0" timeOffset="3444.4738">25488 1076 0,'0'-18'31,"18"1"-31,-1-36 16,1 35-16,0-35 16,-1 36-16,1-1 15,0 0 1,-1 18-16,1 0 16,-18 18-1,0 0-15</inkml:trace>
  <inkml:trace contextRef="#ctx0" brushRef="#br0" timeOffset="3709.4995">25770 970 0,'0'0'0,"-17"0"16,-1 18-16,18-1 0,35 1 15,-17-18-15,17 18 16,1-18-16,-1 0 16,-17 0-16,-1-18 15,-17 0 1,0-17-16,0 18 16,-35-1-16,35 0 15,-35 1-15,17 17 16</inkml:trace>
  <inkml:trace contextRef="#ctx0" brushRef="#br0" timeOffset="3904.1401">26017 1005 0,'0'-35'16,"0"0"-16,36-18 15,-19 35-15,36-17 16,-35 17-16,17 18 0,0-17 16,-17 34-16,0-17 15,-18 18-15</inkml:trace>
  <inkml:trace contextRef="#ctx0" brushRef="#br0" timeOffset="20711.1037">8731 2946 0,'18'17'47,"-18"1"-31,18-18-16,-18 18 0,17-1 16,1 19-16,-18-19 15,17 36-15,1-18 16,0 18-1,-18-17-15,0 16 0,17-16 16,-17-1-16,0 53 16,0-52-16,18 69 15,-18-52-15,0 18 16,18-18-16,-18 17 0,0-17 16,0 88-16,0-70 15,0 88-15,0-89 16,0 18-16,0-17 0,0 17 15,-18 71-15,18-89 16,0 89-16,-18-71 16,18 1-16,0 87 15,-17-88-15,17 89 16,0-89-16,0 88 16,0-88-16,0 89 15,0-89 1,0 0-16,0 0 0,17 0 0,1 89 15,-18-89 1,18 88-16,-18-87 16,0 87-16,0-88 15,0 0-15,0 1 16,-18 105-16,18-106 0,0 88 16,0-70-1,0 88-15,-18-106 16,18 106-16,0-88 15,-17 106-15,-1-106 16,0 105-16,18-105 16,0 0-16,0 0 0,0 0 15,0-18-15,0 18 16,0 105-16,0-105 16,0 123-16,18-123 15,-18 18-15,0-18 0,0 17 16,0 124-16,0-123 15,-18 105 1,18-106-16,0 1 16,0-18-16,-17 17 0,17 124 15,0-124-15,-18 124 16,18-123-16,0 140 16,-17-140-16,17 141 15,-18-142-15,0 142 16,18-142-16,-17 106 15,-1-123-15,18 0 16,0 0-16,-18-18 0,18 88 16,0-105-1,0 70-15,0-88 16,0 0-16,0-18 0,0 1 16,0 16-16,0-34 15,-17-18 1,-1-18-1</inkml:trace>
  <inkml:trace contextRef="#ctx0" brushRef="#br0" timeOffset="23551.5014">5221 5450 0,'18'18'0,"-1"-18"16,1 0-16,0 0 15,-1 0-15,1 0 0,17 18 16,1-18-16,16 0 16,-16 0-16,17 0 15,-18 0 1,53 17-16,-53-17 16,54 18-16,-37-18 15,54 18-15,-53-18 16,53 17-16,-35-17 15,52 18 1,-35-18-16,89 18 16,-71-18-16,105 0 15,-105 0-15,0 0 16,17 0-16,124 0 0,-106 0 16,142 0-1,-142 0-15,159 0 16,-159 0-16,159 0 15,-142 0-15,142 0 16,-141 0-16,158 0 16,-158-18-16,159 18 15,-160 18-15,19-18 16,140 0-16,-158 0 16,194 0-16,-194 17 15,176-17-15,-177 0 16,19 0-16,158 18 15,0-18 1,-176 0-16,176 0 16,-159 0-16,160 0 15,-160 17-15,-17-17 0,17 0 16,159 0 0,-176 0-16,176 18 15,-159-18-15,-17 0 0,176 0 16,-158 18-16,140-18 15,-140 0-15,140 0 16,-140 0 0,-19 0-16,19 0 0,140 0 15,-140 0-15,140 0 16,-141 0-16,142 0 16,-159 0-16,176 0 15,-159-18-15,159 18 16,-176 0-16,176-18 15,-176 18 1,176-17-16,-158 17 16,158 0-16,-177 0 15,195-18-15,-194 18 16,158 0-16,-140 0 16,140-17-1,-158 17-15,0-18 0,141 0 16,-142 18-16,142-17 15,-159 17-15,1-18 16,122 0 0,-17 1-16,-141 17 15,88-18-15,-124 18 16,54 0-16,-89 0 16,-17 0-16</inkml:trace>
  <inkml:trace contextRef="#ctx0" brushRef="#br0" timeOffset="30376.2427">10760 3069 0,'0'0'16,"0"-17"-16,0-1 15,-18 18-15,0-18 16,1 1-16,-36 17 16,35 0-1,-17 17-15,-36 36 16,36 0-16,-18 53 15,18-36-15,17 36 16,18-35-16,18 35 16,0-71-16,-1 18 15,36 0-15,-18-18 16,18-17-16,-35-18 16,17 0-16,-17-18 15,0-35 1,-18 36-16,0-36 15,0 17-15,-18 19 16,18-19-16,0 19 16,18-1-16,-1 18 15,1-17-15,35 17 16,-36 0 0,1 0-16,0 0 0,-1 0 15,1 0-15,0 0 16,-36 0-1,0 0 1,1 0-16,-1 0 16</inkml:trace>
  <inkml:trace contextRef="#ctx0" brushRef="#br0" timeOffset="30486.8436">10795 3616 0,'18'18'0,"-36"-36"0,36 53 16,-18-17-16,0 17 15,17-35-15,-17 18 16</inkml:trace>
  <inkml:trace contextRef="#ctx0" brushRef="#br0" timeOffset="31147.7829">10954 3616 0,'35'0'15,"-70"0"-15,88 0 0,-36-18 16,1 18-16,0-17 15,-18-1-15,0 0 16,0 1-16,0-1 0,-36 1 16,19 17-16,-1 0 15,-17 0-15,17 17 16,-17 1 0,35 35-1,17-18-15,1-17 16,17-1-16,-17-17 15,17 18-15,1-18 16,-19 0-16,1-18 16,0 1-1,-18 34 17,17 19-17,1-19-15,-1 1 16,1-18-16,-18 17 0,18-17 15,-18-17 1,0-1 0,17-17-16,-17 0 15,18-1-15,0 19 16,17-1-16,-17 0 16,17 18-1,-18 0-15,1 18 16,-18 0-16,0 17 15,0-17-15,0 17 16,0-17-16,0-1 16,18 1-16,-18-1 0</inkml:trace>
  <inkml:trace contextRef="#ctx0" brushRef="#br0" timeOffset="31788.4392">11465 3616 0,'18'18'15,"0"-18"1,17 0-16,-18 0 16,1-36-1,-18 19-15,0-19 16,-18 36-16,1-17 15,-1 17-15,1 35 16,-1-35 0,18 18-16,0 17 15,18-17-15,17 17 16,-18-17-16,36-18 16,-35 0-16,0 0 0,17 0 15,-17-18-15,-1 18 16,-17-18-1,0 36 17,18 0-32,-18-1 15,18-17-15,-1 18 16,1-18-16,17 0 16,-17 0-16,-1-18 15,1 1-15,0-19 16,-1 19-16,1-1 0,-18-17 15,18-18 1,-18 18-16,0-18 0,-18-36 16,0 36-16,1-52 15,-1 69-15,0 1 16,-17 17 0,17 18-16,1 0 0,17 18 0,-18 17 15,18 1-15,0 17 16,0-1-16,0 1 0,53 53 15,-18-53-15,1-18 16,-1 18-16,53 0 16,-53-35-16,36 0 15,-36-18-15,-17 17 0,17-17 16</inkml:trace>
  <inkml:trace contextRef="#ctx0" brushRef="#br0" timeOffset="32321.8535">13194 3351 0,'0'0'15,"-71"0"-15,36 18 0,-18 0 16,18-1-16,17 19 16,18-19-16,53 19 15,-18-36-15,71 35 16,-53-35-16,35 35 15,-52-35 1,-19 18-16,-34-1 16,-36-17-1,0 0-15,0 0 16,0 0-16,-35 0 16,53-17-16,-1 17 15,54 0-15</inkml:trace>
  <inkml:trace contextRef="#ctx0" brushRef="#br0" timeOffset="32655.947">13600 3669 0,'0'88'0,"0"-176"0,0 229 15,17-70 1,-17-36-16,18 0 15,-18-17-15,18-18 16,-36 0-16,18-18 0,-35-35 16,-1-17-1,19 34-15,-1-69 16,0 52-16,18 0 16,18-35-16,0 70 15,17-17-15,0 17 0,1 18 16,-19 0-16,36 18 15,-35-18-15,-18 35 16,0-17-16,-18-1 16,0 1-16,1-1 0,-36-17 15,35 0-15,1 0 16</inkml:trace>
  <inkml:trace contextRef="#ctx0" brushRef="#br0" timeOffset="33021.8918">13741 3545 0,'17'0'16,"-17"18"-16,36-36 15,-1 18-15,0-17 16,-17-1-16,17 1 15,-17-1-15,-1 18 0,-17-18 16,0 1-16,-17 17 16,-1 0-16,-35 17 15,36 1-15,-1 0 16,0-1-16,18 1 0,-17 35 16,34-36-16,19 1 15,-1 0 1,-18-18-16,19 0 0,-1 0 15,18-18-15,-35 0 16,17 1-16,-18-1 16</inkml:trace>
  <inkml:trace contextRef="#ctx0" brushRef="#br0" timeOffset="33812.4027">14093 3563 0,'0'0'0,"0"-18"15,18 18-15,0 0 16,17-35-16,-17 35 15,17-17-15,-17-1 16,-18 0-16,0 1 16,-36 17-1,19 0 1,-1 17-16,-17 1 16,17 17-1,18 0 1,18-17-16,17 0 15,-17-18-15,17 17 0,18-17 16,-35-17-16,34 17 16,-34-18-16,0 0 15,-18 1 1,0 34 31,0 1-47,17 0 15,1-18-15,0 0 16,17 0-16,-17-18 16,17-35-16,-18 18 15,19-53 1,-36 52-16,17-17 16,-17 1-16,0 16 0,0-70 15,0 71-15,0 0 16,-17 0-16,-1 17 0,18 18 15,0 18-15,-18 70 16,18-35-16,0 17 16,18 54-16,-18-54 15,18-34-15,35 34 16,-36-52-16,1-1 0,0 1 16,-1-18-1,1 0-15,-18-18 0,17 1 16,-17-1-16,18 1 15,0-1-15,-1 18 16,1 18 0,0-1-16,-18 1 15,35 35-15,-35-36 16,18 1-16,-1 0 16,1-1-16,-18 1 0,18-18 15</inkml:trace>
  <inkml:trace contextRef="#ctx0" brushRef="#br0" timeOffset="34545.3646">10513 4692 0,'17'18'0,"1"35"16,-18-18-16,35 0 15,-35-17-15,18-1 16,-36-34 0,18-1-1,-35-17-15,0-36 16,0 36-16,-1-36 15,19 1-15,17 35 16,35-1-16,-17 19 16,34 17-1,-16 0-15,34 17 16,-17 1-16,18 0 16</inkml:trace>
  <inkml:trace contextRef="#ctx0" brushRef="#br0" timeOffset="34852.6997">10866 4639 0,'0'0'16,"52"0"-16,-34 0 0,0 0 16,17 0-16,-35-18 15,35-17-15,-35 17 16,-17 1-16,-1-1 15,-17 1-15,-1 17 16,19 0-16,-18 0 16,17 17-16,0 18 15,1-17-15,17 53 16,17-36-16,19 0 16,-1 1-16,35-19 15,-34-17-15,34 18 16,-52-18-16,17-18 15,-17 1-15</inkml:trace>
  <inkml:trace contextRef="#ctx0" brushRef="#br0" timeOffset="35147.475">11254 4657 0,'-36'35'0,"72"-70"0,-72 88 16,36-18-16,53 0 16,0 0-1,-35-35-15,17 0 16,0 0-16,-17 0 15,0 0-15,-1 0 16,-17-17-16,-17-1 16,17 1-1</inkml:trace>
  <inkml:trace contextRef="#ctx0" brushRef="#br0" timeOffset="35553.2845">11589 4692 0,'0'0'0,"-36"18"16,19-1-16,-1 19 15,18-19-15,0 18 0,18-17 16,17 0 0,18-18-1,0-36 1,-18 1-16,-35 0 15,-17 0 1,-19 17 0,1 18-16,17 0 15,1 18 1,17-1 0,35 1-16</inkml:trace>
  <inkml:trace contextRef="#ctx0" brushRef="#br0" timeOffset="35972.0275">11818 4692 0,'-18'0'32,"18"18"-32,-17 17 15,17 0-15,0-17 16,0-1-16,17 1 15,1-18 1,0 0-16,17-18 16,-17 1-16,-18-18 15,17 35-15,-17-18 16,0 0-16,0 36 31,18 35-15,-18-18-16,18 53 15,-1-35-15,1-18 0,-18 18 16,17 18-16,-17-36 16,0 0-16,-35 1 15,18-19-15,-36 1 16,17-18-16,19 0 16,-54-18-16,54 1 15,-36-19-15,35 1 16,18-35-1,0 34-15</inkml:trace>
  <inkml:trace contextRef="#ctx0" brushRef="#br0" timeOffset="36472.2848">12047 4657 0,'0'17'16,"0"19"-16,0-1 15,0-17-15,0-1 16,0 1-16,0-36 47,18-35-47,-18 36 15,18-1-15,-1-17 16,1 17-16,-18 0 0,35 1 16,-17 34-16,-1 19 15,-17-1 1,0 18-16,18-35 16,-18-1-16,0 1 0,18-1 15,-18 1-15,17-18 16,1-18-1,0 1-15</inkml:trace>
  <inkml:trace contextRef="#ctx0" brushRef="#br0" timeOffset="36604.4742">12365 4692 0,'0'18'16,"0"-36"-16,0 53 15,0-17-15,18-18 0,-18 18 16,17-18-16,1 0 15</inkml:trace>
  <inkml:trace contextRef="#ctx0" brushRef="#br0" timeOffset="36721.5949">12365 4551 0</inkml:trace>
  <inkml:trace contextRef="#ctx0" brushRef="#br0" timeOffset="36899.1338">12506 4639 0,'71'0'15,"-142"0"-15,159-18 0,-35 1 16,-18-1-16,-17 0 16,-18 1-16,0-1 15,-18 1 1</inkml:trace>
  <inkml:trace contextRef="#ctx0" brushRef="#br0" timeOffset="37082.1465">12577 4498 0,'0'0'15,"0"88"-15,0-35 0,0 0 0,0 18 16,0-36 0,35 18-16,-18-36 15,1-17-15,-18 18 0,18-18 16,-18-18-16</inkml:trace>
  <inkml:trace contextRef="#ctx0" brushRef="#br0" timeOffset="37238.115">12771 4657 0,'17'17'0,"-34"-34"0,52 52 15,-35 0 1,17-35-16,-17 18 0,18-18 15</inkml:trace>
  <inkml:trace contextRef="#ctx0" brushRef="#br0" timeOffset="37355.2275">12753 4498 0,'0'0'16,"18"0"-16,-1-18 0,1 36 15,-1-18-15</inkml:trace>
  <inkml:trace contextRef="#ctx0" brushRef="#br0" timeOffset="37655.2339">13000 4657 0,'0'0'0,"18"17"16,-18 19-16,0-19 15,0 1-15,17 0 16,1-1 0,17-17-16,-35-17 15,18-1-15,-18 0 16,0 1-16,0-1 0,0 0 15,0-17 1,-18 17-16,0 1 0,18-1 16,-17 18-1,17 18-15,17-1 16</inkml:trace>
  <inkml:trace contextRef="#ctx0" brushRef="#br0" timeOffset="37923.025">13229 4833 0,'0'0'0,"0"-18"15,0 1 1,0-1 0,18 1-16,-1-36 15,-17 35-15,36 0 16,-19 1-16,19 17 15,-1 0-15,-17 0 0,17 35 16,-18 0 0,-17 1-16,0-1 15,18-18-15,-18 19 16,-18-36-16,18 17 0,-17-17 16</inkml:trace>
  <inkml:trace contextRef="#ctx0" brushRef="#br0" timeOffset="46474.2935">19456 2787 0,'17'71'16,"1"-19"-16,0 107 15,-1-71-15,19 89 16,-19-107-16,1 1 16,-1-36-16,1 18 15,-18-35-15,0-36 16,-35-35-16,17 0 15,1-70 1,-1 70-16,0-88 16,18 70-16,0 1 0,18 17 15,17 17-15,-17 1 0,17 0 16,0 35-16,18-18 16,-17 36-16,-19 0 0,18 17 15,-35 0 1,0 0-16,0 36 15,-17-53-15,-1-1 0,-17 36 16,0-35-16,17-1 16,-17 1-16,17-18 0,18 18 15,-18-18 1,36 0-16,0 17 16,-1-17-16,1 18 15,0-18-15,-1 18 16,1-18-16,0 0 0,-1 17 15,1-17-15</inkml:trace>
  <inkml:trace contextRef="#ctx0" brushRef="#br0" timeOffset="46781.417">19950 3298 0,'17'-17'16,"-17"-1"-16,18 18 0,0-35 16,-18 17-16,17 1 15,-17-1-15,0 0 0,0-17 16,-17 35-16,-1 0 16,0 0-16,-17 35 15,17-17-15,18 17 16,-17 18-16,34-35 15,1-1-15,35 19 16,-18-36-16,36 17 16,-54-17-16,19 0 15,-1 0-15,-17 0 0,-1 0 16</inkml:trace>
  <inkml:trace contextRef="#ctx0" brushRef="#br0" timeOffset="47204.2834">20267 3210 0,'0'0'0,"-18"0"0,18 18 16,-35 0-1,35-1-15,-17 1 0,17-1 16,0 19-16,0-19 0,0 1 16,17 0-1,1-18-15,-1 17 0,1-17 0,0-17 16,-1 17-16,-17-18 0,18 0 15,-18 1 1,18-1-16,-18 0 0,-18-17 16,18 53 15,18 35-15,-1-36-16,19 36 15,-19-53 1,1 18-16,-1-18 0,1 0 15,0 0-15,-18-18 16,-18-35 0,18 36-16,0-36 15,0 35-15,0 1 16,18-1-16,17 18 16,0 0-16,1 18 15,-19-18-15,1 0 16</inkml:trace>
  <inkml:trace contextRef="#ctx0" brushRef="#br0" timeOffset="47899.5185">20761 3263 0,'0'35'16,"18"-17"-16,-1 17 16,1-17-16,0 0 15,-1-1-15,1-17 16,17 0-16,-17-17 16,-18-1-1,0 0-15,0 1 16,0-1-16,0-17 15,0 0-15,0 17 16,-18 0-16,36 18 31,-18 18-15</inkml:trace>
  <inkml:trace contextRef="#ctx0" brushRef="#br0" timeOffset="48060.9082">21026 3316 0,'0'18'0,"0"-36"0,17 53 16,1-17-16,-18 0 15,17-18 1,1 0 0,-18-18-16,0 0 15</inkml:trace>
  <inkml:trace contextRef="#ctx0" brushRef="#br0" timeOffset="48644.4477">21131 3351 0,'0'0'0,"18"0"16,0 0-16,-1 0 15,1-17 1,0-1-16,-1 18 0,-17-35 16,0 17-1,-17 18 1,-1 0-16,0 0 15,18 18-15,0-1 16,18 1 0,17 35-1,-17-35-15,17-18 16,-17 17-16,-1-17 16,-17-17-16,18 17 46,0 0-30,17 0-16,-17 0 16,17 17-16,-17-17 15,-1 0-15,1 0 16,-1 0 0,1-17-16,-18-1 15,0 0-15,0 1 16,0-1-1,0 0-15,0 1 16,-18 17-16,18-18 0,-17 1 16,-1 17-1</inkml:trace>
  <inkml:trace contextRef="#ctx0" brushRef="#br0" timeOffset="49361.2698">22225 3193 0,'35'105'16,"-70"-210"-16,70 246 0,-17-106 16,0 18-16,-18-35 15,17-18-15,-17-18 16,18 0-16,-18-17 15,0 0-15,17-1 0,-17-34 16,0 35-16,0-18 16,0 35-16,0 36 15,18 17 1,-18-17-16,18 17 16,-18-17-16,17 17 15,1-35-15,-18 17 16,18-17-16,-1-17 15,1-18 1,-18 17-16,18-17 0,-1-1 16,1 36-1,-18 18 1,18 17 0,-18-17-16,17 17 15,-17 0-15,35-17 16,-35 0-16,36-18 15,-19 0-15,1-18 16</inkml:trace>
  <inkml:trace contextRef="#ctx0" brushRef="#br0" timeOffset="49500.4752">22684 3263 0,'17'0'15,"1"18"1,0-18-16,-1-18 15,1 18-15,-18-35 16,0 17 0</inkml:trace>
  <inkml:trace contextRef="#ctx0" brushRef="#br0" timeOffset="49810.5946">22860 3281 0,'0'0'16,"18"0"-16,-18-18 46,0 1-46,0-1 16,17-35-16,-17 35 16,18-17-16,-18 17 15,18 1 1,-1 17-16,1 0 16,-1 0-16,1 17 15</inkml:trace>
  <inkml:trace contextRef="#ctx0" brushRef="#br0" timeOffset="50123.5268">23072 3228 0,'0'0'0,"17"18"0,-17 17 16,18-18 0,0 1-16,-1-18 15,-17-18 1,0 1-16,0-18 16,-17 17-16,17-35 15,0 35-15,0-17 16,17 17-16,-17 1 0,36-18 15,-19 35-15,18 0 16,-17 17 0</inkml:trace>
  <inkml:trace contextRef="#ctx0" brushRef="#br0" timeOffset="50407.641">23354 3246 0,'0'17'16,"0"-34"-16,18 52 0,-1-18 16,1-17-16,35 0 15,-36 0-15,19-17 16,-19-1-16,-17 1 15,0-1-15,0 0 0,-17-17 16,17 17-16,-36-17 16,1 35-16,17-18 15,1 36-15,17 0 16</inkml:trace>
  <inkml:trace contextRef="#ctx0" brushRef="#br0" timeOffset="50618.3452">23618 3246 0,'18'-18'0,"0"-17"16,-18 17-16,17 0 16,19-35-16,-19 53 15,1-17-15,0 17 16,-1 0-1,1 0-15,0 17 16,-1-17-16</inkml:trace>
  <inkml:trace contextRef="#ctx0" brushRef="#br0" timeOffset="51252.426">19756 4251 0,'-36'0'15,"72"0"-15,-89 0 0,17 18 16,19-1-16,-1 19 16,18-19-16,35 36 15,-17-35-15,53 35 16,-36-36 0,18 1-16,-36 0 15,1-1-15,-18 1 16,-18-18-1,1 0-15,-1 0 16,-17 0-16,17 0 16,1-18-16</inkml:trace>
  <inkml:trace contextRef="#ctx0" brushRef="#br0" timeOffset="51574.4479">20108 4692 0,'36'106'15,"-72"-212"-15,89 247 0,-53-88 16,18-35-16,-18-1 0,0 19 16,-18-54-1,-17-17 1,17-1-16,1-34 16,-1 17-16,18-71 15,-18 71-15,36-17 16,0-71-16,-18 88 15,53 18-15,-36 17 16,1 36 0,0-1-16,-18 54 15,-18-36-15,0 36 16,1-54-16,-1 36 16,0-53-16,18-17 15</inkml:trace>
  <inkml:trace contextRef="#ctx0" brushRef="#br0" timeOffset="51853.7135">20249 4498 0,'18'18'16,"0"-18"-1,35 0-15,-36-18 16,1 18-16,0-18 0,-1 1 15,1 17 1,-18-18-16,0 0 0,-18 1 16,1 17-16,-19 0 15,19 0-15,-1 17 16,0 1-16,1 0 0,17 17 16,0-17-16,35 17 15,-17-18-15,35 1 16,-18-18-16,18 0 15,-36 0-15</inkml:trace>
  <inkml:trace contextRef="#ctx0" brushRef="#br0" timeOffset="52158.532">20585 4551 0,'17'0'15,"19"-18"1,-19 1-16,1-1 16,-1 0-16,-17 1 15,0-1-15,-17 18 16,-1 0-16,1 0 16,-1 0-16,0 35 15,18-17 1,-17 17-1,34-35-15,1 35 16,0-35-16,17 18 16,-18-18-16,19 0 0,-19-18 15,1 18-15,17-17 16</inkml:trace>
  <inkml:trace contextRef="#ctx0" brushRef="#br0" timeOffset="52640.7258">20849 4498 0,'0'18'15,"0"-1"-15,18 18 16,-18-17-16,17 0 16,1-18-16,0 0 0,17 0 15,0 0-15,-17-36 16,0 1-16,-1-18 15,1 18-15,-18-36 16,-18 36-16,1-53 16,17 53-16,-36-36 15,19 36-15,17 17 16,-18 18-16,18 36 16,0 52-1,18-35-15,-1 70 16,1-70-1,0 53-15,-1-71 16,1 18-16,-1-35 16,1-1-16,0-17 15,-1-17-15,1-19 16,0 19-16,-18-1 16,35 0-16,-17 1 0,-1 17 15,1-18-15,0 18 0,17 18 16,-18-1-16,1 1 15,0 0-15,-18-1 16,17 1 0,-34-18-16</inkml:trace>
  <inkml:trace contextRef="#ctx0" brushRef="#br0" timeOffset="54266.5266">22313 4445 0,'0'-18'0,"-17"1"16,17-1 0,-18 0-16,0 18 15,1 0-15,-19 0 0,19 18 16,-1 0 0,0-1-16,1 19 0,-1-19 0,18 19 15,0-1-15,18-18 16,-1-17-16,19 18 15,17-53 1,-18 17-16,18-35 16,-36 18-16,-17-36 15,0-17-15,0 71 16,-17-54-16,17 36 16,-35 0-16,17 17 15,0 0 1,1 36-16,17 35 15,0 0-15,35 35 16,-17-53-16,34 53 16,-16-70-16,-1 17 15,0-17-15,1 0 16,-19-1-16,19-17 0,-1 0 16,-18 0-16,1-17 15,0-1-15,-18-17 16,0 17-16,0-17 15,-18 35 17,18 17-32,0 1 15,-18 35-15,18-35 16,36 34-16,-19-34 16,19 0-16,-19-18 15,19 0-15,-19 0 16,1-36-1,-18 19-15,0-1 16,-18 1-16,1-19 0,-1 36 16,0-17-16,18 34 31,36 19-15,-19-19-16,36 1 15,-35-18-15,17 0 16,-17 0-16,-18-18 15,0 1 1,-36-1 0,36 0-16,-17 1 0,-1-1 15,0 0-15,36 1 32,0 17-32,-1 0 0,54 0 15,-36 0 1,18-18-16,-18 18 15,1 0-15,-19 0 16,1 0-16,0 0 16,-18-18-16</inkml:trace>
  <inkml:trace contextRef="#ctx0" brushRef="#br0" timeOffset="54444.6356">22966 4163 0,'17'35'16,"-17"36"0,18-36-16,0 53 15,-18-35-15,35 18 16,-17-36-16,-1 0 16,1-17-16,17-1 15,-17-17-15,0 0 0</inkml:trace>
  <inkml:trace contextRef="#ctx0" brushRef="#br0" timeOffset="54751.6222">23319 4410 0,'-18'0'15,"36"0"-15,-54 17 16,19 1-16,-1 35 16,18-35-16,18-1 15,-18 1-15,17-1 0,1 1 16,0-18-16,17 0 15,-17 0-15,-1-18 16,-17 1 0,0-1-16,0-17 15,0 0-15,0 17 16,18 36 0,-1 17-1,1-17 1,35 34-16,-18-34 15,-17-18-15,0 18 0,17-1 16</inkml:trace>
  <inkml:trace contextRef="#ctx0" brushRef="#br0" timeOffset="54895.6039">23724 4586 0</inkml:trace>
  <inkml:trace contextRef="#ctx0" brushRef="#br0" timeOffset="63648.0087">4357 6068 0,'0'-18'16,"0"1"-16,-18-1 16,36 18 15,-1 70-15,-17-17-16,36 71 15,-19-54-15,-17 1 16,18-1-16,0-17 15,-18 0-15,17-17 0,1 17 16,-18-18-16,35-18 16,-17-17-16,-1-35 15</inkml:trace>
  <inkml:trace contextRef="#ctx0" brushRef="#br0" timeOffset="63882.178">4692 6033 0,'0'52'16,"18"-16"-16,-1 70 15,-17-36-15,36 54 16,-1-54-16,0 36 15,-17-71-15,-1 18 16,1-35-16,0-1 16,-18-34-16</inkml:trace>
  <inkml:trace contextRef="#ctx0" brushRef="#br0" timeOffset="64032.7025">4533 6456 0,'0'0'0,"35"0"16,-17 0-16,0 0 0,17 0 0,-17 0 15,52-18-15,-52 1 16</inkml:trace>
  <inkml:trace contextRef="#ctx0" brushRef="#br0" timeOffset="67963.2356">4974 6385 0,'0'-17'15,"0"34"17,0 1-32,0 0 15,18 34-15,-18-16 16,17-1-16,1-17 15,0 17-15,-1-17 16,1-18 0,0 0-16,17 0 15,-17-18-15,-1-35 16,1 35-16,-18-17 16,0 17-16,0-34 15,-18 34-15,1-17 16,-1 17-1,18 0-15,-18 18 16,18 18-16,0 17 16,18-17-1,-18 17-15,18-17 0,-18 17 0,17-17 16,1 17-16,-1-17 16,19 17-16,-36-17 15,35-18-15,-17 0 16,-1-18-16</inkml:trace>
  <inkml:trace contextRef="#ctx0" brushRef="#br0" timeOffset="68453.3725">5327 6438 0,'18'53'15,"-36"-106"-15,36 124 0,-18-36 16,0-17-16,0-1 0,17-17 0,1 18 16,-18-36 15,-18-17-15,18 0-16,0 17 0,-17-35 15,17 36-15,17-19 16,1 36-1,0 0 1,-1 18-16,1 35 16,-1-18-16,1 0 15,-18-17-15,0 0 16,0-1-16,0-34 31,18-1-31,-18 0 0,0-17 16,17 0-1,1 0 1,0 35-16,-1 0 0,1 0 16,0 17-16,-1 18 15,1 1 1,-18-1-16,17 0 16,-17-17-16,18 0 0,0-1 15</inkml:trace>
  <inkml:trace contextRef="#ctx0" brushRef="#br0" timeOffset="69009.6817">5803 6438 0,'0'0'0,"-17"-17"0,-1 17 16,-17 0-16,35 17 15,-18 1-15,0 35 16,1-36-16,17 19 16,0-1-16,0-17 0,17-1 0,1 1 15,0 0-15,17-18 16,-17 0-16,17 0 16,-18-18-16,1-17 15,-18 17-15,0 0 16,0 1-16,0-36 15,-18 35-15,1 0 16,-1 1 0,18 34-1,0 19-15,18-19 16,-1 19-16,1-1 16,0-17-1,-1-1-15,-17 1 0,18-18 16,-18-18 15,0 1-15,0-1-16,0 0 15,0 1-15,0-1 16,18-17-16,-1 35 16,1 0-16,0 0 15,-1 17-15,1-17 16,17 36-16,-17-36 15,-1 35 1,-17-17-16,18 17 16,-18-17-16,0-1 15</inkml:trace>
  <inkml:trace contextRef="#ctx0" brushRef="#br0" timeOffset="69892.4842">6844 6650 0,'0'18'0,"-18"-18"16,18 17-16,18-17 0,0 0 15,-1-17 1,1-1-16,-18-17 16,17 17-16,1-17 0,-18-54 15,18 37-15,-36-37 16,18 36-16,-18-35 15,1 35 1,-1 18-16,1 17 0,-1-17 16,0 18-16,-17-19 15,17 36-15,1 36 16,17 34 0,17-17-16,-17 0 15,18 0-15,0 17 0,35 36 16,-36-53-16,54 18 15,-54-54-15,19 1 16,-1 0-16,0-18 0,0 0 16,1 0-16,-1-18 15</inkml:trace>
  <inkml:trace contextRef="#ctx0" brushRef="#br0" timeOffset="70227.4573">7126 6526 0,'0'0'0,"0"18"0,35-18 16,-17 0-16,35 0 15,-35 0-15,17-18 0,-17-17 16,-1 17 0,-17 1-16,0-1 15,-35-17-15,17 17 16,-17 18-16,17 0 15,-17 0 1,17 18-16,1 0 0,17-1 16,0 1-16,0-1 0,17 36 15,1-35-15,35 17 16,-18-17-16,18 0 16,-18-18-16,1 0 15,-19 0-15,1 0 16,-18-18-1,18 0-15</inkml:trace>
  <inkml:trace contextRef="#ctx0" brushRef="#br0" timeOffset="70515.8055">7479 6421 0,'0'35'16,"0"-70"-16,18 70 0,-1 18 15,1-36-15,17 19 16,-17-36-16,-1 17 16,1-17-1,-18-17 1,0-1 0,0-17-16,-18 17 0,18-35 15,0 18 1,-17 17-16,17-35 15,-18 36-15,18-1 16,18 18-16,-18 18 16,17 17-16,1-35 15</inkml:trace>
  <inkml:trace contextRef="#ctx0" brushRef="#br0" timeOffset="71072.2744">7761 6526 0,'18'18'16,"-36"-36"-16,53 36 0,-17-36 15,0 1-15,-1-1 16,-17-17-16,0 17 16,-17 1-1,-1-1-15,-17 18 16,17 0-16,0 18 15,18-1-15,0 18 16,0-17-16,18 0 16,0-1-16,17 19 0,-17-36 15,17 17-15,-17-17 16,17 0-16,-17 18 0,-1-18 16,18-18-16,-17 18 15,0-35 1,-1 17-16,1-17 15,-18 0-15,18-18 16,-1 0-16,-17 18 16,0-1-16,-17-52 15,17 53-15,-36-18 16,19 35-16,17 1 16,-36 17-16,19 0 15,17 17-15,-18 1 16,18 53-1,0 17-15,0-35 0,18 0 16,-1 0-16,36 35 16,-17-35-16,-1-36 15,0 19-15,-17-19 0,17 1 16,0-18-16,-17 0 16,-36 0-1,1 0 1</inkml:trace>
  <inkml:trace contextRef="#ctx0" brushRef="#br0" timeOffset="79459.2252">3881 8996 0,'0'-18'16,"0"1"0,0-1-16,0 36 15,0-1 1,0 54-1,17-18-15,-17 0 0,18 52 16,-18-52-16,35 36 16,-17-72-16,17 36 15,0-53 1,1 0-16,-1 0 0,35 0 16,-52-18-16,17 1 15,-35-1 1,0 1-16</inkml:trace>
  <inkml:trace contextRef="#ctx0" brushRef="#br0" timeOffset="79603.2864">3933 9278 0,'-17'18'16,"34"-36"-16,-17 53 16,18-35-16,17 0 0,54-17 15,-54-1-15,0 0 16,-17 18-16,-1-17 0,1-1 15,-18 1-15</inkml:trace>
  <inkml:trace contextRef="#ctx0" brushRef="#br0" timeOffset="79731.2843">3933 9013 0,'18'-17'0,"-36"34"0,54-52 15,-1 35-15,0 0 0,1-17 16,52 17-1,-35 0-15,-18 17 0,0-17 16</inkml:trace>
  <inkml:trace contextRef="#ctx0" brushRef="#br0" timeOffset="80415.4314">4516 9366 0,'35'53'16,"-18"-53"-16,-17 18 16,-17-36 15,-1-17-31,1 0 16,-1 17-16,18-53 15,0 54-15,18-36 16,-1 35-16,1 18 0,-1-17 15,1 17 1,0 17-16,-1-17 0,1 18 16,0 0-1,-18-1-15,17-17 16,1 0 46,-18 18-46,18-18-16,-18 17 16,17 1-16,-17 0 15,18-1 1,0-17 0,-18 18-1,17-18 48,-34 0-32,-1 0-31,0-18 16,1 1-1,17-1-15,0 0 16,0-17-16,17 18 15,19-1-15,-19 0 16,1 18-16,17-17 16,-17 17-16,-1 17 15,1-17-15,0 36 16,-1-19-16</inkml:trace>
  <inkml:trace contextRef="#ctx0" brushRef="#br0" timeOffset="80682.7514">4974 9208 0,'0'17'15,"0"1"-15,0-1 16,0 1-16,0 0 0,18-1 16,-1 1-16,1 0 15,17-18-15,-17 0 0,0 0 16,35 0-16,-36-18 15,1-17 1,-18 17-16,0 0 0,-18-34 16,-17 34-16,0-17 15,-1 35-15,1 0 16,35 17 0,0 1-16</inkml:trace>
  <inkml:trace contextRef="#ctx0" brushRef="#br0" timeOffset="80872.1138">5256 9278 0,'-17'0'15,"-1"-18"-15,18 1 16,0-18 0,0-1-1,18 19-15,-18-1 0,53 0 16,-36 18-16,19-17 15,-19 34-15,19 1 16,-19 0-16,-17-1 16</inkml:trace>
  <inkml:trace contextRef="#ctx0" brushRef="#br0" timeOffset="83118.1293">6421 9084 0,'-36'-18'15,"72"36"-15,-89-36 0,35 36 0,-17 17 16,17 1-16,0 34 15,18-35-15,18 18 16,0-35 0,17 0-16,18-18 15,-18 0-15,18-36 16,-18 19-16,-17-54 16,0 54-16,-18-54 15,-18 53-15,-17-35 16,17 36-16,0 17 0,-17 0 15,18 0 1,17 17 0</inkml:trace>
  <inkml:trace contextRef="#ctx0" brushRef="#br0" timeOffset="83372.7533">6773 9172 0,'0'0'15,"-17"0"-15,17-17 32,17-19-17,-17 19-15,36-19 16,-19 19-16,36-1 16,-35 18-16,17 35 15,-17-17-15,-1 35 16,1-35-16,-18 35 15,18-36 1,-18 1-16</inkml:trace>
  <inkml:trace contextRef="#ctx0" brushRef="#br0" timeOffset="84246.2043">3528 10336 0,'-18'0'15,"36"0"17,-1 18-32,1-18 15,0 0-15,17-18 0,-17 1 16,17-19-16,-35 19 15,0-36-15,-18 35 16,-17-17 0,17 35-16,-52-18 15,52 18-15,-35 18 16,36 17-16,-1-17 16,18 17-16,0 0 0,18 1 15,-1-19-15,36 19 16,-18-36-16,18 0 15,-35 0-15,17 0 16,-35-18-16,0-17 16,0 17-16,0-17 31,18 35-15,35 35-1,-18-17-15,36 17 16,-36-17-16,35-1 15,-34 1-15,-19-18 16,19 18-16,-19-18 16</inkml:trace>
  <inkml:trace contextRef="#ctx0" brushRef="#br0" timeOffset="84424.5735">3898 10178 0,'-17'53'0,"34"-106"0,-52 141 16,17-53-16,18 18 15,0-18-15,18 18 16,-18-35-16,35 0 16</inkml:trace>
  <inkml:trace contextRef="#ctx0" brushRef="#br0" timeOffset="85181.6676">4075 10266 0,'-18'0'16,"0"17"-16,18 1 0,0 0 15,0-1-15,0 19 0,18-1 16,0-17-16,17 17 15,-17-35-15,-1 0 16,1-18-16,-18-17 16,0 17-16,0-35 15,-18 36-15,1-19 16,17 19 0,-18-1-16,18 36 15,0-1 1,0 1-16,18 0 0,-1-1 15,1 1-15,-1 0 16,1-18-16,0 0 0,-1 0 16,-17-18-1,0 0-15,0 1 16,-17 17 0,34 0-1,1 17 1,0-17-1,-1 18-15,1-18 16,0 0 0,-18-18-1,17 18 1,-17 18 0,0 0-16,18-1 0,17 36 15,-17-17-15,-1 16 16,1-16-16,0 17 15,-1-36-15,-17 1 16,0 0 0,-17-36-1,-19-17-15,19-1 16,17 1-16,-18-18 16,18 0-16,0 18 0,0-53 15,18 52-15,17 19 16,0 17-16,-17 0 15,0 53-15,-1-36 16,-17 36-16,0-17 16,-35-19-16,17 1 15,1-18-15,-36 0 16,35-18-16,-17-17 16,35 17-16</inkml:trace>
  <inkml:trace contextRef="#ctx0" brushRef="#br0" timeOffset="85397.1959">4498 9913 0,'0'35'16,"0"-17"-16,0 0 15,18 17-15,-18 0 0,17 53 16,-17-35-16,18 53 15,-1-71-15,-17 1 16,18-1-16,0-17 16,-1-18-16,1 0 15,-18-18 1</inkml:trace>
  <inkml:trace contextRef="#ctx0" brushRef="#br0" timeOffset="85672.5045">4710 10319 0,'0'0'16,"17"17"-16,1-17 15,0 0-15,-1-35 0,1 17 16,-18 1-16,0-1 16,-18-17-1,1 17-15,-1 1 0,-17 17 16,35 17-1,0 1 1,0 17-16,0-17 0,17 17 0,1-17 16,17 17-1,0-35-15,18 18 16,-35-18-16,0 0 0,-1 0 16</inkml:trace>
  <inkml:trace contextRef="#ctx0" brushRef="#br0" timeOffset="85955.0633">4957 10195 0,'0'18'16,"0"17"0,17-17-1,1-1-15,-1 1 16,1 0-16,0 17 0,-1-17 0,1-18 15,-18 17-15,18 1 0,-18 0 32,-18-18-17,0 0-15,18-18 0,-35 18 16,17 0-16,1 0 16,-1 0-16,1 18 15,-1-1 1</inkml:trace>
  <inkml:trace contextRef="#ctx0" brushRef="#br0" timeOffset="86410.3395">5680 10231 0,'-18'0'15,"36"0"1,52-18-16,-17 0 15,-18 1-15,18 17 0,-17-18 16,-1 0-16,0 18 0,1-35 16,-19 35-1,-17-35-15,-17 17 16,-1 1-16</inkml:trace>
  <inkml:trace contextRef="#ctx0" brushRef="#br0" timeOffset="86589.9029">5838 9931 0,'0'0'0,"0"35"16,18-17-16,-18 35 0,18-18 16,-1 0-16,1 0 15,0 18-15,-18-35 0,35 52 16,-17-52-16,-1 0 16,1-1-16,0-17 15,-1 0 1,-17-17-1</inkml:trace>
  <inkml:trace contextRef="#ctx0" brushRef="#br0" timeOffset="87149.9262">6103 10319 0,'0'0'0,"18"0"15,-1 0 1,-17-18-16,0 0 16,0-17-1,0 18-15,0-19 16,0 19-16,0-1 15,36 0-15,-1 1 16,-17 17-16,17-18 16,18 18-1,-36-18-15,1 18 0,0 0 16,-36 0 0,0 36-1,18-19-15,-17 1 0,17 35 16,0-18-16,0-17 15,17 17-15,1-17 0,17-1 16,1-17-16,16 0 16,-34-17-1,0-19-15,-1 19 16,-17-18-16,-17 17 16,-1-35-16,0 35 15,-17 1 1,18-1-16,17 36 15,17-1 1,18 19-16,-17-19 16,35 1-16,-18 0 15,-17-18-15,0 0 0,17 0 16,-35-18-16,0 0 16,-18 1-1,1-19-15,17 19 16,-18-1-16,0-17 15,1 0 1,17 17 0,17 36-1,1-18-15</inkml:trace>
  <inkml:trace contextRef="#ctx0" brushRef="#br0" timeOffset="87433.3358">6773 10319 0,'0'0'16,"0"-18"-16,0-17 16,0 17-16,0-35 15,18 18-15,0 0 16,-18 17-16,35 18 15,-17 0 1,17 35-16,-35-17 16,35 17-1,-17 1-15,-1-19 16,-17 1-16,0-1 16,18-17-16</inkml:trace>
  <inkml:trace contextRef="#ctx0" brushRef="#br0" timeOffset="88083.4899">7073 10160 0,'0'18'15,"0"-36"-15,18 36 0,-18-36 16,17 18-16,19-18 0,-19 1 16,1 17-16,0-18 15,-18 0-15,0 1 16,-18 17 0,0 0-16,1 17 15,-19 1-15,36 0 0,-17 17 16,17 0-1,0-17-15,17 0 0,1 17 16,0-35-16,35 17 16,-36-17-1,19-17-15,-19-1 16,1 1-16,-18-1 16,18 18-16,-1 0 31,-17 18-16,18-18-15,-1 17 16,1-17-16,0 0 16,-1-17-16,-17-1 15,18-17-15,-18-1 16,0-34-16,0 17 16,-18-53-1,18 53-15,-17 0 16,-1 18-16,0-18 0,-34 0 15,34 53-15,0 18 16,18 17-16,0 71 16,18-53-16,17 70 15,0-70-15,36 35 16,-36-52-16,18-19 16,-18 1-16,1-18 0,-1 0 15,-17 0-15</inkml:trace>
  <inkml:trace contextRef="#ctx0" brushRef="#br0" timeOffset="88645.1861">5151 10848 0,'-18'-18'15,"0"18"-15,-35 0 16,36 18-16,-1 17 16,0-17-16,18 35 15,18-36-15,17 1 16,-17 0-16,35-18 16,-35-18-16,34 18 15,-52-18-15,18 1 16,-18-1-16,-18-17 15,1 17 1,-1 18-16,-17-17 16,35 34-1</inkml:trace>
  <inkml:trace contextRef="#ctx0" brushRef="#br0" timeOffset="88884.8065">5398 11007 0,'0'0'0,"0"-18"16,17 0-1,-17 1-15,18-36 16,-1 35-16,1 1 16,0-19-16,-1 36 0,1-17 15,0 17-15,-1 35 16,-17-17-16,18 34 15,0-34 1,17 17-16,-35-17 16,17 0-16</inkml:trace>
  <inkml:trace contextRef="#ctx0" brushRef="#br0" timeOffset="89975.0563">8661 14923 0,'17'0'46,"1"17"-30,-18 1 0,0 70-16,0-35 15,0 88 1,0-53-16,0 89 16,18-89-16,-18 35 15,0-70-15,0-18 16,0-17-16,17 0 0,-17-1 15</inkml:trace>
  <inkml:trace contextRef="#ctx0" brushRef="#br0" timeOffset="91287.8663">4322 12700 0,'0'18'16,"0"17"-16,-18 0 16,18 71-16,18-53 15,-1 70-15,-17-70 16,53 36-1,-18-54-15,1-18 0,-1 19 16,0-36-16,0 17 16,1-17-16,-1 0 0,-17 0 0,-1 0 15,19-35-15,-36 17 16,0 1-16</inkml:trace>
  <inkml:trace contextRef="#ctx0" brushRef="#br0" timeOffset="91543.2969">4392 13018 0,'18'0'16,"-1"0"-1,1 0-15,35-18 16,0 0-16,-18 1 16,-35-1-1,-18 0 1,-34 1-16,16-1 15,1 0-15,-36-35 16,54 53-16,-18-35 16,35 18-16,17-19 15,1 19-15,17-1 0,0 0 16,1 1-16,-1 17 16</inkml:trace>
  <inkml:trace contextRef="#ctx0" brushRef="#br0" timeOffset="91821.8888">4815 13123 0,'0'36'0,"0"-72"0,-17 72 31,-1-54-16,18 0-15,-17 1 16,-1-36-16,18 35 16,0-17-16,0 17 0,0 1 15,0-1-15,18-17 16,-1 35-16,1 0 16,-1 17-1,1 1 1</inkml:trace>
  <inkml:trace contextRef="#ctx0" brushRef="#br0" timeOffset="92111.0438">4992 13123 0,'0'0'16,"0"-35"-16,0 0 0,0 0 16,0-1-16,0 19 15,0-19-15,0 19 0,0-1 16,17 18 0,1 0-1,0 18-15,-1-1 16,19 19-16,-36-19 15,17-17-15,1 18 0</inkml:trace>
  <inkml:trace contextRef="#ctx0" brushRef="#br0" timeOffset="92326.8969">5186 13000 0,'-18'18'0,"18"-1"15,0 1-15,18 17 16,-1-17-16,1-1 15,0-17-15,-1 0 0,1 0 16,0-17-16,-1 17 16,-17-36-16,0 19 15,0-36 1,-17 35-16,-1 1 0,-17-36 16,17 53-16,-17-18 15</inkml:trace>
  <inkml:trace contextRef="#ctx0" brushRef="#br0" timeOffset="92510.6677">5380 13070 0,'0'0'16,"18"18"-16,-18-36 16,0 1-16,0-36 15,0 35-15,0 1 16,17-19-1,1 19 1,-1 17-16,1 0 0,0 17 16,-1-17-16,-17 18 15</inkml:trace>
  <inkml:trace contextRef="#ctx0" brushRef="#br0" timeOffset="93033.5449">6456 12841 0,'0'18'16,"0"-1"-16,0 1 15,17 17 1,1-17-16,17 0 0,-17-18 16,17 0-1,-17-18-15,0 0 16,-18 1-16,-18-36 15,0 35-15,-17-17 16,17 17-16,1 1 16,34 34 15</inkml:trace>
  <inkml:trace contextRef="#ctx0" brushRef="#br0" timeOffset="93277.8139">6826 12982 0,'18'0'0,"-18"-17"15,0-1-15,0-17 16,0 17 0,0-17-16,0 17 0,18-17 15,-1 35-15,1-18 16,-1 18-16,1 18 15,0-18-15,17 35 0,-17-17 16,17 17-16,0-17 16,-17-1-16,-1 19 15,-17-19 1</inkml:trace>
  <inkml:trace contextRef="#ctx0" brushRef="#br0" timeOffset="94012.3886">3404 14164 0,'0'18'16,"18"-18"-1,0-18 1,-1 18-16,19-18 15,-36 1-15,17-19 0,-17 19 16,18-1-16,-18-35 16,-18 36-16,18-1 15,-35 0-15,0 18 16,-1 0-16,19 18 16,-1 17-16,0-17 0,18 17 15,0 18-15,0-18 16,53 36-16,-35-53 15,0-1-15,17 1 16,0 0-16,-17-18 16,17 0-16,-17 0 0,35-18 15,-36 0-15,1 1 16,-18-1-16,0 0 0,18 18 16,-18-17-16,17 17 31,36 35-31,-18-17 15,1-1-15,34 1 16,-35-18-16,1 0 0,17 0 16,-36-18-16</inkml:trace>
  <inkml:trace contextRef="#ctx0" brushRef="#br0" timeOffset="94168.7641">3916 14005 0,'-35'18'15,"70"-36"-15,-88 71 16,35-18-16,1 1 0,-1 17 16,18-18-16,0 53 15,18-53-15,17 1 16,0-19-16,0-17 16</inkml:trace>
  <inkml:trace contextRef="#ctx0" brushRef="#br0" timeOffset="95220.1419">4110 14058 0,'-18'18'15,"1"17"1,17 18-16,17-35 16,1 17-16,0-17 15,17-1-15,-18-17 16,-17-17-1,18-1-15,-18-17 16,0 17-16,-18-17 16,18 17-16,-17 0 15,34 36 17,1 0-32,0-1 15,-1-17-15,19 18 16,-1 0-16,-17-18 15,-18-18 1,0 0-16,0 1 16,0-1-1,17 18 1,1 0 0,-1 18-16,1-18 15,0 17-15,-1-17 16,-17 18-16,18-18 15,-18-18 1,0 36 15,35 0-15,-17-1 0,0 1-16,17 17 15,-18-17-15,1 0 16,0 17-16,-18-18 15,-18-17-15,0 0 16,1-35 0,17 0-16,-18 0 15,18-1-15,0-52 16,0 70-16,18-17 16,-1 35-16,1 0 15,0 18 1,-1 17-16,1 0 15,0 1-15,-18-19 16,0 1-16,17 0 16,-17-1-1,18 19 1,-18-1-16,35 35 16,-35-34-16,36 34 15,-36-35-15,17 18 16,1-17-16,-18-1 15,-18-35 1,18-18 0,-17 1-16,-1-36 15,0 17-15,1 1 16,17 0-16,-18-71 16,0 53-16,18 0 0,0-53 15,36 36 1,-19 52-16,36 18 15,-18 0-15,-17 0 16,0 18-16,-1 17 0,1 0 16,-18 1-16,0-19 15,0 19-15,-18-19 0,-35 1 16,36 0-16,-36-18 16,35 0-16,1-18 15,-1 0-15,18 1 16,18-36-16</inkml:trace>
  <inkml:trace contextRef="#ctx0" brushRef="#br0" timeOffset="95458.8073">4904 13741 0,'0'0'15,"-18"0"-15,18 17 0,0 1 16,0 0-16,0 17 0,0 18 16,18 35-16,-18-53 15,17 18-15,1-18 16,0 1-16,-18-19 0,17 36 16,1-17-16,-18-19 15,17 1-15,1-18 16</inkml:trace>
  <inkml:trace contextRef="#ctx0" brushRef="#br0" timeOffset="95886.0162">5062 14164 0,'18'0'0,"0"0"15,-1-18 1,19-17-1,-36-18 1,0 36 0,-36-1-16,1 18 15,35 18 1,0 17 0,0 0-16,18 0 15,-1-17-15,1 0 16,0-1-16,-1-17 15,1 0 1,17 0-16,-17-17 16,35 17-16,-36 0 15,36 0-15,-35 17 16,0 1-16,-1 0 16,-17 17-16,-17-35 15,-19 35 1,19-35-16,-54 0 15,53 0-15,-17 0 16,17 0-16,-34-17 0,34-1 16,18-17-1</inkml:trace>
  <inkml:trace contextRef="#ctx0" brushRef="#br0" timeOffset="96475.1693">6191 13970 0,'0'35'0,"0"-70"0,0 106 16,-17-36-16,17-18 16,0-52 15,0-18-16,0 18-15,17-18 16,1 18-16,17 17 16,-17 18-16,-1 18 15,1-1-15,0 54 16,-1-53-16,-17 52 16,0-35-16,18 1 15,0-19-15,17 1 16,0-18-16,18-35 15</inkml:trace>
  <inkml:trace contextRef="#ctx0" brushRef="#br0" timeOffset="96726.6512">6562 13970 0,'0'18'0,"0"35"15,0-36-15,0 18 16,17 1-16,19-19 15,-19-17-15,1 0 16,17 0-16,-17 0 0,35-53 16,-36 36-16,1-36 15,-18 18-15,-18-18 16,1 17-16,-19 1 16,1 35-16,0 0 15,17 0-15,36 0 31,0 0-15</inkml:trace>
  <inkml:trace contextRef="#ctx0" brushRef="#br0" timeOffset="96900.136">6879 13847 0,'35'-18'16,"-17"0"-16,17 18 15,-17-17-15,17-1 0,18 18 16,-35 0-16,17 0 0,-17 0 16,-1 0-1,1 0 1</inkml:trace>
  <inkml:trace contextRef="#ctx0" brushRef="#br0" timeOffset="97070.5956">7020 13529 0,'0'18'16,"0"35"-16,0 0 15,0-1-15,0 1 0,18 18 16,-18-18-16,18 0 0,-1 35 16,-17-53-1,18 36-15</inkml:trace>
  <inkml:trace contextRef="#ctx0" brushRef="#br0" timeOffset="97320.8998">6403 14446 0,'0'0'0,"18"-17"16,70-1 0,-35 0-16,105-17 15,-87 17-15,17 1 0,53-1 16,-88 18 0,-18-17-16,1 17 0,-36 17 15,0 1-15</inkml:trace>
  <inkml:trace contextRef="#ctx0" brushRef="#br0" timeOffset="97801.6845">3933 15099 0,'18'0'32,"0"0"-32,-1 0 0,19 0 15,17 0-15,-36 0 16,36-18 0,-35 18-16</inkml:trace>
  <inkml:trace contextRef="#ctx0" brushRef="#br0" timeOffset="97983.6556">4092 15028 0,'18'89'16,"-36"-178"-16,36 230 0,0-52 15,-18-54-15,17 0 16,18 0-1,-17-35-15,0-17 16</inkml:trace>
  <inkml:trace contextRef="#ctx0" brushRef="#br0" timeOffset="98583.938">4269 15311 0,'0'0'15,"17"0"-15,1 0 0,-18-18 16,0 0-1,0 1-15,0-1 16,0 0-16,0-17 16,0 17-16,0 1 15,18 17-15,-1-18 0,18 18 16,-17 0-16,35 0 16,-35 0-16,17 0 15,-17 0 1,-1 0-16,1 0 15,-36 18 1,1-1 0,17 1-16,-18 0 15,18-1-15,-18 1 16,18 0-16,0-1 16,18 1-16,-18 0 0,18-18 15,-1 0-15,1 0 16,-1 0-16,1-18 0,0-17 31,-18-1-31,0 19 16,-18-1-16,18 0 0,-18 1 15,1-1-15,34 36 47,1-1-31,0 1-16,-1-18 15,-17 18-15,18-18 0,0 0 16,-1 0-16,-34-18 47,-1 0-31,0 1-16,18-18 15,-17 17-15,17-35 16,0 35-16</inkml:trace>
  <inkml:trace contextRef="#ctx0" brushRef="#br0" timeOffset="98894.9501">4798 15187 0,'0'35'0,"0"-70"0,0 88 16,0-71 15,0-17-15,0 17-16,0 1 0,0-1 16,0 1-16,0-1 15,35 18 1,-17 0-16,-1 0 15,1 35-15,0-17 16,-18-1-16,17 1 0,19 35 16,-36-35-16,35-18 15</inkml:trace>
  <inkml:trace contextRef="#ctx0" brushRef="#br0" timeOffset="99451.3025">5062 15187 0,'18'0'16,"-36"0"-16,54-18 0,-1-17 16,-35 18-16,18-19 15,-18 19-15,0-1 16,-18 18-16,0 0 15,1 18 1,17-1-16,0 19 0,0-19 16,17 18-16,-17-17 15,18 0-15,0-18 16,-1 17-16,1-17 16,-1 18-16,1-18 15,0 0-15,-1-18 16,19 1-16,-19 17 15,1-18-15,-18 0 16,18 18 0,-18-17-16,0-1 15,0 1-15,0-1 16,0-53-16,0 36 16,0 0-16,0 0 15,-18-54-15,0 36 0,1-17 16,-1 52-16,0 1 15,18 34 1,-17 36-16,34 0 16,19 53-16,-1-36 15,-17-17-15,35 0 0,17 18 16,-35-54-16,36 19 16,-36-36-16,0 0 15,-17 0-15,17-18 16</inkml:trace>
  <inkml:trace contextRef="#ctx0" brushRef="#br0" timeOffset="99985.3405">6509 15187 0,'0'-18'16,"0"1"0,0 34-1,-18 19 1,18-19-1,18 19-15,-18-1 16,17-17 0,1-18-16,0 0 0,-1-18 15,1 0-15,0-35 16,-18 18-16,-18-35 16,0 52-16,1-17 15,17 17-15,-18 0 0,0 18 16,1 0-16,-1 0 15,18 18-15,18 0 0,-18-1 16</inkml:trace>
  <inkml:trace contextRef="#ctx0" brushRef="#br0" timeOffset="100242.1359">6809 15240 0,'17'18'16,"-34"-36"-16,34 53 0,-17-52 31,0-19-15,18 19-16,-18-36 15,18 35-15,-1-35 16,1 36-16,-1 17 16,1 0-16,0 0 0,-1 0 15,1 53-15,0-18 16,17 35-16,-17-34 15,17 17-15,-18-36 16,1 1 0</inkml:trace>
  <inkml:trace contextRef="#ctx0" brushRef="#br1" timeOffset="110339.4023">10001 6103 0,'0'0'0,"0"-18"0,0 1 16,0-1-16,0 36 31,36 52-15,-1 19-16,-35-37 0,35 72 15,-35-54 1,18 72-16,-18-89 16,35 52-16,-35-52 15,35-17-15,-17-19 16,0-34-1</inkml:trace>
  <inkml:trace contextRef="#ctx0" brushRef="#br1" timeOffset="110550.9235">10319 6121 0,'35'106'0,"-70"-212"0,88 282 16,-36-105-16,1 70 16,0-88-16,17 53 15,-17-71-15,-1 0 16,1-17-16,-1 17 0,-17-17 16</inkml:trace>
  <inkml:trace contextRef="#ctx0" brushRef="#br1" timeOffset="110702.2807">10178 6544 0,'35'0'16,"-70"0"-16,88 0 0,-1 0 15,-16 0-15,-19 0 0,19 0 16</inkml:trace>
  <inkml:trace contextRef="#ctx0" brushRef="#br1" timeOffset="111373.8858">9596 6033 0,'0'17'46,"17"1"-46,1-1 16,-1-17-16,19 0 16</inkml:trace>
  <inkml:trace contextRef="#ctx0" brushRef="#br1" timeOffset="111501.8446">9719 5997 0,'0'0'16,"18"36"-16,-1-1 0,19 0 16</inkml:trace>
  <inkml:trace contextRef="#ctx0" brushRef="#br1" timeOffset="112107.9867">10654 6579 0,'0'0'16,"18"-17"-16,-18-1 0,17 18 16,-17 18-1,0 17-15,18-17 0,-1 52 16,1-17 0,0 0-16,-1-35 15,19-18-15,-19 0 16,1 0-16,-18-18 0,18-17 15,-18-18 1,0-18-16,0 54 16,-18-19-16,18 19 15,-18 17-15,18 17 16,0 19-16,18-1 16,17 0-16,-17-17 15,35 17 1,-36-17-16,36-1 15,-35-17-15,0 0 16</inkml:trace>
  <inkml:trace contextRef="#ctx0" brushRef="#br1" timeOffset="112589.9371">11113 6544 0,'0'35'0,"0"-17"16,0 0-16,0 35 15,0-18-15,0-18 16,17-17-16,-34-17 31,17-36-15,0 35-16,-18-35 15,18 36-15,0-36 16,18 35-16,-1 0 16,1 36-16,17 0 15,-17-1-15,-18 19 16,17-19-16,1 1 0,-18 17 16,18-35-16,-18 18 15,-18-36 1,18-17-1,0 17-15,0 1 16,0-1-16,18 0 16,-1 18-16,19 0 15,-19 18-15,1 17 16,-1-17-16,-17 0 16,18-1-16,-18 19 15,18-19-15,-1 1 0,-17-1 16,18-17-16,0 0 15</inkml:trace>
  <inkml:trace contextRef="#ctx0" brushRef="#br1" timeOffset="113052.8844">11536 6562 0,'-35'35'0,"70"-70"0,-70 88 16,17 0-1,18-18-15,0-18 0,18 1 16,-1 0-16,36-1 16,-18 1-16,1-36 15,-19 1-15,1-19 16,-18 19-16,-18-18 16,1 17-16,-19-35 0,19 35 15,-19 1 1,19 17-16,17 17 15,17 36 1,19-17 0,-1-1-16,-17-18 15,-1 1-15,1 0 0,17-18 16,-17 0-16,0 0 16,-18-18-16,0-17 15,0 0-15,17-1 16,-17 19-16,18-1 15,-1 18-15,1 0 16,17 35 0,-17 1-16,0-19 15,-18 18-15,17-17 0,1 17 16,0-17-16,-1 0 0,1-1 16</inkml:trace>
  <inkml:trace contextRef="#ctx0" brushRef="#br1" timeOffset="113514.8375">12312 6050 0,'0'35'16,"0"1"-16,18 17 15,-18 0-15,17-1 0,1 72 16,0-71-16,-1 17 15,1 19-15,-1-54 16,19 0-16,-36-17 16,35-18-16,-35-18 15</inkml:trace>
  <inkml:trace contextRef="#ctx0" brushRef="#br1" timeOffset="113826.1401">12594 6597 0,'35'0'16,"-17"-18"-16,0 1 16,-1 17-16,1-36 15,-18 19-15,0-1 16,0 0-16,-18 1 16,1 17-16,-1 0 0,-17 0 15,17 17-15,1 1 16,17 17-16,17 18 15,-17-35 1,53 17-16,-35-17 16,52 0-16,-52-18 15,35-18-15,-36 18 16,1-18-16,-18 1 16,0-1-1,-18 0-15,18 1 16</inkml:trace>
  <inkml:trace contextRef="#ctx0" brushRef="#br1" timeOffset="114149.85">12876 6544 0,'0'0'16,"18"35"-16,-18-17 0,18 0 16,-1-1-16,1 1 15,17 0 1,-17-18-16,0 0 16,-18-18-1,0 0 1,-18 1-16,18-19 15,-18 1-15,18 0 16,0 17-16,0-35 16,0 36-16,18-1 15</inkml:trace>
  <inkml:trace contextRef="#ctx0" brushRef="#br1" timeOffset="114483.4865">13141 6615 0,'18'0'16,"-1"0"-16,1-18 15,0 0-15,-1-17 16,1 35-1,-18-18-15,-18 1 0,1 17 16,-19 0-16,19 0 16,-19 35-1,19 0 1,17-17-16,35 17 0,-17-17 16,17 0-16,0-18 0,36 17 15,-54-17-15,36-17 16,-17-1-1,-19 0-15,-17 1 16</inkml:trace>
  <inkml:trace contextRef="#ctx0" brushRef="#br1" timeOffset="114715.8895">13406 6121 0,'17'106'0,"1"-71"15,-18 18-15,17-18 0,1 18 16,-18 0-16,35 35 16,-17-35-16,17 18 15,-35-36-15,18-18 16,0 19-16</inkml:trace>
  <inkml:trace contextRef="#ctx0" brushRef="#br1" timeOffset="114911.9391">13635 6015 0,'0'18'16,"0"-1"-16,18 1 15,-1-1 1</inkml:trace>
  <inkml:trace contextRef="#ctx0" brushRef="#br1" timeOffset="115038.5328">13794 5997 0,'0'0'16,"0"53"-16,17-35 0,1 17 15,-18 0 1,0-17-16</inkml:trace>
  <inkml:trace contextRef="#ctx0" brushRef="#br1" timeOffset="134542.6536">15046 6068 0,'-18'0'16,"-17"17"0,17 1-16,-17 35 15,18-18-15,-1 36 16,18-54-16,18 19 15,17-1-15,0-17 0,18-1 0,-18 1 16,18-18-16,71 0 16,-89 0-16,53-18 15,-53 1-15,1-1 16,-36 0-16</inkml:trace>
  <inkml:trace contextRef="#ctx0" brushRef="#br1" timeOffset="134725.2085">15275 6209 0,'0'0'0,"18"70"0,-18-17 0,0 18 16,0 35 0,0-36-16,0 36 15,18-71-15,-1 36 16,1-53-16,-1-1 15,1-17-15,0 0 0</inkml:trace>
  <inkml:trace contextRef="#ctx0" brushRef="#br1" timeOffset="135031.0672">15663 6473 0,'0'36'15,"0"-19"-15,18 1 16,0 0-16,17-18 16,-17 0-16,-18-18 15,17 18-15,-17-18 0,-17-17 16,-1 35-16,-17-35 15,-1 35 1,1 0-16,17 0 16,1 0-16,17 17 15,17-17 1</inkml:trace>
  <inkml:trace contextRef="#ctx0" brushRef="#br1" timeOffset="135265.4569">15998 6068 0,'0'17'16,"0"-34"-16,0 52 0,0 18 16,0-18-16,0 36 15,-35 52-15,18-52 16,-36 70-1,35-88-15,0 53 16,18-71-16,-17 18 16,17-35-16,17-18 15</inkml:trace>
  <inkml:trace contextRef="#ctx0" brushRef="#br1" timeOffset="135503.6971">16157 6668 0,'-17'35'15,"17"-18"-15,17-17 0,1 18 16,0-18-16,-1 0 16,18 0-16,-17-18 15,-18 1-15,0-18 16,-18 17-16,1 18 15,-1 0-15,-17 0 16,-18 18-16,18-18 16,17 17-16</inkml:trace>
  <inkml:trace contextRef="#ctx0" brushRef="#br1" timeOffset="138095.9549">9772 8961 0,'0'17'16,"35"1"-16,-17-18 16,-18 17-16,35 19 15,-17-1 1,-18 0-16,0-17 0</inkml:trace>
  <inkml:trace contextRef="#ctx0" brushRef="#br1" timeOffset="138252.6125">9948 9031 0,'0'0'16,"0"35"-16,0 1 0,18-1 15,0-17-15,-18-1 16,17 1-16,1 0 0,0-1 16</inkml:trace>
  <inkml:trace contextRef="#ctx0" brushRef="#br1" timeOffset="138730.3241">10213 9172 0,'0'0'16,"18"0"-16,17 0 15,0 0 1,18 0-16,0 0 0,0-17 16,0 17-16,35-36 15,-53 36-15,36-17 16,-54 17-16,-34 0 15</inkml:trace>
  <inkml:trace contextRef="#ctx0" brushRef="#br1" timeOffset="138879.9721">10478 9172 0,'0'0'16,"17"71"-16,-17-36 0,18 0 15,-1 18-15,1 35 16,0-35-16,-1 36 15,-17-54-15,0-18 16,0 19-16,18-1 16</inkml:trace>
  <inkml:trace contextRef="#ctx0" brushRef="#br1" timeOffset="139601.6585">10795 9684 0,'18'53'16,"-36"-106"-16,36 123 0,-18-52 15,0-36 1,-18 1-16,18-36 16,-18 17-16,18-34 15,0 52-15,0-17 16,18 17-16,0 1 15,17-1-15,-17 18 16,34 0-16,-34 18 16,35-1-16,-35-17 15,-1 18-15,1-18 0,0 0 16,-1 18 0,-34-18-1,-1 0 1,18 17-16,-18-17 15,18 18-15,-17 17 16,17-17-16,0-1 16,0 19-1,17-19 1,19-17-16,-1-17 16,-17-19-1,-18 19-15,17-1 16,-17 1-16,-17-19 15,17 19 1,-18-1-16,18 36 31,18 17-15,-18-17-16,17 17 16,1-18-16,17 19 15,0-36-15,1 17 16,-19-17-16,1-17 15,-18-1 1,0-17-16,0 17 16,0 1-16,0-19 15,0 19-15,0-1 16,18 18 15,-18-18 0,17 1-31</inkml:trace>
  <inkml:trace contextRef="#ctx0" brushRef="#br1" timeOffset="139903.4306">11324 9596 0,'18'35'0,"-36"-70"0,36 87 16,-18-34-16,17-18 16,1 0-16,-18-18 15</inkml:trace>
  <inkml:trace contextRef="#ctx0" brushRef="#br1" timeOffset="140054.3866">11307 9313 0,'0'0'0,"17"18"16,1 0-16,-18-1 16</inkml:trace>
  <inkml:trace contextRef="#ctx0" brushRef="#br1" timeOffset="140359.5933">11448 9684 0,'0'0'0,"0"35"0,0-17 16,17-18-16,-17-18 31,18-17-31,-18 17 15,0-17-15,18 0 16,-18 17-16,0 0 16,17 18-16,-17-17 0,18 17 15,-1 0-15,-17 35 16,0-17-16,18 17 16,-18 0-1,0-17-15,18-1 16,-18 1-16,17-18 15</inkml:trace>
  <inkml:trace contextRef="#ctx0" brushRef="#br1" timeOffset="140526.1104">11677 9596 0,'0'0'15,"0"35"-15,0-18 0,0 19 16,18-19-16,-18 1 16,0 0-16,17-18 15</inkml:trace>
  <inkml:trace contextRef="#ctx0" brushRef="#br1" timeOffset="140681.2762">11659 9402 0,'0'0'15,"18"0"-15,0 17 16,-18 1-16,17-1 16,1-17-16,-18 18 15</inkml:trace>
  <inkml:trace contextRef="#ctx0" brushRef="#br1" timeOffset="141133.0026">11783 9648 0,'0'36'15,"0"-72"-15,17 89 0,1-35 16,17-18-16,-17-18 16,17 1-1,-17-1-15,0 18 16,-18-18-16,17-17 15,1 18-15,-18-1 16,17 36 15,-17 34-15,18-16-16,0 52 16,-1-53-16,-17 1 15,18 16-15,-18-16 0,0 52 16,0-53-16,-18 18 15,1-18-15,-19-17 16,1 0-16,-18-18 16,36 0-16,-19-36 15,19 1-15,-1-35 16,18 17-16,35-53 16,1 71-1,34-36-15,-35 36 16,54-18-16,-54 53 15,0-18-15,-52 36 32</inkml:trace>
  <inkml:trace contextRef="#ctx0" brushRef="#br1" timeOffset="142229.2996">12929 9560 0,'18'0'32,"17"-17"-32,-17-1 15,17-17 1,-17 17-16,-18 0 0,17 1 16,-34-36-16,17 35 15,-53-17-15,18 35 16,-36 18-16,36-1 15,-18 36-15,53-18 16,-18 36 0,36-36-16,-1 1 15,19-19-15,-1 1 0,18-1 0,0 1 16,35-18-16,-35 0 16,0-35-16,-35 17 15,-1-17-15,-17 17 16,0 1-16,-17-1 15,-1 0-15,0 18 16,18 18 0,18 17-16,0-17 15,17 17 1,0-17-16,0 17 16,-17-35-16,0 0 0,-18 18 15,0-36 1,-36-35-1,19 18 1,-1-18-16,18 18 16,0-36-1,18 71-15,17-17 16,-17 17-16,17 0 16,-17 0-16,-1 17 15,1-17 1,-18 18-1</inkml:trace>
  <inkml:trace contextRef="#ctx0" brushRef="#br1" timeOffset="142472.2071">13529 9684 0,'-18'-18'15,"1"0"-15,17 1 16,-18-18 0,18 17-16,18-17 15,-18 17-15,17 0 16,1 1-16,0 17 16,-18-18-16,17 18 0,19 0 15,-19 0 1,-17 18-1</inkml:trace>
  <inkml:trace contextRef="#ctx0" brushRef="#br1" timeOffset="142739.4065">13688 9596 0,'0'35'0,"0"-70"0,17 87 15,19-34 1,-19-18-16,19 0 16,-19 0-16,19-35 15,-36 17-15,0-17 16,-18 17-16,-17-17 16,17 35-16,-35-18 15,35 18 1,18 18-16,0 0 15,36-1 1,-19 1-16</inkml:trace>
  <inkml:trace contextRef="#ctx0" brushRef="#br1" timeOffset="142929.3267">13935 9648 0,'0'0'0,"0"-17"15,0-1 1,0-17-16,0 17 0,0 1 15,17-36 1,1 35-16,17 0 16,-17 1-16,0 17 15,17 17-15,-18-17 16,1 18-16,0-18 16</inkml:trace>
  <inkml:trace contextRef="#ctx0" brushRef="#br1" timeOffset="143178.7233">14199 8872 0,'0'18'15,"0"0"-15,0 17 16,0-17 0,18-18-1</inkml:trace>
  <inkml:trace contextRef="#ctx0" brushRef="#br1" timeOffset="143311.6171">14376 8961 0,'0'0'0,"17"17"0,1 1 16,-18-1-16,0 1 0,18 17 16,-18-17-16</inkml:trace>
  <inkml:trace contextRef="#ctx0" brushRef="#br1" timeOffset="146810.4781">15064 9066 0,'0'-17'15,"17"17"-15,36-18 16,-18 0-16,1 18 16,87-17-1,-52 34 1,-18 36-16,-36 36 15,-17-36-15,0 52 16,0-34-16,-17 17 16,17-53-16,0 1 15,0 17 1,0-36-16,17 1 16,-17-1-16,18-17 0,-18-17 15</inkml:trace>
  <inkml:trace contextRef="#ctx0" brushRef="#br1" timeOffset="146965.9609">15187 9419 0,'53'0'0,"-106"0"0,141 0 16,-35 0-16,35-17 15,-35 17-15,18 0 16,-53 0-16,-1 17 15</inkml:trace>
  <inkml:trace contextRef="#ctx0" brushRef="#br1" timeOffset="147260.2342">15769 9384 0,'0'0'0,"0"18"0,0-1 0,0 1 16,18 17-16,-18-17 15,0-1-15,35 1 16,-17-18-16,17 0 16,-35-18-1,0-17 1,0 17-16,-18 1 0,-17-1 15,17 1-15,1 17 16,-1 0-16</inkml:trace>
  <inkml:trace contextRef="#ctx0" brushRef="#br1" timeOffset="147510.1536">16157 8996 0,'0'-18'15,"0"36"-15,0-18 0,0 53 16,-17 0-16,-1 0 16,0 17-16,1 1 0,-19-1 15,19 1-15,-36 70 16,35-71-16,-17 19 15,17-54-15,1 36 16,17-54-16,0 1 16,0-1-16</inkml:trace>
  <inkml:trace contextRef="#ctx0" brushRef="#br1" timeOffset="147755.5769">16245 9578 0,'18'18'0,"-18"-1"15,0 18 1,18-35-16,-18 18 16,17-18-16,1 0 0,0 0 15,-1 0-15,-17-18 16,18-17-16,-36 18 15,-17-1-15,0 0 16,17 18-16,-35 18 16</inkml:trace>
  <inkml:trace contextRef="#ctx0" brushRef="#br1" timeOffset="168247.7485">9472 12788 0,'0'18'15,"18"-1"1,-1 19-16,1-19 0,17 19 15,-17-36 1,0 0-16,17 0 16,-18-18-16</inkml:trace>
  <inkml:trace contextRef="#ctx0" brushRef="#br1" timeOffset="168372.2972">9648 12806 0,'0'0'0,"0"35"16,18-17-1,17 17-15,-17-35 16,35 18-16</inkml:trace>
  <inkml:trace contextRef="#ctx0" brushRef="#br1" timeOffset="169049.6174">10072 12947 0,'0'0'0,"-18"0"16,36 0-1,52 0 1,-34-18-16,69 18 15,-52-17-15,0 17 16,53-18 0,-18 0-16,-52 18 0,-1 0 15,-17 0-15,-1 0 0,-34 18 16,-1 0-16,0-18 16</inkml:trace>
  <inkml:trace contextRef="#ctx0" brushRef="#br1" timeOffset="169222.2338">10425 13053 0,'17'106'0,"-34"-212"0,52 265 16,-17-54-16,-18-69 16,17 52-16,1-53 15,17 18 1,-17-35-16,17-18 15</inkml:trace>
  <inkml:trace contextRef="#ctx0" brushRef="#br1" timeOffset="169505.3328">10742 13406 0,'0'0'16,"0"52"-16,0-34 0,0 0 15,0-1-15,-18-17 32,18-17-32,0-19 15,0 19-15,0-18 0,-17-1 16,17 1-16,0 0 0,17 17 16,1-17-16,-18 17 15,53 1 1,-35 17-16,17 0 15,-17 0-15,17 0 0,-18 0 16,1 17-16,0 1 0,17-1 16,-17 1-16</inkml:trace>
  <inkml:trace contextRef="#ctx0" brushRef="#br1" timeOffset="169933.1585">11060 13335 0,'-18'-18'16,"18"36"0,-18 0-16,1-1 15,17 19-15,0-19 16,0 18-16,17-17 16,1-18-1,0 0-15,-1-18 16,1-17-1,-18 18-15,0-19 16,0 19 0,-18 17-1,36 0 32,0 17-47,-1-17 16,1 18-1,-1-18-15,19 18 16,-19-18 0,-17-18-1,18 18-15,-18-18 16</inkml:trace>
  <inkml:trace contextRef="#ctx0" brushRef="#br1" timeOffset="170206.297">11307 13264 0,'17'0'0,"-17"18"16,18 17-1,-1 1-15,1 17 16,17-18-16,-35-18 16,18 1-1,0-18-15,-18-18 16</inkml:trace>
  <inkml:trace contextRef="#ctx0" brushRef="#br1" timeOffset="170328.8769">11271 13000 0,'0'0'15,"0"18"-15,18-1 16</inkml:trace>
  <inkml:trace contextRef="#ctx0" brushRef="#br1" timeOffset="170616.7154">11571 13406 0,'-18'0'16,"18"-18"-1,0 0-15,0-17 16,0 17-16,0-35 16,0 36-16,0-1 15,0 1-15,0-1 0,18 18 16,0 18 0,17 17-16,-35 0 15,35 18-15,-35-35 16,18-1-16,0 19 15,-18-19-15,17 1 16</inkml:trace>
  <inkml:trace contextRef="#ctx0" brushRef="#br1" timeOffset="170886.2017">11818 13282 0,'0'18'15,"0"17"1,0-17-16,18-1 15,-18 1-15,17 0 16,-17-36 0</inkml:trace>
  <inkml:trace contextRef="#ctx0" brushRef="#br1" timeOffset="171008.146">11800 13070 0,'0'0'0,"18"18"16,0-18-16</inkml:trace>
  <inkml:trace contextRef="#ctx0" brushRef="#br1" timeOffset="171442.1307">11994 13388 0,'0'0'16,"0"-18"-16,18 1 16,0 17-16,-1-36 15,1 19-15,0 17 16,-18-18-16,17 18 16,-17-18-16,0 36 15,0 0 1,0-1-16,0 1 15,0 0-15,36 52 16,-19-35-16,18 54 16,-17-54-16,17 53 15,-17-35-15,-18 18 16,0-54-16,-18 19 16,1-19-16,-19-17 15,1 18-15,-35-36 16,17-35-1,17 18-15,19-71 16,17 53-16,17 0 0,1 18 16,53-36-16,-18 54 15,35-18-15,-53 17 16,18 18 0,-35 0-16,-1 18 15,-17-1-15</inkml:trace>
  <inkml:trace contextRef="#ctx0" brushRef="#br1" timeOffset="172325.4822">12665 13423 0,'-18'0'16,"36"-17"15,-1-1-31,1 18 16,0 0-16,35-18 16,-1 18-1,-34 0-15,0 0 0,-1 0 16</inkml:trace>
  <inkml:trace contextRef="#ctx0" brushRef="#br1" timeOffset="172931.8982">13212 13264 0,'0'0'0,"-18"-17"0,0 17 16,1 0-16,-19 0 16,19 17-16,-1 19 15,0-19 1,18 19-16,0-19 0,0 19 16,18-1-16,0-18 15,-1 19-15,1-19 0,53-17 16,-54 0-16,54-35 15,-54 0-15,36-53 16,-53 35-16,18-35 16,-18 35-16,-18-53 15,1 71-15,-19-18 16,19 0-16,-19 17 0,-16-17 16,34 36-16,-35 17 15,35 17 1,18 72-16,0-36 15,18 70-15,0-52 16,35 34-16,-18-52 16,53 18-16,-53-36 15,18-17-15,0 17 16,-35-35-16,-1 18 16,19-18-1</inkml:trace>
  <inkml:trace contextRef="#ctx0" brushRef="#br1" timeOffset="173443.2993">13529 13370 0,'0'0'0,"18"0"16,17 0-16,-17 0 16,35-17-16,-36-1 15,18-35 1,-17 18-16,-18 17 15,-35-17-15,0 17 16,-18 18-16,17 0 16,-17 36-1,36-1-15,17 18 16,0-18-16,17 18 16,19-18-16,34 0 15,-34-17-15,52-18 16,-53 0-16,18-18 15,-53 1-15,18-18 16,-36 17-16,18 0 16,-18 1-16,18-1 0,-17 0 15,17 1-15,-18 17 0,18 17 16,18-17-16,-18 36 16,53-1-1,-36-17-15,18 17 0,-17-35 16,35 35-16,-35-35 15,17 0-15,-35-18 16,0-17-16,0 18 16,-18-36-1,1 35-15,-1-35 16,18 35-16,0-17 16,0 18-16,18-1 15</inkml:trace>
  <inkml:trace contextRef="#ctx0" brushRef="#br1" timeOffset="174348.3704">11254 14764 0,'17'0'0,"1"0"0,35-36 16,-18 19-16,-17-18 16,17-18-16,-17 17 15,-18 19-15,0-19 0,-36-16 16,19 34-16,-36-17 15,35 35 1,-35 17-16,36 1 16,-19 35-16,36-18 15,0 36-15,18-36 16,53 18 0,-36-36-16,35 1 15,1-18-15,-36-18 16,-17 1-16,-1-1 0,1-17 15</inkml:trace>
  <inkml:trace contextRef="#ctx0" brushRef="#br1" timeOffset="174577.9197">11748 14781 0,'0'36'15,"0"-72"-15,0 54 16,-18-18-1,0-53-15,18 18 16,0 0-16,0-1 0,0 1 16,0 0-16,18-18 15,-18 18-15,18 17 0,-18 0 16,35 18 0,-18 0-16,1 18 15,-18 0-15,18-18 0,-18 17 16</inkml:trace>
  <inkml:trace contextRef="#ctx0" brushRef="#br1" timeOffset="174801.5271">11977 14781 0,'0'-17'16,"0"-19"-1,0 19-15,0-36 16,0 35-1,17-17-15,1 0 16,0-1 0,-1 36-16,1-17 0,0 34 15,-18 1-15,17 0 16,-17-1-16,18-17 16,-18 18-16</inkml:trace>
  <inkml:trace contextRef="#ctx0" brushRef="#br1" timeOffset="174995.8948">12136 14640 0,'17'36'15,"-34"-72"-15,34 89 0,1-35 0,-1 35 16,1-36 0,17 1-16,-17-18 15,0 0-15,17-18 16,-17 1-16,-18-1 0,0-35 16,0 36-1,-18-36-15,0 17 16,1 19-16,-1-1 0,0 0 15,1 18-15,-1 0 0,18 18 16</inkml:trace>
  <inkml:trace contextRef="#ctx0" brushRef="#br1" timeOffset="175223.4372">12435 14781 0,'0'18'15,"0"-36"17,0 1-32,18-19 0,-18 19 15,18-54-15,-1 54 16,1-36-16,0 35 16,-1 0-16,1 18 15,0 0-15,-1 0 16,18 18-16,-17 0 15,0-18-15</inkml:trace>
  <inkml:trace contextRef="#ctx0" brushRef="#br1" timeOffset="175423.2241">12894 14041 0,'0'35'16,"0"-18"-16,0 1 15,-18 35-15,18-35 16,0-1-16,18-17 16</inkml:trace>
  <inkml:trace contextRef="#ctx0" brushRef="#br1" timeOffset="175534.5344">13018 14093 0,'17'53'16,"-17"-35"-16,0 17 15,0-17-15,0 35 16</inkml:trace>
  <inkml:trace contextRef="#ctx0" brushRef="#br1" timeOffset="176791.9276">14923 13600 0,'0'88'15,"0"-18"-15,0 107 16,0-89-16,17 71 16,1-106-16,-1 0 15,36-1-15,-17-52 16,-1-17-16</inkml:trace>
  <inkml:trace contextRef="#ctx0" brushRef="#br1" timeOffset="177063.504">15258 13935 0,'0'0'0,"0"88"15,17-53-15,1 18 16,0-18-16,-1 1 0,54-1 16,-18-17-16,35-18 15,-53-18-15,36-35 16,-54 35-16,1-70 15,-36 53-15,-35-36 16,18 36-16,-18 0 16,-35 0-1,17 35-15,54 0 16,-1 52-16,36 1 16,52-17-1</inkml:trace>
  <inkml:trace contextRef="#ctx0" brushRef="#br1" timeOffset="177324.8759">15928 14058 0,'0'18'15,"0"-1"1,18-17-16,-1 18 15,1-18-15,-1 0 16,-17-18-16,0 1 16,-17-1-1,17 1 1,-18-1-16,1 18 16,34 0-1</inkml:trace>
  <inkml:trace contextRef="#ctx0" brushRef="#br1" timeOffset="177547.9774">16245 13635 0,'0'18'15,"0"17"-15,0 53 16,-17-17-16,-1 70 15,1-71-15,-19 71 16,19-88 0,-1 53-16,18-71 15,-18 1-15,18-19 16,18-17-16,0 0 16</inkml:trace>
  <inkml:trace contextRef="#ctx0" brushRef="#br1" timeOffset="177775.0102">16387 14146 0,'17'36'15,"-17"-19"-15,35 19 16,-17-19 0,0-17-16,17 18 15,-17-18 1,-1 0-16,1-18 0,-18 1 15,-18-1-15,1-17 16,-19-1 0,19 36-16,-1-17 0,-17 34 15,0 1-15</inkml:trace>
  <inkml:trace contextRef="#ctx0" brushRef="#br1" timeOffset="198658.0134">20708 12894 0,'35'159'15,"-70"-318"-15,106 406 0,-54-88 16,1-89-16,0-17 0,-18-18 16,17-17-1,-17-36-15,0-70 16,0 18-16,0 17 15,0-35-15,-17-53 16,17-1-16,17 72 16,1-1-16,-1 1 15,1 17-15,17 18 16,18 35-16,-17 17 0,69 54 16,-69-18-16,34 88 15,-52-53-15,-18 88 16,0-87-16,-53 34 15,35-70-15,-17-18 16,17 0-16,-17-17 0,17 0 16,-17-18-16,35-18 15,0 0 1,0-17-16</inkml:trace>
  <inkml:trace contextRef="#ctx0" brushRef="#br1" timeOffset="198984.8492">21237 13300 0,'0'0'0,"0"35"0,18-35 16,35 18-16,-18-36 16,36-17-16,-36-1 15,0-16-15,-35 16 16,18 1-16,-18 0 15,-35-18 1,17 35-16,-35 1 0,35 17 16,-17 17-16,17 1 0,1 17 15,-18 53-15,35-35 16,17 35 0,18-52-16,1-1 0,34 18 15,-34-36-15,52-17 16,-71 0-16,19-17 15,-19-1-15,1 1 0,-18-19 16</inkml:trace>
  <inkml:trace contextRef="#ctx0" brushRef="#br1" timeOffset="199236.1355">21608 13176 0,'0'18'16,"0"-36"-16,0 71 0,17-35 0,1 52 15,0-34 1,-1-1-16,1 0 0,-1-17 15,19 17-15,-19-17 16,1-18-16,0 0 16,-18-18-16,17 0 0,1-34 15,-18 34-15,0-17 16,0-18 0,0 17-16,0 19 0,0-18 15,0 17-15,0 0 16,18 18-1,-18-17 1</inkml:trace>
  <inkml:trace contextRef="#ctx0" brushRef="#br1" timeOffset="199930.4615">22296 12594 0,'0'0'0,"0"18"0,-18 35 16,18 0-16,-18 70 15,1-35-15,-1 124 16,0-106-16,1 53 16,17-107-16,0 37 15,17-54 1,1-17-16,0-18 0,-1 0 16,19-36-16</inkml:trace>
  <inkml:trace contextRef="#ctx0" brushRef="#br1" timeOffset="200481.6094">22437 12823 0,'17'-17'15,"-34"34"-15,52-34 0,18-1 16,-18 1 0,71-1-16,-53 0 15,35 1-15,-53-1 16,-17 18-16,0 0 0,-36-18 31</inkml:trace>
  <inkml:trace contextRef="#ctx0" brushRef="#br1" timeOffset="200654.0219">22648 12806 0,'18'88'15,"-36"-176"-15,54 229 0,-19-88 0,1-18 16,0 18-16,-1 0 0,-17 35 15,0-53-15,0 36 16,0-53-16,0 17 16,0-53-1,0 1 1</inkml:trace>
  <inkml:trace contextRef="#ctx0" brushRef="#br1" timeOffset="200943.0985">22842 13176 0,'18'0'16,"0"0"-16,-1-17 16,1 17-16,0-18 0,-1 18 15,18-35-15,-17 17 16,0 0-16,-1-17 16,-17 18-1,-17-1-15,-1 18 16,-17 0-16,17 0 15,1 18-15,-1-1 0,0 36 16,18-18-16,0 18 16,18-17-16,0-1 15,-1-18-15,1 1 16,17 0-16,36-18 16,-54 0-16,36-18 15,-17 18-15</inkml:trace>
  <inkml:trace contextRef="#ctx0" brushRef="#br1" timeOffset="201182.9616">23230 13018 0,'0'0'16,"-17"17"-16,-1 1 0,18-1 16,0 1-16,0 17 15,18 1-15,-1-19 16,19 19-16,-19-19 15,1 18-15,0-17 16,-36 0 0,0-1-1,1-17-15,-1 0 16,0-17-16,1 17 16,-1-36-16</inkml:trace>
  <inkml:trace contextRef="#ctx0" brushRef="#br1" timeOffset="201297.9643">23372 13106 0,'0'0'15,"52"-18"-15,-34 0 0,0 1 16,17-1 0,-17 1-16</inkml:trace>
  <inkml:trace contextRef="#ctx0" brushRef="#br1" timeOffset="201472.1246">23424 12894 0,'0'0'16,"18"124"-16,0-54 0,-18 1 16,35 34-16,-17-52 15,17 18-15,-35-36 16,18-17-16,-18-1 15</inkml:trace>
  <inkml:trace contextRef="#ctx0" brushRef="#br1" timeOffset="203969.2884">21273 14482 0,'0'0'16,"-18"0"-16,18-18 0,35 0 16,-17 18-16,-1-17 15,1-1-15,17 0 16,-17 1-16,-18-1 0,18 0 0,-18 1 16,-18-1-1,0 1-15,-35-1 16,18 18-16,-18 0 15,18 0-15,17 18 16,-17 17 0,35 0-16,0 18 15,18 0-15,35 17 16,-18-52-16,0 0 0,18-1 16,35 1-16,-52-18 15,34-35 1,-52 17-16,-1 0 0,1-34 15,0 34-15,-18-17 16,-18-18-16,18 35 16,18 36-1,-1 17 1,-17-17-16,18 52 16,0-52-16,-1-1 15,-17 1-15,18 17 16,-1-35-16,-17-17 15,0-1-15,0 0 16,0 1-16,0-18 0,0-18 16,0 0-16,18-18 15,0 36-15,-1-18 16,1 35-16,17 18 16,-17 18-1,-18 35-15,18-18 16,-18-17-16,0 52 15,17-17 1,-17-35-16,18 17 16,-36-52 15,18-1-31,0 0 16,0-35-1,0 36-15,18-19 16,-18 1-16,18 18 0,-1-1 15,1 18-15,-1-18 16,1 18-16,17-17 16,-17 17-16,0 0 15,-18 17-15,0 19 16,0-19-16,0 1 16,0 17-16,-18 0 15,18 1-15,0 17 16,0-18-16,35 0 15,-17-17-15,17-18 16,0 0-16,1-18 16,-1-17-16,-35 17 15,0-17-15,0-18 16,0 18-16,-18 17 0,-17-35 16,17 36-1,1-1-15,-1 0 16,36 18-1</inkml:trace>
  <inkml:trace contextRef="#ctx0" brushRef="#br1" timeOffset="204196.6093">22331 14482 0,'-18'17'0,"36"-34"0,-53 34 16,17-34-16,18-1 15,0-17-15,18-18 16,-1 17-16,1 1 16,17-35-16,0 34 15,1 1 1,-19 35-16,1 0 16,-18 18-16,0 17 15,0-17-15</inkml:trace>
  <inkml:trace contextRef="#ctx0" brushRef="#br1" timeOffset="204368.5681">22754 13864 0</inkml:trace>
  <inkml:trace contextRef="#ctx0" brushRef="#br1" timeOffset="204535.809">22860 13882 0,'0'0'16,"18"35"-16,-18-17 0,17-1 15,1 1-15</inkml:trace>
  <inkml:trace contextRef="#ctx0" brushRef="#br1" timeOffset="205035.1179">20020 12577 0,'0'0'0,"18"0"15,-1 17 1,1 1 0,35 17-16,-35-35 15,35 18-15,-36-18 16,1 0-16</inkml:trace>
  <inkml:trace contextRef="#ctx0" brushRef="#br1" timeOffset="205151.3135">20249 12541 0,'0'-17'0,"0"34"16,18 1-16,0 0 16,35 17-16,-36-18 15,54 19 1</inkml:trace>
  <inkml:trace contextRef="#ctx0" brushRef="#br1" timeOffset="205821.1006">24289 13264 0,'0'0'0,"-36"-17"16,-34-1-16,35 36 16,-18 52-1,35-17-15,0 106 0,18-71 16,18 53 0,0-88-16,52 35 15,-34-52-15,-1-1 16,0-35-16,0 18 0,18-36 15,-35 18-15,0-35 16,-18-18-16,-36-18 16,19 36-16,-19 0 15,1 17-15,-18-17 16,18 17-16,17 18 0,18 18 16,36-1-1,-19-17-15</inkml:trace>
  <inkml:trace contextRef="#ctx0" brushRef="#br1" timeOffset="206095.3801">24606 13547 0,'0'0'0,"-17"-18"16,17 36-1,0-1-15,0 19 16,0-1-16,0 0 15,17-35-15,1 18 16,0-1-16,-18-34 16,17 17-16,-17-35 15,0 17-15,0 0 16,-17-17-16,-1 17 16,18 1-1,0-1 1,0-17-16,18 35 15</inkml:trace>
  <inkml:trace contextRef="#ctx0" brushRef="#br1" timeOffset="206304.8191">24994 13123 0,'0'18'16,"18"17"-16,-18 1 15,0 16-15,0 1 0,-35 106 16,17-71-16,0 1 16,-17-19-16,17 1 0,1-18 15,-18 35 1,35-53-16,0-17 0,0-1 16,17 1-16,1-18 0</inkml:trace>
  <inkml:trace contextRef="#ctx0" brushRef="#br1" timeOffset="206537.1805">25135 13723 0,'-17'53'16,"34"0"0,1-35-16,0-1 15,17-17-15,0 18 0,36-18 16,-36 0-16,36-35 15,-54 17-15,1-17 16,-18-1-16,-53 1 16,18 17-16,-53 1 15,52 17-15,-34 17 16</inkml:trace>
  <inkml:trace contextRef="#ctx0" brushRef="#br1" timeOffset="235460.8961">12559 7338 0,'0'-18'15,"0"1"-15,0-1 16,18 18-16,-18-18 31,17 18-31,-17 18 16,0 17-1,-17-17-15,17 70 16,0-35-16,17 70 16,1-34-1,-18 105-15,17-106 16,1 88-16,-18-105 16,18 52-16,-1-88 15,1 36-15,-18-53 16,0 17-1,0-17-15,0-36 32,-18 0-17,18 1-15,0-1 0,0-17 0,-17-1 16,17 1-16,0-18 0,0-53 16,-18 36-1,18-1-15,0-52 16,-18 70-16,18-53 15,0 53-15,0 18 0,0-53 16,0 35 0,0-18-16,18 36 15,-18 0-15,0-53 16,0 52-16,0 1 0,-18 0 16,18-1-16,-17 19 15,17 34 1,0 54-1,0-18-15,17 53 16,1-36-16,0-17 16,-18 18-16,17 52 15,-17-35-15,18-17 0,-18 70 16,0-70-16,0 52 16,0-70-16,0 0 15,18 17-15,-18-34 16,0-19-16,0 1 15,0-36 1,-18 1 0,18-1-1,-18-35-15,18 18 16,0-36-16,0 36 16,0 0-16,0-18 0,0 0 15,-17-53-15,17-17 16,-18 52-1,18-17-15,-18 17 0,1-34 16,-1 52-16,18 0 16,-17 35-16,17-17 15,17 17 1,1 18 0,-1 18-1,-17 52 1,18-17-16,0 88 15,-18-35-15,17-18 16,1 106 0,0-105-16,-18-19 0,17 54 15,-17-71-15,18 35 16,0-53-16,-18-17 16,17 17-16,1-17 15,-1-36 1</inkml:trace>
  <inkml:trace contextRef="#ctx0" brushRef="#br1" timeOffset="236212.7529">12718 10425 0,'0'88'16,"0"-35"-16,17 123 16,1-52-16,0-1 0,-1 18 15,1 159-15,-1-159 16,1 88-16,-18-123 15,0 35 1,0-70-16,18 17 16,-18-53-16,17-17 15,-17-36-15,0-70 16,0 35 0,0-88-16,-17 35 15,17 1-15,-36-160 16,1 124-16,18-18 15</inkml:trace>
  <inkml:trace contextRef="#ctx0" brushRef="#br1" timeOffset="236639.724">12700 10495 0,'18'18'0,"-1"17"16,1 18-16,0 0 0,-1 35 16,1 0-16,-1 0 15,-17 18-15,18 18 0,0-1 0,-18 18 16,0 106-1,0-141-15,0-18 0,17 18 16,-17-53 0,0-35-1,18-36-15,-18-52 16,-18-36-16,1-53 16,-1 71-16,-17-142 15,0 107-15,17-124 16,0 141-16,18 18 15,-17-53 1,-1 88-16,18 0 0,-18 53 16,18 18-1,0 35 1,0-18-16,18 106 16,0-35-16,-1 17 15,19 177 1,-19-159-16,1 0 0,-1-17 0,1-36 15,0-17-15,-1 52 16,1-88-16,-18 18 16,18-35-16</inkml:trace>
  <inkml:trace contextRef="#ctx0" brushRef="#br1" timeOffset="237910.9611">17286 13882 0,'-18'0'16,"1"0"-1,34 0 1,54 0-16,-18 0 16,123 0-16,-87 0 15,175-18 1,-123 18-16,194-35 16,-176 17-16,176 1 15,-176 17-15,106 0 16,-177 0-16,53 17 15,-88-17-15,-18 0 16,-53 0-16,-34 18 16,16-18-1,-70 0-15,36 0 16,-71 0-16,53 0 16,-1 0-16,1 0 0,-18 0 15,-70 18 1,88-1-16,-89 1 15,89-18-15,0 17 0,-88 1 16,87-18-16,1 18 16,0-18-16,17 0 0,-52 17 15,70-17-15,-17 18 16,34 0 0,19-18-16,52 0 15,35 0 1,-17-18-16,88 0 15,-70 1-15,105 17 16,-87-18 0,16 18-16,1 0 0,0 0 15,0 0-15,141 0 16,-124-18-16,1 18 0,-1 0 16,124 18-1,-141-18-15,70 0 16,-123 0-16,0 0 15,-88 0 1,-36 0 0,19-18-16,-72 18 15,54 0-15,-107-17 16</inkml:trace>
  <inkml:trace contextRef="#ctx0" brushRef="#br1" timeOffset="240455.7802">26864 6509 0,'-18'-71'16,"18"54"-16,-17-36 15,17 35-15,0-17 16,17 52 0,-17 36-1,18 0-15,-18 106 16,0-71-16,18 124 15,-18-89-15,17 1 16,1-1-16,0 89 16,-1-124-16,19 88 15,-19-87-15,-17 52 16,18-88-16,-18 53 16,0-71-16,0 0 15,0-17-15,0-1 0,0 1 16</inkml:trace>
  <inkml:trace contextRef="#ctx0" brushRef="#br1" timeOffset="240700.6141">26829 8008 0,'35'88'0,"-70"-176"0,88 212 16,-18-36-16,-17-35 15,17 35 1,-17-53-16,17 53 16,0-70-16,0 17 15,-17-35-15,0 0 16,-1 0-16,1-17 0,0-1 16,-18-35-16,0 18 0,0-36 15,-18 18-15</inkml:trace>
  <inkml:trace contextRef="#ctx0" brushRef="#br1" timeOffset="241097.3044">26582 6421 0,'0'0'0,"0"-18"16,17 0-16,1-35 15,0 18-15,17-18 16,-17 18-16,-1 0 0,19-1 16,-19 19-16,18-1 15,-17 18-15,17 35 16,-35-17 0,36 53-16,-19-36 15,19 35-15,-19-34 16,19 17-16,-36-18 15</inkml:trace>
  <inkml:trace contextRef="#ctx0" brushRef="#br1" timeOffset="242051.877">27905 7091 0,'0'0'16,"0"-35"-16,-18 17 0,-17-17 16,17 35-16,-35 17 15,18 19 1,-36 34-16,36 18 16,18 18-1,34-35 1,1-54-16,-1 1 0,54 0 15,-36-18-15,53-18 16,-52 0-16,-19-17 16,36-35-16,-53 34 15,18 1-15,-18 0 16,-18-54-16,18 54 0,-35-18 16,35 36-1,-18-1-15,1 36 16,17 17-16,0 35 15,0-17-15,35 36 16,-17-54-16,17 0 0,18 36 16,-18-54-16,-17 1 15,-1 0-15,1-18 16,17 17-16</inkml:trace>
  <inkml:trace contextRef="#ctx0" brushRef="#br1" timeOffset="242346.2394">28205 7179 0,'17'35'0,"-17"-17"16,0 17-16,36 18 15,-19-35-15,1 17 0,-1-17 16,1-1-16,0 1 16,-1-18-1,-17-18-15,0-35 16,-17 18-16,17 0 0,-18 0 16,0-36-16,1 36 15,17-18-15,0 35 16</inkml:trace>
  <inkml:trace contextRef="#ctx0" brushRef="#br1" timeOffset="242639.8206">28504 7214 0,'-17'0'0,"-1"18"15,1 17 1,17-17-16,0 17 16,17 0-16,-17 1 0,18-19 15,17 36-15,-17-35 16,35-18-16,-36 0 16,36-18-16,-35 1 15,-1-19-15,-17 19 0,0-36 16,0 18-16,-35-1 15,0 19 1,0 17-16,17 0 16,0 0-16,18 17 15</inkml:trace>
  <inkml:trace contextRef="#ctx0" brushRef="#br1" timeOffset="242852.4894">28804 7285 0,'0'35'16,"0"-70"-16,18 88 0,0-18 0,-1 0 15,1-17 1,-18 0-16,18-1 15,-1-17-15</inkml:trace>
  <inkml:trace contextRef="#ctx0" brushRef="#br1" timeOffset="242997.4842">28787 7056 0,'17'17'31,"-17"1"-15</inkml:trace>
  <inkml:trace contextRef="#ctx0" brushRef="#br1" timeOffset="244187.9965">29139 7267 0,'0'0'15,"-17"0"-15,-1 0 0,-17 0 16,17 0-16,-17 0 16,17 18-16,1 35 15,17-18-15,0 0 16,17 1-16,19-1 16,-19-35-16,36 0 15,-18 0-15,1-18 16,-19-17-16,19-18 15,-36 18 1,0-53-16,0 35 0,-18 0 16,0 17-16,-17-16 15,-18-37-15,18 54 16,-18 0-16,35 35 16,-17 35-1,35 0-15,0 18 0,0 0 0,35 53 16,-17-71-1,35 18-15,-18-17 16,18-1-16,-18-18 0,54 36 16,-54-35-16,18-18 15,-36 0-15,19-18 16,-36 1 0,-18-19-16,0 19 15,1-18-15,17 17 16,-18 18-1,0 18-15,36 34 16,-18-34 0,35 17-16,-35 1 15,53-19 1,-35 1-16,0-18 0,17 0 16,-35-18-16,18 1 15,-18-1 1,0 0-16,-18 1 0,18-19 15,-18 19 1,36 17 15,0 0-15,-1 0-16,-17-18 16,0-17-16,0 0 15,0-1-15,0 1 0,-17-53 16,-1 35-16,-17-53 15,17 71-15,0 0 16,1 17-16,17 0 16,-18 18-16,18 71 15,0-18-15,18 53 16,-1-36-16,19-17 0,-19 0 16,36 53-1,-18-71-15,1 18 16,-19-35-16,19-1 15,-36 1-15,-18-18 32,0 0-17,1 0-15,-1 0 0,0 0 16,1-18-16,17 1 16,0-1-16,0-17 15</inkml:trace>
  <inkml:trace contextRef="#ctx0" brushRef="#br1" timeOffset="244565.3857">29686 6879 0,'-17'88'0,"17"-17"15,0 52-15,17-70 16,1 0-16,0 0 15,-1-18-15,1 18 0,52 0 16,-52-35-16,35-18 16,-35 0-16,17-35 15,-35 17-15,17-17 16,-17 17-16,0-17 0,-17-18 16,17 35-16,-35-17 15,17 35-15,0 18 16,1-1-16,-1 1 0,18 52 15,0-34 1,53 17-16,-35-36 16,17 1-16,53-18 15,-35 0-15,-35 0 0,35 0 16,-36 0-16,-17-18 16,-17 18-1,-1 0-15</inkml:trace>
  <inkml:trace contextRef="#ctx0" brushRef="#br1" timeOffset="245132.0529">30798 6862 0,'17'88'16,"-34"-176"-16,34 282 0,1-89 0,-18 54 15,0-106-15,0-18 16,0 1-16,0-19 0,0 1 0,0-36 31,0 1-31,17-19 0,1 1 16,17-18-16,-17 36 15,35-1-15,-35 18 16,17 35 0,-35 0-16,0 18 15,0-35-15,-18 35 16,1-35-16,-19-1 15,19-17-15,17-35 16,0 17 0,35-35-16</inkml:trace>
  <inkml:trace contextRef="#ctx0" brushRef="#br1" timeOffset="245260.7018">31150 7355 0,'0'0'16,"18"53"-16,0-17 0,-18-1 15,17-17-15,-17-1 16,18-17-16,-1 0 16,1-17-16</inkml:trace>
  <inkml:trace contextRef="#ctx0" brushRef="#br1" timeOffset="245366.0232">31203 7179 0,'0'-18'15,"0"36"-15,18-36 0,-1 1 0,1 34 16</inkml:trace>
  <inkml:trace contextRef="#ctx0" brushRef="#br1" timeOffset="245670.7173">31468 7320 0,'0'0'16,"-18"18"-16,18-1 15,-17 1-15,17 0 16,17 35-16,1-36 16,-1 1-16,19 0 15,-19-18-15,1 0 16,0-18 0,-1 0-16,-17 1 15,0-19-15,18 36 16,0 0-16,17 0 15,-18 18 1,19 17 0,-19-17-16,-17 17 15,0-17-15,0-1 16,-53 19-16,1-19 16</inkml:trace>
  <inkml:trace contextRef="#ctx0" brushRef="#br1" timeOffset="246671.2326">26952 9437 0,'0'17'31,"18"36"-31,0 0 16,-1 88-16,1-70 15,17 158-15,-35-88 16,18 159-16,-18-141 16,-18 158-1,0-158-15,1 123 16,-1-158-16,1 88 16,17-107-16,17 54 15,-17-71-15,18-17 16,-1 52-16,-17-70 0,18 36 15,-18-54-15,18 18 16,-18-36-16,0 19 16,17-36-1,-17-18-15,0 0 16,0-17-16</inkml:trace>
  <inkml:trace contextRef="#ctx0" brushRef="#br1" timeOffset="247040.0767">26793 12241 0,'0'0'16,"0"36"-16,18-19 0,0 54 15,-1-36-15,1 0 16,0 1-16,17 17 0,-17-36 0,17 19 16,18 16-1,-36-34-15,36 0 16,-35-18-16,0 0 0,-1 0 15,1 0 1,-18-18-16,18 0 16,-18-17-16,0 18 15,0-19-15,0 19 16,0-19-16</inkml:trace>
  <inkml:trace contextRef="#ctx0" brushRef="#br1" timeOffset="247508.4122">26635 9878 0,'0'17'15,"0"-34"-15,0 17 0,17-35 16,19-1-16,34-52 16,-17 35-16,35-53 15,-52 71-15,17-36 16,-36 54-16,1-18 16,-18 17-1,0 36 1,0 17-16,17-18 0,1 54 15,0-36-15,35 53 16,-36-52 0,19-1-16,-1 0 0</inkml:trace>
  <inkml:trace contextRef="#ctx0" brushRef="#br1" timeOffset="248007.3067">27746 10760 0,'18'17'15,"-1"19"-15,1 17 16,0-1-16,-1 19 0,36 53 16,-35-54-16,35 18 15,-36-52-15,1-19 0,17-17 16,-17 0-16,-1 0 0,1-35 16,0 0-16,-18-1 15,17-69-15,-17 34 16,-17-35-16,17 53 15,-18 18-15,0-36 16,18 54-16,0 34 16</inkml:trace>
  <inkml:trace contextRef="#ctx0" brushRef="#br1" timeOffset="248491.6455">28504 10989 0,'-17'-18'0,"34"36"0,-52-36 15,18 18-15,-36 18 16,35 0-16,0-1 16,1 19-16,-1-1 0,0 35 15,18-52-15,0 0 16,36 17-16,-19-17 15,54-18-15,-53-18 16,-1 18-16,1-18 0,-1 1 16,1-1-1,-18 0-15,0 1 0,0-1 0,-18-35 16,1 36-16,17-1 16,-18 18-16,18 18 15,18 17 1,-18-17-16,35 17 15,-17-18-15,17 1 16,-17-18-16,-1 0 16,-17-18-1,0-34-15,0 16 16,0 19-16,0-36 16,18 17-16,-18 19 15,0-1-15,18 18 0,-18-18 16,17 18-16,1 0 15,-1 0-15,1 18 16,17-18 0</inkml:trace>
  <inkml:trace contextRef="#ctx0" brushRef="#br1" timeOffset="248659.0773">28875 11060 0,'0'53'16,"0"-106"-16,18 123 0,-1-35 16,1-35-16,-1 0 15,-17-17 1</inkml:trace>
  <inkml:trace contextRef="#ctx0" brushRef="#br1" timeOffset="248753.7274">28875 10866 0,'18'-18'16,"-36"36"-16,53-36 0</inkml:trace>
  <inkml:trace contextRef="#ctx0" brushRef="#br1" timeOffset="249269.8756">29104 11024 0,'-35'53'0,"70"-106"0,-70 124 15,35-1 1,0-52-16,18 17 16,-1-17-16,1-18 0,17 0 15,0-18 1,-17 1-16,0-19 15,-18 19-15,0-36 16,-18 18-16,18 17 16,-18 0-16,18 1 0,0-1 15,-17 18-15,17 18 16,17 35 0,1-36-16,17 54 15,-35-54-15,36 36 16,-36-35-1,17 0-15,-34-18 16,17-18 0,0-17-16,0 17 15,35-35 1,0 18-16,-17 17 16,-1 1-16,19 17 15,-19 35 1,-17 0-1,0 0-15,0 1 16,0 17-16,0-36 16,0 1-16,0 0 15,18-1-15</inkml:trace>
  <inkml:trace contextRef="#ctx0" brushRef="#br1" timeOffset="249660.0484">29580 11165 0,'0'71'15,"0"-142"-15,0 177 16,36-53-16,-1-35 16,53-1-16,-53 1 15,71-18-15,-53-18 16,35-17-16,-52 18 15,34-36-15,-52 35 16,0-35 0,-36 35-16,0 1 0,-35-1 15,18 1-15,0 17 16,-36 0-16,36 0 16,17 17-16,1 1 15,-1 17-15,36 0 0,17 36 16,18-36-16,53 18 15,-36-35-15,36-1 16,-53 1-16,18-18 16,-36 0-16,-70 0 31</inkml:trace>
  <inkml:trace contextRef="#ctx0" brushRef="#br1" timeOffset="250661.242">16792 16210 0,'-17'0'16,"34"0"-16,-52 0 15,53 0 1,35 0-16,-1 0 16,54-17-16,-35 17 15,17 0-15,106 0 16,-70 0-16,158 17 16,-124-17-16,213 0 15,-177-17-15,194-1 16,-194 0-16,176-17 15,-193 17-15,123-17 16,-194 17-16,-36 1 16,1 17-16,-36-18 15,0 18-15,-70-18 16</inkml:trace>
  <inkml:trace contextRef="#ctx0" brushRef="#br1" timeOffset="250911.0398">20232 15804 0,'0'0'15,"88"71"-15,-35-36 0,35 18 16,-53-35-16,36 35 15,-36-36-15,-35 1 0,0 17 16,-35-17-16,17 0 16,-35-18-16,18 0 0,-18 17 15,0-17-15,0 0 16,0 0-16</inkml:trace>
  <inkml:trace contextRef="#ctx0" brushRef="#br1" timeOffset="251355.7694">17251 15946 0,'0'-18'16,"0"36"-16,-18-36 0,-35 36 15,0-18-15,-70 52 16,70-34-16,-18 0 16,1-1-16,17 19 0,-53-1 15,71 0-15,-36 1 16,54-19-16,17 18 16,35-17-16,35 17 15,-17-17-15,53 0 16,-35-1-16,17 19 15,-70-19-15</inkml:trace>
  <inkml:trace contextRef="#ctx0" brushRef="#br1" timeOffset="252278.3732">16545 16986 0,'18'18'16,"-18"52"-16,0-34 15,18 70 1,-1-54-16,1 19 16,-1-36-16,-17-17 0,18 0 15,0-54 1,-18 19-1,0-36-15,0 17 0,0-34 16,0 35-16,17-1 16,1-17-16,-18 36 15,18-1-15,-1 36 16,-17 17 0,0 0-16,0 1 0,18-19 15,-18 36 1,18-53-16,-18 18 15,17-18-15,-17-18 16,18 1-16,-18-1 16,0 0-16,0 1 0,18-1 15,-18 0-15,0 1 16</inkml:trace>
  <inkml:trace contextRef="#ctx0" brushRef="#br1" timeOffset="253023.9119">16651 17110 0,'0'-18'0,"0"36"0,-18-36 16,1 0 0,-1 1-16,-17 17 0,17-18 15,-17 18-15,-18 0 16,18 18-16,0 35 15,17-18-15,18 36 16,0-19-16,18 19 16,17-36-16,35-17 15,-17-18-15,35-18 16,-35 1-16,18-72 16,-36 54-16,1-71 15,-36 71-15,-18-71 16,0 53-16,1 0 15,-19 1-15,1-19 16,-36-17-16,19 52 16,34 1-16,-17 35 0,17 0 15,0 53-15,18 0 16,0 18-16,18-1 0,53 89 16,-36-89-1,35 36-15,-17-53 16,-17 0-16,-1-18 0,35 1 15,-52-19-15,17 1 16,-17-18-16,0 0 0,-1 0 16,19-35-1,-19 17-15,-17 0 0</inkml:trace>
  <inkml:trace contextRef="#ctx0" brushRef="#br1" timeOffset="253513.5588">16969 17092 0,'0'0'0,"-18"18"16,0 17-16,18 0 16,-17 18-16,34-18 15,-17-17-15,18 17 0,0-17 16,-1 0-16,19-18 16,16 0-16,-34 0 15,0-18-15,17-17 16,-35 17-16,0-35 15,0 18-15,-18-18 16,1 35-16,-19-17 16,36 17-16,-35 18 15,35 18-15,0 17 16,0-17-16,18 17 16,-1-35-16,19 18 15,-19-18-15,19 0 16,-19 0-1,1-35-15,-18 17 16,0-17 0,0 17-16,0 0 15,18 1-15,17 17 16,-18 0-16,54 0 16,-36-18-16,1 18 15,-19 0-15,54 0 16,-54-17-16,1 17 15,0 0-15,-18-18 0,-18 18 16,18-18-16,-35 1 16,17-1-16,1 18 15</inkml:trace>
  <inkml:trace contextRef="#ctx0" brushRef="#br1" timeOffset="253668.0347">17410 16880 0,'0'0'16,"17"71"-16,-17-18 15,18 35-15,0-35 16,-1 18-16,-17-36 16,18 0-16,-1-17 0,1-1 15,17 1-15,-17-18 16,17-18 0</inkml:trace>
  <inkml:trace contextRef="#ctx0" brushRef="#br1" timeOffset="253957.9176">17639 17127 0,'0'0'0,"-18"18"0,-17 17 16,35 1-1,0-1-15,0-18 16,18 1-16,-1 0 0,19-18 16,-19-18-16,36 0 15,-35 1-15,-18-1 16,17-35-16,-17 0 15,-17 36-15,-1-1 16,0 18 0,18 18-16,18 17 15,0-17-15,35 17 16,-18-17 0,53-1-16,-53-17 15,18 0-15,-17 0 16,-36-17-16</inkml:trace>
  <inkml:trace contextRef="#ctx0" brushRef="#br1" timeOffset="254692.5501">18997 17039 0,'18'53'16,"-18"-18"-16,0 1 0,0-19 15,0 1-15,0 0 16,0-36-16,-18 0 16,18-35-1,-18 18-15,18 17 16,0-34-16,0 34 16,18 0-16,0 1 0,17 17 15,-17 0-15,17 53 16,-17-36-16,17 36 15,-18-35 1,1-1-16,-18-34 31,18-19-15,-18 19-16,17-18 16,-17 17-16,18 0 15,0 18-15,-1 18 16,1 0-1,0 34-15,-18-34 16,35 17-16,-35-17 16,18 17-16,-1-35 15,-17-17 1,0-1 0,18 0-16,-18 1 15,17-1-15</inkml:trace>
  <inkml:trace contextRef="#ctx0" brushRef="#br1" timeOffset="254787.0876">19491 17074 0,'18'18'0,"-36"-36"0,53 54 16,-17-19-1,-18 1-15,18-18 16,-1 0-16</inkml:trace>
  <inkml:trace contextRef="#ctx0" brushRef="#br1" timeOffset="255121.5909">19667 16845 0,'0'0'16,"0"18"0,0-1-1,0 1 1,0 0-1,0-1 1,18 1-16,0 0 16,35-1-16,-36 1 15,36 0-15,-35-18 16,17 35-16,-35-18 16,-18 1-16,1 0 15,-36-1 1,35 1-16,-17-18 15,17 0-15,1 0 16</inkml:trace>
  <inkml:trace contextRef="#ctx0" brushRef="#br1" timeOffset="256014.9997">20003 16986 0,'17'36'16,"-34"-72"-16,34 89 0,1-18 0,-1 18 15,1-35-15,-18 0 16,0-1-16,-18-17 16,18-35-1,0 0 1,0-1-16,0 1 15,36 0-15,-19 35 16,1 0-16,0 0 16,17 18-1,-35-1-15,0 1 0,18 17 16,-18-17 0,17-18 15,-17-18-16,18 0-15,17-17 16,-35 18-16,18 17 0,17-18 16,-17 18-16,-1 0 15,1 0 1,-18 18-16,0-1 16,0 18-1,18-17 1,-1 0-16,1-18 15,17-18 1,-17 0-16,-18 1 16,17-1-1,-17 1-15,-17 34 32,17 18-17,0-17-15,-18 17 16,18-17-16,35 0 15,-17-1-15,0-17 16,35 0-16,-36 0 16,19-35-16,-19 35 15,1-35-15,-18-1 16,0 19 0,-18-1-1,1 1-15,-1-1 16,0 0-1,18 1 1,18 17 0,0 0-1,-18-18-15,17 18 16,-17-18-16,18 18 16,-1-17-16,1 17 15,-18-18 1,18 18-16,-1 0 0,19 0 15,-19 0 1,19 0-16,-19-18 16,18 18-16</inkml:trace>
  <inkml:trace contextRef="#ctx0" brushRef="#br1" timeOffset="256194.976">20779 16739 0,'0'0'16,"17"89"-16,-17-37 15,18 37-15,-18-54 16,18 0-16,-1 18 16,1-53-16,17 18 15,-17-18-15</inkml:trace>
  <inkml:trace contextRef="#ctx0" brushRef="#br1" timeOffset="256655.388">20990 16916 0,'0'0'0,"0"17"16,0 36-16,0-35 15,18 17-15,0-17 16,17 17-16,-18-35 15,36 0-15,-35-18 16,0-17 0,-1 18-16,-17-36 15,0 17-15,18-17 16,-18 1-16,-18-37 16,18 54-16,-17 0 15,-1-36-15,18 54 16,-18 17-16,18 52 15,0-16 1,18 17-16,-18 0 0,18-18 16,-18 18-16,17-18 15,-17 0-15,18 1 0,0-19 0,-1-17 16,1 18 0,0-18-16,-18-18 15,17 1-15,1 17 0,-18-18 16,35 0-16,-17 18 15,35 18 1,-36 0-16,1 17 16,0-17-16,-1 17 15,-17-18-15,18 1 0,-18 0 16</inkml:trace>
  <inkml:trace contextRef="#ctx0" brushRef="#br1" timeOffset="385693.0353">21484 6085 0,'0'-17'16,"18"-1"-16,-18 1 15,0-1-15,-18 18 16,1 0-1,-19 18-15,19-1 0,-54 54 16,36-18-16,17 0 16,-17-1-16,0 19 0,-1 52 15,19-52-15,17 35 16,17-71-16,19 18 16,-1-35-16,0-1 0,53 19 15,-35-36-15,35-36 16,-35 19-1,0-19-15,-35 1 16,-18-18-16,-18 18 16,-52-18-16,34 35 15,-52-17-15,53 35 16,-36-18 0,54 18-16,17 18 15</inkml:trace>
  <inkml:trace contextRef="#ctx0" brushRef="#br1" timeOffset="386142.0423">21960 6456 0,'0'0'0,"0"-18"15,-17 18 1,-1 18-1,18 17-15,0-17 16,0-1-16,0 1 16,0 0-16,18-18 15,-1 17-15,1-17 0,0 0 16,17-17-16,-17 17 16,-1-36-1,-17 19-15,0-19 16,0 19-16,-17-1 0,-1 1 15,0-1-15,1 18 16,-1-18-16,18 1 16,0-1-1,18 18-15</inkml:trace>
  <inkml:trace contextRef="#ctx0" brushRef="#br1" timeOffset="386431.1452">22384 5962 0,'-36'71'15,"72"-142"-15,-89 194 0,35-52 0,-17 52 16,0-34-16,17-19 15,0 1-15,-17-18 16,17 0-16,-17 52 16,35-69-16,-17-1 0,17 0 0,0-17 15,0 17-15,0-17 16,17-18 0</inkml:trace>
  <inkml:trace contextRef="#ctx0" brushRef="#br1" timeOffset="386709.6336">22437 6562 0,'0'17'15,"17"1"1,-17 35-16,0-35 15,18 17-15,0-18 16,35 1-16,-36-18 16,18-18-1,-35 1-15,18-36 16,-18 35-16,-18-35 16,1 36-16,-36-19 15,35 19-15,-17 17 16,0 0-16</inkml:trace>
  <inkml:trace contextRef="#ctx0" brushRef="#br1" timeOffset="389228.5669">21114 7267 0,'35'0'0,"36"0"15,-18 0 1,-1 0-16,125 0 16,-71-17-16,-1 17 15,1-18-15,0 0 0,0 1 0,123-1 16,-123 0-16,88-17 16,-123 17-16,-1 18 15,18-17 1,-52 17-1,-19 0-15,-34 17 0</inkml:trace>
  <inkml:trace contextRef="#ctx0" brushRef="#br1" timeOffset="396029.0902">21325 8802 0,'0'0'0,"0"-18"0,-17 1 16,-1 17-16,-17 17 15,0 18-15,-18 71 16,17-35-16,-17 88 15,36-89-15,-1 89 16,18-89-16,53 36 16,-18-53-16,54-18 15,-36-17-15,52-36 16,-52 1 0,35-36-16,-70 18 15,0-36-15,-36 36 16,-35-18-1,18 18-15,-18 35 0,18-18 16,-71 18-16,53 0 16,35 18-16,1-18 15,52 35 1,-17-35-16</inkml:trace>
  <inkml:trace contextRef="#ctx0" brushRef="#br1" timeOffset="396345.66">21890 9260 0,'-18'0'16,"36"0"-16,-53 0 0,35 18 0,-18 35 15,18-35-15,0 35 16,0-18-16,35 0 15,-17-35-15,0 18 16,-1-18-16,1 0 0,17-36 16,-17 19-1,-18-18-15,0 17 0,-18-35 16,18 18 0,-18 17-16,-34-17 0,34 35 15,-17-18 1</inkml:trace>
  <inkml:trace contextRef="#ctx0" brushRef="#br1" timeOffset="396602.9834">22384 8872 0,'0'-17'15,"0"34"-15,0-17 16,-18 89 0,0-37-16,1 19 15,-54 105 1,36-87-16,-53 87 0,53-105 16,17-19-16,-17 37 15,35-54-15,0 0 16,0-17-16,35-18 15,-17 0-15</inkml:trace>
  <inkml:trace contextRef="#ctx0" brushRef="#br1" timeOffset="396852.9646">22525 9525 0,'0'0'0,"0"18"0,0-1 0,18 19 16,-1-19 0,18-17-1,-17 0-15,17-17 16,1-19-16,-36 1 16,0-18-1,-18 35-15,-53-17 16,54 35-16,-54 18 15,36-1-15</inkml:trace>
  <inkml:trace contextRef="#ctx0" brushRef="#br1" timeOffset="412113.4958">23989 14411 0,'18'0'16,"34"0"-1,1 0-15,18 0 16,17-18-16,0 18 16,18 0-16,18-17 0,105 17 15,-106 0-15,89 0 16,-106 0-16,88-18 15,-124 18-15,36-18 16</inkml:trace>
  <inkml:trace contextRef="#ctx0" brushRef="#br1" timeOffset="414020.2937">21061 7303 0,'-18'0'16,"36"0"-16,-1 0 15,1-18-15,35 18 16,-18-18-16,36 1 15,-18 17-15,0 0 16,17-18-16,89 0 16,-71 1-16,106-19 15,-88 19-15,0-1 16,0 0-16,-18 1 0,18 17 16,70-35-16,-105 35 15,52-18-15,-88 18 16,36 0-1,-53 0-15,-1 0 16,-34 0 0,-36 0-1,35 0-15</inkml:trace>
  <inkml:trace contextRef="#ctx0" brushRef="#br1" timeOffset="440265.2875">17074 6491 0,'18'0'110,"17"0"-95,-17 0-15,53 0 16,-36 0-16,53 0 15,-53 0-15,89 18 16,-54-18-16,89 17 16,-71-17-16,142 0 15,-107-17 1,106-1-16,-105 0 16,105 1-16,-123 17 15,-18-18-15,0 18 0,71-17 16,-88 17-16,-18 0 15,0 0-15,-18 0 0,18 0 16,-36 0 0,1 0-16,0 0 15,-1-18-15,1 18 32,-18-18-17,-18 18 16,1 0-31,-1 0 16,-17 18-16,-1-18 16,-34 18-1,35-18-15,-71 0 16,53 17-16,0-17 0,0 0 16,0 18-16,0-18 0,-17 17 15,-54-17 1,54 0-16,-1 18 0,0-18 15,1 0-15,-71 0 16,70 0-16,-70 0 16,88 0-16,-70 0 15,52 0-15,18 0 16,0 0-16,0 0 0,-35 0 16,35 0-16,-35 0 15,35 18-15,0-18 16,18 0-16,-18 17 0,18-17 15,-18 0-15,-18 18 16,54 0-16,-36-18 16,35 0-16,-17 17 15,17-17-15,1 0 16,34-17 15,1 17-15,0 0-16,17-18 15,0 18-15,-17-18 16,17 18-16,0-17 0,53 17 16,-35-18-16,71 18 15,-54 0-15,107 0 16,-89 0-16,124 18 16,-89-18-16,124-18 15,-123 18-15,105-35 16,-123 35-16,105-35 15,-105 17-15,53 0 16,-88 18-16,34-17 16,-52 17-16,-17 0 15,-19 0-15,1 0 16,17 0-16,-35 17 16,-18-17 15,-17 0-16,18 0-15,-1 0 16,-17 0-16,-1 0 0,1 0 0,-35 18 16,17-18-16,-53 0 15,35 0-15,1 0 16,-1 0-16,-17 0 16,-71 0-16,89 0 15,-19 18-15,1-18 16,0 0-16,17 0 0,-17 17 0,0-17 15,-88 0 1,87 18-16,19-18 0,-18 0 16,0 17-16,17-17 0,-70 18 15,70-18-15,18 0 16,-52 18-16,52-18 16,0 0-16,35 0 15,18 17 1,18-17-16,-1 0 15,19 0 1,34 0-16,-17 0 16,71-17-16,-54 17 15,1-18-15,105 18 16,-70 0-16,106 0 16,-89 0-16,1 0 15,17 0-15,-18 0 0,18 0 16,-17 0-16,105-18 15,-123 18-15,-36-17 0,36 17 16,-88 0 0,0-18-16,-36 18 15</inkml:trace>
  <inkml:trace contextRef="#ctx0" brushRef="#br1" timeOffset="450808.5865">15081 7197 0,'18'0'31,"35"-18"-16,-18 18-15,18 0 16,0 0-16,17 0 0,89 18 16,-71-18-16,106 0 15,-105 0-15,16-18 16,-16 18-16,-19-18 0,54 18 16,-89-17-16</inkml:trace>
  <inkml:trace contextRef="#ctx0" brushRef="#br1" timeOffset="453444.262">21678 7602 0,'-17'0'0,"17"-17"16,-18 34-1,18 36 1,0 0-16,0 71 16,0-36-16,0 0 15,0 0-15,18 71 16,-1-88-16,1 52 16,-18-88-16,17 18 15,1-35-15,-18-36 31,0-35-31,0 18 16,-18-71-16,18 53 16,-17-70-16,17 52 15,-18 1-15,18-18 16,-17 17-16,-1 0 0,18 18 0,-18 1 16,1-1-1,17 35-15,0 0 16,0 36-1,17 17 1,-17 18-16,18 71 16,0-54-16,-18 89 15,17-88-15,-17-1 16,18-17-16,-18 0 16,17 0-16,-17-18 0,18 36 15,-18-54-15</inkml:trace>
  <inkml:trace contextRef="#ctx0" brushRef="#br1" timeOffset="454261.1706">21678 10530 0,'0'36'15,"18"52"-15,-18-18 16,17 107-16,-17-89 16,18 18-16,-18 0 15,0 105-15,0-105 16,0 88-16,0-123 15,0-1-15,18-17 0,-18-17 16,0 16-16,-18-34 16,18 0-16,-18-18 15,1-71 1,-1 18-16,1-88 16,17 53-16,0-18 15,-18-17-15,18-18 0,-18-1 16,18-122-16,0 158 15,0-35 1,0 123-16,0 1 0,0 52 16,18 71-1,-18-18-15,18 88 16,-1-87-16,1 122 16,-18-105-16,17 106 15,-17-124-15,0 106 16,0-124-16,18 54 15,-18-71-15,18 0 16,-18-36-16,-18-34 16</inkml:trace>
  <inkml:trace contextRef="#ctx0" brushRef="#br1" timeOffset="455184.2099">17515 9472 0,'-17'-18'15,"34"36"-15,-52-36 16,53 18-1,35-17-15,0 17 16,88-35-16,-71 35 16,124-18-16,-88 0 15,141-17 1,-106 17-16,0 18 0,300-53 16,-194 53-1,-70 0 1,-89 0-1,-18 0-15,-70 18 16,-17-18 0,-54 0-16,18 0 15,-88-18-15,53 18 16,-88 0 0,70 0-16,0 18 0,-123 0 15,123-1-15,-124 1 16,107 0-16,-195 17 15,230-17 1,0-1-16,18-17 0,-1 0 16,18 18-16,-17-1 15,34-17-15,19 0 16,34 0 0,1 0-16,17 0 0,106 0 15,-53-17-15,124-18 16,-88 17-16,175-17 15,-140 17-15,176-17 16,-176 17 0,0 0-16,-18 1 0,-18-1 15,-17 18-15,-35-17 16,-1 17-16,-34 0 0,17 0 16,-89 17-1</inkml:trace>
  <inkml:trace contextRef="#ctx0" brushRef="#br2" timeOffset="475021.5788">16528 5733 0,'17'0'0,"-17"17"16,18-17-1,-18 18-15,18-18 0,-1-18 16,1 18 0,-1 0-16,1-17 15,0 17-15</inkml:trace>
  <inkml:trace contextRef="#ctx0" brushRef="#br2" timeOffset="480004.2194">16669 5821 0,'17'-53'0,"-34"106"0,17-36 16,0 1-1,-18-18 126,0 0-125,1 0-16,-18 0 15,17 0-15,-35 0 16,18 0-16,-36 0 16,36 0-16,0 0 15,-1 0-15,-69 0 16,69 0-16,-87-18 15,70 18-15,-71 0 16,54-17-16,-89 17 16,89 0-16,-89-18 15,71 18-15,-71 0 16,71 0-16,-89-17 16,107 17-16,-107-18 15,89 18-15,-88-18 16,88 1-16,-89-1 15,89 18 1,-106-18-16,106 18 16,-106-17-16,105-1 15,-105 18 1,106 0-16,-106 0 16,106 0-16,-106-18 15,88 18-15,18 0 16,0 0-16,-18 0 0,-88 0 15,88 0-15,-70 0 16,70 0-16,-71 18 16,89-18-16,-88 0 15,70 0-15,-70 0 16,87 0-16,-87 0 16,88 0-16,-88 18 15,105-18-15,-88 0 16,89 0-1,-71 0-15,70 0 16,-70 17-16,88-17 16,-71 0-16,72 0 15,-54 0-15,53 0 16,-35 0 0,35-17-16,-18 17 15,36 0-15,-18 0 16,18 0-16,-18 0 15,35 0-15,0 17 16,1-17-16,-1 18 16,18 0-1,0 17 1,0-17-16,0-1 0,0 36 16,0-18-16,0 36 15,0-36 1,-17 53-16,17-52 15,0 17-15,0-18 0,0 18 16,0 35-16,0-35 16,0 53-16,0-71 15,17 89 1,-17-72-16,18 1 16,-18 0-16,17 53 0,-17-53 15,0 0-15,18 0 0,-18 0 16,0 53-16,0-53 15,0-1-15,0 54 16,0-53-16,0 71 16,0-71-16,0 52 15,18-52-15,-1 53 16,-17-53-16,18 71 16,0-72-16,-18 1 15,17 18-15,-17-18 16,18 70-16,0-52 15,-1 70-15,-17-70 16,18 70-16,0-88 16,-1 88-16,1-71 15,17 54 1,-17-71-16,-1 88 16,1-71-16,17 54 15,-17-54-15,0 71 16,-1-70-16,18 52 15,-17-52-15,0 0 16,-1-1-16,1 1 0,17 52 16,-17-52-16,0 70 15,-1-71-15,1 89 16,-1-88-16,1 87 16,-18-87-16,0 88 15,18-89-15,-18 18 16,17-17-16,-17 0 15,18 87-15,-18-87 16,18 88-16,-18-89 16,0 18-16,0-17 15,0 17-15,-18-17 0,0 105 16,18-88-16,-17-17 16,-1 88-16,18-1 15,-18-87-15,18-1 16,0 54-1,0-54-15,0 54 16,0-53-16,0-1 0,0-17 16,0 70-16,0-70 15,18 0-15,-18 53 16,0-53-16,35 88 16,-35-106-16,18 54 15,-18-54 1,0 53-16,0-35 15,-18 18-15,1-19 16,17 19-16,0-18 16,0 0-1,0-18-15,17 18 16,-17-35-16,18 17 16,0-17-16,-18 17 15,0-17-15,17 17 16,-17-18-16,0 1 15,18 0 1,-18-1-16,0 1 16,0 0-16,18-18 15,-1 0-15,1 0 16,0 0-16,-1 0 16,1 0-16,17 0 15,-17 0 1,17 0-16,-17 0 15,35 17 1,-36-17-16,18 18 0,1-18 0,17 18 16,-18-18-16,53 17 15,-53-17 1,54 18 0,-54-18-16,18 0 0,-18 17 15,18-17-15,-18 0 0,71 18 16,-53-18-16,35 18 15,-35-18-15,53 0 16,-53 0-16,53 17 16,-71-17-16,71 18 15,-53-18-15,0 0 16,-18 0-16,18 0 0,53 0 16,-53 0-1,52-18-15,-52 18 16,71-17-16,-71 17 15,53-18-15,-54 18 16,72-18-16,-71 1 16,70-1-1,-70 1-15,18-1 16,-1 0-16,54 1 0,-71-1 16,70 0-16,-52 1 15,70-1 1,-71 0-16,1 18 0,70-17 15,-88-1-15,18 18 16,-1-17-16,1 17 0,-1-18 16,1 18-16,-1 0 0,71-18 15,-70 18-15,70 0 16,-70 0-16,-1 0 16,89 0-1,-71 0-15,89 0 16,-1 0-16,-88 0 15,106 0-15,-88 0 16,88 0-16,-88-17 16,123 17-1,-123 0-15,106 0 16,-89-18-16,-17 18 16,0 0-16,123-18 0,-105 18 15,105 0-15,-123-17 16,17 17-16,-17 0 15,123 0-15,-123 0 16,18 0-16,-18 0 0,17 0 16,106 0-16,-123 0 15,123-18-15,-105 18 16,123 0 0,-141 0-16,17 0 0,1 0 15,105-18-15,-123 18 16,123 0-16,-123 0 15,0 0-15,88 0 16,17 0 0,-105 18-16,-18-18 0,18 0 15,106 18-15,-124-18 16,18 17-16,0-17 0,0 0 16,105 18-16,-105 0 15,0-18-15,0 0 0,105 17 16,-105-17-1,88 18-15,-88-18 16,0 0-16,88 0 16,-88 0-16,-18 18 0,0-18 15,106 0-15,-106 17 16,1-17-16,69 0 16,1 18-1,-71-18-15,71 17 16,-88-17-16,-1 0 0,1 0 15,70 0-15,-35 0 16,0 0 0,-71 18-16,53-18 15,-53 0-15,1 0 16,-1 0-16,0 0 16,-17 0-16,17 0 0,18-18 15,-35 18-15,17-17 16,0-1-16,-17 1 15,-1-19 1,-17 19-16,0-1 0,0 0 16,0-17-1,0-18-15,0 36 16,0-1-16,-17-17 0,17 17 16,0-35-16,0 18 15,-18-18-15,18 18 16,0-1-16,0 19 0,-17-54 15,17 53-15,0-17 16,0 0-16,0 0 16,0 17-16,0-17 0,0-1 15,0-16-15,0 34 16,17-17-16,-17-18 16,18 35-16,-18-17 15,0 17-15,0-17 0,0-18 16,0 35-16,0-35 15,0 18-15,0-18 16,0 18-16,0 17 16,0-17-16,0-18 15,17 18-15,-17-36 16,18 36-16,0-36 16,-1 36-16,-17-18 15,18-17-15,0 17 16,-1 17-16,1-52 15,0 35-15,-1-17 16,1 35-16,-1-36 16,1 36-16,-18 17 15,18 0-15,-18-35 16,0 36-16,17-18 16,-17 17-16,18-17 15,-18 17 1,18 18-16,-18-35 15,17 35-15,-17-18 16,0 0-16,0 1 16,-17-1-1,-1 1 1,0 17 0,1 0-16,-1-18 0,0 18 15,-17 0-15,0 0 16,-18 0-16,18 0 15,-1 0-15,-52-18 16,35 18-16,-35 0 16,35 0-16,-53 0 15,53 0-15,-17 0 16,17 0-16,-18 0 0,19 0 16,-19 0-16,0 0 15,19 0-15,-19 0 0,0 0 0,18 0 16,-88 0-1,71 0-15,17-17 0,-18 17 16,-70 0-16,71 0 16,-54-18-16,-35 18 15,89 0-15,-71 0 16,70 0-16,-88 0 16,71 0-1,18-18-15,-1 18 0,-17 0 16,-71 0-16,89 0 15,-1 0-15,1 0 0,-89 18 16,88-18 0,-70 0-16,71 0 15,-72 18-15,72-18 16,17 0-16,-18 0 16,-17 0-16,18 0 0,-1 0 0,-88 17 15,71-17 1,18 0-16,-19 18 0,1-18 15,-18 0-15,-70 0 16,88 0-16,-18 0 0,-70 0 16,105 0-16,-105 0 15,87 0 1,-87 0-16,88 0 16,-88-18-16,87 18 15,-87 0-15,105-17 16,-17 17-16,0 0 0,0-18 15,-71 18 1,71 0-16,-89-18 16,107 18-16,-89-17 15,71 17-15,-53-18 16,70 18-16,-70-18 16,88 18-16,-17 0 15,17-17-15,0 17 0,-35-18 16,52 1-16,-52-1 15,53 0-15,17 1 16,-35-1-16,36 0 16,-19 1-16,19-1 15,-1 0-15,1-17 16,17 17-16,0-17 16,-18 18-16,18-54 15,0 53-15,0-17 16,0-35-16,0 34 15,18-34 1,-18 17-16,17-35 16,-17 35-16,0-36 15,0 37-15,0-1 0,0-18 16,0-52-16,0 52 16,0 1-16,0-1 0,0-88 15,-17 89 1,17-107-16,-18 107 15,0-107 1,1 89-16,17 0 0,-18 0 0,0 0 16,18-1-16,-35-87 15,17 88-15,-17-71 16,18 71-16,-19-89 16,19 89-16,17 0 15,-18-88-15,0 87 16,1-105-1,17 106-15,-18 0 0,18-71 16,-18 71-16,18 0 16,0-71-16,0-105 15,18 105 1,0 71-16,-1-71 16,-17 88-16,18 1 15,-18-1-15,18-17 16,-18 35-16,0-88 15,0 88-15,0-17 0,0 17 16,0 0-16,0-53 16,-18 53-16,18 0 15,0 18-15,0-18 0,0-18 16,0 36-16,0-36 16,0 36-16,0 18 15,0-1-15,0 0 0,-18 18 16,18-17-1,18 17 1,-18 17-16,18-17 16,-18 18-16</inkml:trace>
  <inkml:trace contextRef="#ctx0" brushRef="#br2" timeOffset="480699.2511">13212 7126 0,'0'18'16,"17"17"-1,-17-17-15,0 17 16,18 18-16,-18 17 0,17 89 15,-17-71-15,18 142 16,-18-124-16,0 88 16,0-106-1,18 35-15,-18-70 16,17 18-16,-17-54 16,0 1-16,18 0 0,0-18 15</inkml:trace>
  <inkml:trace contextRef="#ctx0" brushRef="#br2" timeOffset="481366.4815">13335 10654 0,'0'-18'0,"0"36"15,0-53-15,0 52 47,18 19-31,-1 34-16,1 18 0,0 0 15,-1 36-15,1 17 0,-18 124 16,17-142-16,1 89 16,-18-124-16,18 0 15,-18-17-15,0-1 0,35 36 16,-35-71-16,35 18 15,1-35-15,-19-18 16,1-18-16</inkml:trace>
  <inkml:trace contextRef="#ctx0" brushRef="#br2" timeOffset="482184.736">17145 13653 0,'18'0'16,"70"-18"-1,-18 18-15,160-18 16,-72 1-16,19-1 16,229 0-16,-177 1 15,229-1-15,-246 0 16,0 18-16,-53 0 16,-18 0-16,35 18 15</inkml:trace>
  <inkml:trace contextRef="#ctx0" brushRef="#br3" timeOffset="523576.7529">31291 6703 0,'0'-18'0,"18"18"15,-18-17 1,0-1 93,-18 18-93,1-18 0,-1 18-16,-17 0 15,17-17-15,-17 17 0,0-18 0,-1 18 16,1-18-16,-18 18 0,0-17 15,0 17-15,0-18 0,1 18 16,-72-18 0,53 1-16,-70-1 15,88 0-15,-88 1 16,88-1-16,-17 1 16,-71-1-16,70 0 15,-88 1-15,89 17 16,-89 0-16,71 0 15,-71 0-15,89 0 16,-1 0-16,1 0 16,17 0-16,-18 0 0,-52 17 15,70-17-15,-53 18 16,35-18-16,-35 18 16,54-18-16,-54 35 15,35-35-15,-17 17 16,35 1-16,0 0 15,-88 17 1,53-17 0,-18 17-16,35 0 15,36 1-15,-35-1 16,34-18-16,1 19 16,-18 17-16,35-36 15,-17 54 1,18-54-16,-19 54 15,19-53-15,-1 35 16,18-18-16,0-18 16,-18 19-16,18-19 0,0 36 15,0-17-15,0 17 16,18-36-16,0 18 16,17 1-16,-17-1 0,17 0 15,35 36-15,-17-36 16,-17-17-16,52 52 15,18-17 1,-36-18-16,71 18 16,-70-35-16,123 35 15,-106-35-15,36-1 0,-19 1 16,1 0-16,0-1 0,0 18 16,123 1-1,-123-19-15,159 19 16,-124-19-16,-18-17 15,18 18-15,-17 0 0,140-1 16,-140-17-16,105 18 16,-123-18-16,123 0 15,-123 0-15,106-18 16,-106 1-16,105-36 16,-87 35-16,70-70 15,-124 53-15,54-89 16,-71 53-16,-18 1 15,0-1-15,-17-87 16,-36 69-16,-52-87 16,17 88-16,-106-71 15,71 89-15,-18 17 16,-17-18-16,-107-17 16,124 35-16,-105 18 15,123 17-15,-1 18 16</inkml:trace>
  <inkml:trace contextRef="#ctx0" brushRef="#br3" timeOffset="525434.4352">29404 10495 0,'18'0'0,"-18"-17"16,17 17-16,-17-18 31,0 0 1,-17 18-17,-19 0-15,1-17 16,0-1-16,-36 0 15,18 1-15,0 17 16,-52-18-16,52 0 16,-71 18-16,54 0 15,17 0-15,-18 0 0,1 0 16,-54 0 0,71 0-16,0 18 0,-17-18 15,17 0-15,-71 18 16,89-1-16,-71 1 15,53-18-15,-35 35 16,35-35-16,18 18 16,0 0-16,-1-1 0,-34 18 15,17-17-15,0 17 16,18 1-16,-18-1 16,18 0-16,-1 18 15,19-35 1,17 17-16,-18-17 0,18 17 15,-18-17-15,18-1 0,0 1 16,0 35-16,18-36 16,0 36-16,-1-35 15,-17 0-15,18-1 16,0 1-16,-1 0 0,1-1 16,-1 1-16,36 17 15,-17-17-15,34 17 16,-34-17-16,-1-18 15,18 17-15,-18 1 0,0 17 16,18-17-16,0-1 0,0 1 16,0 17-16,17-17 0,72 53 15,-72-54-15,124 36 16,-106-18-16,142 1 16,-107-19-16,142 1 15,-142 0 1,124 17-16,-141-17 15,123 17-15,-123-18 16,88 19-16,-106-19 16,71-17-16,-88 18 15,52-36 1,-70 18-16,-18-35 0,54-18 16,-54 18-16,0 0 15,0-18-15,-17-18 0,0 18 16,-1-17-16,-17-19 0,0 1 15,0 18-15,-17-18 0,-54-71 16,1 88 0,-89-35-16,53 36 15,-141-18-15,124 35 16,-1 17-16,-123-16 16,106 52-16,0-18 15</inkml:trace>
  <inkml:trace contextRef="#ctx0" brushRef="#br3" timeOffset="527813.1296">19509 16510 0,'0'-18'0,"-18"18"16,0 0-1,1 0-15,-1-17 16,0 17-16,-17 0 0,18-18 16,-19 18-16,-52 0 15,53 0-15,-18-18 16,0 18-16,0-17 0,-53-1 15,53 18-15,-53-17 16,36 17-16,17-18 16,-18 18-16,1-18 0,-71 18 15,70-17-15,-52-1 16,70 18-16,-71-18 16,54 1-1,-54-1-15,54 18 16,-71 0-16,52 0 15,-52 0-15,53 18 16,-53-1-16,70 1 16,-70 0-16,88-18 15,-70 35 1,52-35-16,-52 35 16,52-17-16,-34 17 15,34 0-15,-35 18 16,53-35-16,-17 35 15,34-18-15,-17 18 16,18-18-16,-18 18 16,36-17-16,-19 34 15,36-35-15,-17 18 16,17-17 0,17-1-16,-17 0 15,18-17-15,0-1 0,-1 1 16,1 0-16,17-1 0,18 19 15,-18-19-15,36 18 16,-18-17 0,0 0-16,70 17 15,-52-17-15,88-1 16,-89 1-16,107 0 16,-89-18-16,88 35 15,-88-17-15,106 17 16,-105 0-16,122 18 15,-105-18-15,17-17 16,-17 0-16,18-1 0,140 1 16,-140-1-16,140 1 15,-140-18-15,140 0 16,-122 0-16,140 0 16,-123 0-1,140-18-15,-157 1 16,175-18-16,-176 17 15,18 0-15,-18 1 0,0-19 16,141-34 0,-141 35-16,-17-1 0,-1 19 15,-17-19-15,124-17 16,-142 18-16,88-18 16,-105 36-16,52-36 15,-70 35-15,0-17 16,-53-1-16,0 1 15,-18 18-15,1-1 16,-36 0-16,18 1 0,-18-1 16,-71 0-16,54 1 15,-1-1-15,-105 0 16,-36 1 0,106-1-16,-106 1 15,107-1-15,-19 0 0,18 1 16,0-1-16,1-17 0,-1 17 15,18-17-15,-18-1 0,0 19 16,-88-36 0,88 35-16,0 1 0,-105-1 15,105 18-15,0 0 16,-141-18-16,124 36 16,-142 0-1,124-18-15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9336" y="3726226"/>
            <a:ext cx="8002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and Variance with</a:t>
            </a:r>
          </a:p>
          <a:p>
            <a:pPr algn="ctr"/>
            <a:r>
              <a:rPr lang="en-US" sz="6000" dirty="0"/>
              <a:t>mismatched data</a:t>
            </a:r>
          </a:p>
          <a:p>
            <a:pPr algn="ctr"/>
            <a:r>
              <a:rPr lang="en-US" sz="6000" dirty="0"/>
              <a:t>distributions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668661" y="457200"/>
            <a:ext cx="7243707" cy="2655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Mismatched training and dev/test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Cat classifier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985223"/>
            <a:ext cx="5480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Assume humans get ≈ 0% error.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85E09-2773-4AEC-9DD8-8FDFE79FCCFF}"/>
              </a:ext>
            </a:extLst>
          </p:cNvPr>
          <p:cNvSpPr txBox="1"/>
          <p:nvPr/>
        </p:nvSpPr>
        <p:spPr>
          <a:xfrm>
            <a:off x="432268" y="4252779"/>
            <a:ext cx="5320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Training-dev set: Same distribution as training set, but not used for training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5A01F-F7CE-4566-B84A-3D0357D36248}"/>
              </a:ext>
            </a:extLst>
          </p:cNvPr>
          <p:cNvSpPr/>
          <p:nvPr/>
        </p:nvSpPr>
        <p:spPr>
          <a:xfrm>
            <a:off x="432268" y="1803393"/>
            <a:ext cx="29225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 error</a:t>
            </a:r>
          </a:p>
          <a:p>
            <a:r>
              <a:rPr lang="en-US" sz="3200" dirty="0">
                <a:latin typeface="Century Schoolbook" charset="0"/>
              </a:rPr>
              <a:t>Dev error</a:t>
            </a: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7F91D1-53F0-476D-8953-A0365FE2E6AE}"/>
                  </a:ext>
                </a:extLst>
              </p14:cNvPr>
              <p14:cNvContentPartPr/>
              <p14:nvPr/>
            </p14:nvContentPartPr>
            <p14:xfrm>
              <a:off x="507960" y="336600"/>
              <a:ext cx="11652480" cy="642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7F91D1-53F0-476D-8953-A0365FE2E6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00" y="327240"/>
                <a:ext cx="11671200" cy="64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Bias/variance on mismatched training and dev/test sets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524DDF-39F4-40D5-8C93-CD5DC525D004}"/>
                  </a:ext>
                </a:extLst>
              </p14:cNvPr>
              <p14:cNvContentPartPr/>
              <p14:nvPr/>
            </p14:nvContentPartPr>
            <p14:xfrm>
              <a:off x="1746360" y="1644480"/>
              <a:ext cx="8782200" cy="329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524DDF-39F4-40D5-8C93-CD5DC525D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000" y="1635120"/>
                <a:ext cx="880092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95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More general formulation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1AE46D-C910-4788-969E-E2141D9D5D4D}"/>
                  </a:ext>
                </a:extLst>
              </p14:cNvPr>
              <p14:cNvContentPartPr/>
              <p14:nvPr/>
            </p14:nvContentPartPr>
            <p14:xfrm>
              <a:off x="1206360" y="216000"/>
              <a:ext cx="10401840" cy="616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1AE46D-C910-4788-969E-E2141D9D5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000" y="206640"/>
                <a:ext cx="10420560" cy="61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8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5452</TotalTime>
  <Words>60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Cat classifier example</vt:lpstr>
      <vt:lpstr>Bias/variance on mismatched training and dev/test sets</vt:lpstr>
      <vt:lpstr>More general formulation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175</cp:revision>
  <dcterms:created xsi:type="dcterms:W3CDTF">2017-07-10T20:19:53Z</dcterms:created>
  <dcterms:modified xsi:type="dcterms:W3CDTF">2017-07-30T20:28:16Z</dcterms:modified>
</cp:coreProperties>
</file>