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6" r:id="rId4"/>
    <p:sldId id="265" r:id="rId5"/>
    <p:sldId id="260" r:id="rId6"/>
    <p:sldId id="269" r:id="rId7"/>
    <p:sldId id="270" r:id="rId8"/>
    <p:sldId id="268" r:id="rId9"/>
    <p:sldId id="274" r:id="rId10"/>
    <p:sldId id="272" r:id="rId11"/>
    <p:sldId id="275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/>
    <p:restoredTop sz="94780"/>
  </p:normalViewPr>
  <p:slideViewPr>
    <p:cSldViewPr snapToGrid="0" snapToObjects="1">
      <p:cViewPr>
        <p:scale>
          <a:sx n="106" d="100"/>
          <a:sy n="106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516F5-0D78-D049-A98F-CE7A9837069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7076-F0F0-3F43-A302-51BF00315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17076-F0F0-3F43-A302-51BF00315F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5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BAA9-2C74-9946-9DB6-88FFABE4B7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9FA3-3147-1844-8A15-9110F06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BAA9-2C74-9946-9DB6-88FFABE4B7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9FA3-3147-1844-8A15-9110F06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BAA9-2C74-9946-9DB6-88FFABE4B7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9FA3-3147-1844-8A15-9110F06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0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BAA9-2C74-9946-9DB6-88FFABE4B7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9FA3-3147-1844-8A15-9110F06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BAA9-2C74-9946-9DB6-88FFABE4B7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9FA3-3147-1844-8A15-9110F06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4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BAA9-2C74-9946-9DB6-88FFABE4B7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9FA3-3147-1844-8A15-9110F06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BAA9-2C74-9946-9DB6-88FFABE4B7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9FA3-3147-1844-8A15-9110F06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9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BAA9-2C74-9946-9DB6-88FFABE4B7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9FA3-3147-1844-8A15-9110F06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BAA9-2C74-9946-9DB6-88FFABE4B7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9FA3-3147-1844-8A15-9110F06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BAA9-2C74-9946-9DB6-88FFABE4B7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9FA3-3147-1844-8A15-9110F06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BAA9-2C74-9946-9DB6-88FFABE4B7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9FA3-3147-1844-8A15-9110F06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7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6BAA9-2C74-9946-9DB6-88FFABE4B7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49FA3-3147-1844-8A15-9110F06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7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Iteration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16" y="1487606"/>
            <a:ext cx="7138168" cy="4692022"/>
          </a:xfrm>
        </p:spPr>
      </p:pic>
      <p:cxnSp>
        <p:nvCxnSpPr>
          <p:cNvPr id="7" name="Straight Connector 6"/>
          <p:cNvCxnSpPr/>
          <p:nvPr/>
        </p:nvCxnSpPr>
        <p:spPr>
          <a:xfrm flipH="1" flipV="1">
            <a:off x="5511830" y="1760136"/>
            <a:ext cx="0" cy="39776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511830" y="3314700"/>
            <a:ext cx="3933506" cy="0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095280" y="1760135"/>
            <a:ext cx="0" cy="3977641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3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Iteration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16" y="1487606"/>
            <a:ext cx="7138168" cy="4692022"/>
          </a:xfrm>
        </p:spPr>
      </p:pic>
      <p:cxnSp>
        <p:nvCxnSpPr>
          <p:cNvPr id="7" name="Straight Connector 6"/>
          <p:cNvCxnSpPr/>
          <p:nvPr/>
        </p:nvCxnSpPr>
        <p:spPr>
          <a:xfrm flipH="1" flipV="1">
            <a:off x="5511830" y="1760136"/>
            <a:ext cx="0" cy="39776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511829" y="3368234"/>
            <a:ext cx="3957024" cy="608"/>
          </a:xfrm>
          <a:prstGeom prst="line">
            <a:avLst/>
          </a:prstGeom>
          <a:ln w="508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20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Localsearch6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16" y="1487606"/>
            <a:ext cx="7138168" cy="4692022"/>
          </a:xfrm>
        </p:spPr>
      </p:pic>
      <p:cxnSp>
        <p:nvCxnSpPr>
          <p:cNvPr id="5" name="Straight Connector 4"/>
          <p:cNvCxnSpPr/>
          <p:nvPr/>
        </p:nvCxnSpPr>
        <p:spPr>
          <a:xfrm flipV="1">
            <a:off x="6096000" y="3379807"/>
            <a:ext cx="0" cy="2338457"/>
          </a:xfrm>
          <a:prstGeom prst="line">
            <a:avLst/>
          </a:prstGeom>
          <a:ln w="508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930675" y="3379807"/>
            <a:ext cx="6583680" cy="1"/>
          </a:xfrm>
          <a:prstGeom prst="line">
            <a:avLst/>
          </a:prstGeom>
          <a:ln w="508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0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Localsearch6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16" y="1487606"/>
            <a:ext cx="7138168" cy="4692022"/>
          </a:xfrm>
        </p:spPr>
      </p:pic>
    </p:spTree>
    <p:extLst>
      <p:ext uri="{BB962C8B-B14F-4D97-AF65-F5344CB8AC3E}">
        <p14:creationId xmlns:p14="http://schemas.microsoft.com/office/powerpoint/2010/main" val="173269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Localsearch6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16" y="1487606"/>
            <a:ext cx="7138168" cy="4692022"/>
          </a:xfrm>
        </p:spPr>
      </p:pic>
    </p:spTree>
    <p:extLst>
      <p:ext uri="{BB962C8B-B14F-4D97-AF65-F5344CB8AC3E}">
        <p14:creationId xmlns:p14="http://schemas.microsoft.com/office/powerpoint/2010/main" val="106525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Localsearch6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16" y="1487606"/>
            <a:ext cx="7138168" cy="4692022"/>
          </a:xfrm>
        </p:spPr>
      </p:pic>
    </p:spTree>
    <p:extLst>
      <p:ext uri="{BB962C8B-B14F-4D97-AF65-F5344CB8AC3E}">
        <p14:creationId xmlns:p14="http://schemas.microsoft.com/office/powerpoint/2010/main" val="94893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LocalSearch_6.csv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4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544" y="1825624"/>
            <a:ext cx="5491612" cy="4422775"/>
          </a:xfrm>
        </p:spPr>
      </p:pic>
    </p:spTree>
    <p:extLst>
      <p:ext uri="{BB962C8B-B14F-4D97-AF65-F5344CB8AC3E}">
        <p14:creationId xmlns:p14="http://schemas.microsoft.com/office/powerpoint/2010/main" val="158070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44" y="1825625"/>
            <a:ext cx="5569712" cy="4351338"/>
          </a:xfrm>
        </p:spPr>
      </p:pic>
    </p:spTree>
    <p:extLst>
      <p:ext uri="{BB962C8B-B14F-4D97-AF65-F5344CB8AC3E}">
        <p14:creationId xmlns:p14="http://schemas.microsoft.com/office/powerpoint/2010/main" val="190432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Iteration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16" y="1487606"/>
            <a:ext cx="7138168" cy="4692022"/>
          </a:xfrm>
        </p:spPr>
      </p:pic>
      <p:cxnSp>
        <p:nvCxnSpPr>
          <p:cNvPr id="8" name="Straight Connector 7"/>
          <p:cNvCxnSpPr/>
          <p:nvPr/>
        </p:nvCxnSpPr>
        <p:spPr>
          <a:xfrm flipH="1" flipV="1">
            <a:off x="5511830" y="1760136"/>
            <a:ext cx="0" cy="3977640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4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Iteration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16" y="1487606"/>
            <a:ext cx="7138168" cy="4692022"/>
          </a:xfrm>
        </p:spPr>
      </p:pic>
      <p:cxnSp>
        <p:nvCxnSpPr>
          <p:cNvPr id="8" name="Straight Connector 7"/>
          <p:cNvCxnSpPr/>
          <p:nvPr/>
        </p:nvCxnSpPr>
        <p:spPr>
          <a:xfrm flipH="1" flipV="1">
            <a:off x="5511830" y="1760136"/>
            <a:ext cx="0" cy="3977640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893671" y="3356659"/>
            <a:ext cx="6583680" cy="0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6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Iteration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16" y="1487606"/>
            <a:ext cx="7138168" cy="4692022"/>
          </a:xfrm>
        </p:spPr>
      </p:pic>
      <p:cxnSp>
        <p:nvCxnSpPr>
          <p:cNvPr id="7" name="Straight Connector 6"/>
          <p:cNvCxnSpPr/>
          <p:nvPr/>
        </p:nvCxnSpPr>
        <p:spPr>
          <a:xfrm flipH="1" flipV="1">
            <a:off x="5511830" y="1760136"/>
            <a:ext cx="0" cy="39776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91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Iteration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16" y="1487606"/>
            <a:ext cx="7138168" cy="4692022"/>
          </a:xfrm>
        </p:spPr>
      </p:pic>
      <p:cxnSp>
        <p:nvCxnSpPr>
          <p:cNvPr id="7" name="Straight Connector 6"/>
          <p:cNvCxnSpPr/>
          <p:nvPr/>
        </p:nvCxnSpPr>
        <p:spPr>
          <a:xfrm flipH="1" flipV="1">
            <a:off x="5511830" y="1760136"/>
            <a:ext cx="0" cy="39776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893671" y="3577584"/>
            <a:ext cx="2618159" cy="1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15473" y="1760136"/>
            <a:ext cx="0" cy="3977641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11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Iteration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16" y="1487606"/>
            <a:ext cx="7138168" cy="4692022"/>
          </a:xfrm>
        </p:spPr>
      </p:pic>
      <p:cxnSp>
        <p:nvCxnSpPr>
          <p:cNvPr id="7" name="Straight Connector 6"/>
          <p:cNvCxnSpPr/>
          <p:nvPr/>
        </p:nvCxnSpPr>
        <p:spPr>
          <a:xfrm flipH="1" flipV="1">
            <a:off x="5511830" y="1760136"/>
            <a:ext cx="0" cy="39776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09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26</Words>
  <Application>Microsoft Macintosh PowerPoint</Application>
  <PresentationFormat>Widescreen</PresentationFormat>
  <Paragraphs>16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Paper Examples</vt:lpstr>
      <vt:lpstr>LocalSearch_6.csv</vt:lpstr>
      <vt:lpstr>Greedy Search</vt:lpstr>
      <vt:lpstr>Local Search</vt:lpstr>
      <vt:lpstr>Greedy Iteration</vt:lpstr>
      <vt:lpstr>Greedy Iteration</vt:lpstr>
      <vt:lpstr>Greedy Iteration</vt:lpstr>
      <vt:lpstr>Greedy Iteration</vt:lpstr>
      <vt:lpstr>Greedy Iteration</vt:lpstr>
      <vt:lpstr>Greedy Iteration</vt:lpstr>
      <vt:lpstr>Greedy Iteration</vt:lpstr>
      <vt:lpstr>Localsearch6</vt:lpstr>
      <vt:lpstr>Localsearch6</vt:lpstr>
      <vt:lpstr>Localsearch6</vt:lpstr>
      <vt:lpstr>Localsearch6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Examples</dc:title>
  <dc:creator>Holly Mika Wiberg</dc:creator>
  <cp:lastModifiedBy>Holly Mika Wiberg</cp:lastModifiedBy>
  <cp:revision>7</cp:revision>
  <dcterms:created xsi:type="dcterms:W3CDTF">2018-09-26T01:03:24Z</dcterms:created>
  <dcterms:modified xsi:type="dcterms:W3CDTF">2018-09-26T03:00:22Z</dcterms:modified>
</cp:coreProperties>
</file>