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6"/>
    <p:restoredTop sz="94567"/>
  </p:normalViewPr>
  <p:slideViewPr>
    <p:cSldViewPr snapToGrid="0" snapToObjects="1">
      <p:cViewPr>
        <p:scale>
          <a:sx n="79" d="100"/>
          <a:sy n="79" d="100"/>
        </p:scale>
        <p:origin x="344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637D-2A03-DC4B-AA56-2D098AA7DA48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BD6-68E2-9043-A228-1743F950A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637D-2A03-DC4B-AA56-2D098AA7DA48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BD6-68E2-9043-A228-1743F950A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3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637D-2A03-DC4B-AA56-2D098AA7DA48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BD6-68E2-9043-A228-1743F950A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1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637D-2A03-DC4B-AA56-2D098AA7DA48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BD6-68E2-9043-A228-1743F950A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0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637D-2A03-DC4B-AA56-2D098AA7DA48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BD6-68E2-9043-A228-1743F950A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2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637D-2A03-DC4B-AA56-2D098AA7DA48}" type="datetimeFigureOut">
              <a:rPr lang="en-US" smtClean="0"/>
              <a:t>7/27/18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BD6-68E2-9043-A228-1743F950A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6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637D-2A03-DC4B-AA56-2D098AA7DA48}" type="datetimeFigureOut">
              <a:rPr lang="en-US" smtClean="0"/>
              <a:t>7/27/18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BD6-68E2-9043-A228-1743F950A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0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637D-2A03-DC4B-AA56-2D098AA7DA48}" type="datetimeFigureOut">
              <a:rPr lang="en-US" smtClean="0"/>
              <a:t>7/27/18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BD6-68E2-9043-A228-1743F950A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5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637D-2A03-DC4B-AA56-2D098AA7DA48}" type="datetimeFigureOut">
              <a:rPr lang="en-US" smtClean="0"/>
              <a:t>7/27/18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BD6-68E2-9043-A228-1743F950A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1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637D-2A03-DC4B-AA56-2D098AA7DA48}" type="datetimeFigureOut">
              <a:rPr lang="en-US" smtClean="0"/>
              <a:t>7/27/18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BD6-68E2-9043-A228-1743F950A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9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637D-2A03-DC4B-AA56-2D098AA7DA48}" type="datetimeFigureOut">
              <a:rPr lang="en-US" smtClean="0"/>
              <a:t>7/27/18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BD6-68E2-9043-A228-1743F950A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9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3637D-2A03-DC4B-AA56-2D098AA7DA48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49BD6-68E2-9043-A228-1743F950A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1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596900"/>
            <a:ext cx="83058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9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596900"/>
            <a:ext cx="8305800" cy="56515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746044" y="936978"/>
            <a:ext cx="4187" cy="44875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931549" y="3357334"/>
            <a:ext cx="68655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01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596900"/>
            <a:ext cx="8305800" cy="56515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931549" y="3357334"/>
            <a:ext cx="68655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931549" y="4425043"/>
            <a:ext cx="6865594" cy="1632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59117" y="3357334"/>
            <a:ext cx="712" cy="1998437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93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596900"/>
            <a:ext cx="8305800" cy="56515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931549" y="3357334"/>
            <a:ext cx="68655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931549" y="2448377"/>
            <a:ext cx="6865594" cy="1632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59117" y="3357334"/>
            <a:ext cx="712" cy="1998437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95288" y="945240"/>
            <a:ext cx="712" cy="2412094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594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Mika Wiberg</dc:creator>
  <cp:lastModifiedBy>Holly Mika Wiberg</cp:lastModifiedBy>
  <cp:revision>4</cp:revision>
  <dcterms:created xsi:type="dcterms:W3CDTF">2018-07-27T14:40:33Z</dcterms:created>
  <dcterms:modified xsi:type="dcterms:W3CDTF">2018-07-28T13:41:10Z</dcterms:modified>
</cp:coreProperties>
</file>