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7"/>
    <p:restoredTop sz="94714"/>
  </p:normalViewPr>
  <p:slideViewPr>
    <p:cSldViewPr snapToGrid="0" snapToObjects="1">
      <p:cViewPr>
        <p:scale>
          <a:sx n="141" d="100"/>
          <a:sy n="141" d="100"/>
        </p:scale>
        <p:origin x="-200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8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3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E698-5CF3-9D4C-ACBD-1555476259A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BBCB4-09F5-454F-9130-0674AE3D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emf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Class</a:t>
            </a:r>
          </a:p>
          <a:p>
            <a:pPr lvl="1"/>
            <a:r>
              <a:rPr lang="en-US" dirty="0" smtClean="0"/>
              <a:t>Lecture slides</a:t>
            </a:r>
          </a:p>
          <a:p>
            <a:pPr lvl="1"/>
            <a:r>
              <a:rPr lang="en-US" dirty="0" smtClean="0"/>
              <a:t>Reading material?</a:t>
            </a:r>
            <a:endParaRPr lang="en-US" dirty="0"/>
          </a:p>
          <a:p>
            <a:r>
              <a:rPr lang="en-US" dirty="0" smtClean="0"/>
              <a:t>Progress:</a:t>
            </a:r>
          </a:p>
          <a:p>
            <a:pPr lvl="1"/>
            <a:r>
              <a:rPr lang="en-US" dirty="0" smtClean="0"/>
              <a:t>New criterion</a:t>
            </a:r>
          </a:p>
          <a:p>
            <a:pPr lvl="1"/>
            <a:r>
              <a:rPr lang="en-US" dirty="0" smtClean="0"/>
              <a:t>Evaluation of results (comparison of methods)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Making faster</a:t>
            </a:r>
            <a:r>
              <a:rPr lang="en-US" dirty="0"/>
              <a:t> </a:t>
            </a:r>
            <a:r>
              <a:rPr lang="en-US" dirty="0" smtClean="0"/>
              <a:t>(in progress!)</a:t>
            </a:r>
          </a:p>
          <a:p>
            <a:pPr lvl="1"/>
            <a:r>
              <a:rPr lang="en-US" dirty="0" smtClean="0"/>
              <a:t>Testing on real world datasets (how to evaluate)</a:t>
            </a:r>
          </a:p>
          <a:p>
            <a:pPr lvl="1"/>
            <a:r>
              <a:rPr lang="en-US" dirty="0" smtClean="0"/>
              <a:t>Choosing between criterion</a:t>
            </a:r>
          </a:p>
        </p:txBody>
      </p:sp>
    </p:spTree>
    <p:extLst>
      <p:ext uri="{BB962C8B-B14F-4D97-AF65-F5344CB8AC3E}">
        <p14:creationId xmlns:p14="http://schemas.microsoft.com/office/powerpoint/2010/main" val="212040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3642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Silhouette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Dunn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Dunn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TwoDiamonds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WingNut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3044" y="5235678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*** Exact Match		* Close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1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3" b="26378"/>
          <a:stretch/>
        </p:blipFill>
        <p:spPr>
          <a:xfrm>
            <a:off x="-678426" y="1350488"/>
            <a:ext cx="7613338" cy="502081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45293"/>
            <a:ext cx="5181600" cy="3712001"/>
          </a:xfrm>
        </p:spPr>
      </p:pic>
    </p:spTree>
    <p:extLst>
      <p:ext uri="{BB962C8B-B14F-4D97-AF65-F5344CB8AC3E}">
        <p14:creationId xmlns:p14="http://schemas.microsoft.com/office/powerpoint/2010/main" val="13727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18986" r="1" b="23487"/>
          <a:stretch/>
        </p:blipFill>
        <p:spPr>
          <a:xfrm>
            <a:off x="0" y="1217728"/>
            <a:ext cx="7374194" cy="556713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38" y="1825625"/>
            <a:ext cx="2410723" cy="4351338"/>
          </a:xfrm>
        </p:spPr>
      </p:pic>
    </p:spTree>
    <p:extLst>
      <p:ext uri="{BB962C8B-B14F-4D97-AF65-F5344CB8AC3E}">
        <p14:creationId xmlns:p14="http://schemas.microsoft.com/office/powerpoint/2010/main" val="13823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4" b="27012"/>
          <a:stretch/>
        </p:blipFill>
        <p:spPr>
          <a:xfrm>
            <a:off x="-27552" y="1566222"/>
            <a:ext cx="7192284" cy="487014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32" y="1825625"/>
            <a:ext cx="3196536" cy="4351338"/>
          </a:xfrm>
        </p:spPr>
      </p:pic>
    </p:spTree>
    <p:extLst>
      <p:ext uri="{BB962C8B-B14F-4D97-AF65-F5344CB8AC3E}">
        <p14:creationId xmlns:p14="http://schemas.microsoft.com/office/powerpoint/2010/main" val="4949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9" t="28091" r="17242" b="27811"/>
          <a:stretch/>
        </p:blipFill>
        <p:spPr>
          <a:xfrm>
            <a:off x="919316" y="1703309"/>
            <a:ext cx="5176684" cy="459597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29" y="1825625"/>
            <a:ext cx="3991141" cy="4351338"/>
          </a:xfrm>
        </p:spPr>
      </p:pic>
    </p:spTree>
    <p:extLst>
      <p:ext uri="{BB962C8B-B14F-4D97-AF65-F5344CB8AC3E}">
        <p14:creationId xmlns:p14="http://schemas.microsoft.com/office/powerpoint/2010/main" val="205499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7" t="25696" r="14098" b="24534"/>
          <a:stretch/>
        </p:blipFill>
        <p:spPr>
          <a:xfrm>
            <a:off x="1057227" y="1690688"/>
            <a:ext cx="5387818" cy="532861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09" y="1825625"/>
            <a:ext cx="3353181" cy="4351338"/>
          </a:xfrm>
        </p:spPr>
      </p:pic>
    </p:spTree>
    <p:extLst>
      <p:ext uri="{BB962C8B-B14F-4D97-AF65-F5344CB8AC3E}">
        <p14:creationId xmlns:p14="http://schemas.microsoft.com/office/powerpoint/2010/main" val="45943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0" b="26596"/>
          <a:stretch/>
        </p:blipFill>
        <p:spPr>
          <a:xfrm>
            <a:off x="-1087866" y="1321978"/>
            <a:ext cx="8000560" cy="539359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13" y="1767773"/>
            <a:ext cx="5181600" cy="24967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13" y="4429130"/>
            <a:ext cx="5895975" cy="21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3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24815" b="27733"/>
          <a:stretch/>
        </p:blipFill>
        <p:spPr>
          <a:xfrm>
            <a:off x="-560438" y="1546914"/>
            <a:ext cx="7801896" cy="482531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2605"/>
            <a:ext cx="5181600" cy="3817377"/>
          </a:xfrm>
        </p:spPr>
      </p:pic>
    </p:spTree>
    <p:extLst>
      <p:ext uri="{BB962C8B-B14F-4D97-AF65-F5344CB8AC3E}">
        <p14:creationId xmlns:p14="http://schemas.microsoft.com/office/powerpoint/2010/main" val="129267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99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Comparison of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Discuss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Mika Wiberg</dc:creator>
  <cp:lastModifiedBy>Holly Mika Wiberg</cp:lastModifiedBy>
  <cp:revision>18</cp:revision>
  <dcterms:created xsi:type="dcterms:W3CDTF">2018-09-26T20:24:14Z</dcterms:created>
  <dcterms:modified xsi:type="dcterms:W3CDTF">2018-09-27T13:56:22Z</dcterms:modified>
</cp:coreProperties>
</file>