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61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/>
    <p:restoredTop sz="95170"/>
  </p:normalViewPr>
  <p:slideViewPr>
    <p:cSldViewPr snapToGrid="0" snapToObjects="1">
      <p:cViewPr>
        <p:scale>
          <a:sx n="63" d="100"/>
          <a:sy n="63" d="100"/>
        </p:scale>
        <p:origin x="172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34CC8-5FC4-724F-A423-39183077A853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6FB718-D514-E945-970F-8987B88302D2}">
      <dgm:prSet phldrT="[Text]" custT="1"/>
      <dgm:spPr/>
      <dgm:t>
        <a:bodyPr/>
        <a:lstStyle/>
        <a:p>
          <a:r>
            <a:rPr lang="en-US" sz="1400" dirty="0" smtClean="0"/>
            <a:t>Group 1</a:t>
          </a:r>
          <a:endParaRPr lang="en-US" sz="1400" dirty="0"/>
        </a:p>
      </dgm:t>
    </dgm:pt>
    <dgm:pt modelId="{74213C2C-5368-4644-9E07-39B006472291}" type="parTrans" cxnId="{90986B5D-EF4B-1542-BBDC-146CED202AEF}">
      <dgm:prSet/>
      <dgm:spPr/>
      <dgm:t>
        <a:bodyPr/>
        <a:lstStyle/>
        <a:p>
          <a:endParaRPr lang="en-US" sz="1400"/>
        </a:p>
      </dgm:t>
    </dgm:pt>
    <dgm:pt modelId="{801D262F-5872-DB41-8C40-67AB03627FD1}" type="sibTrans" cxnId="{90986B5D-EF4B-1542-BBDC-146CED202AEF}">
      <dgm:prSet/>
      <dgm:spPr/>
      <dgm:t>
        <a:bodyPr/>
        <a:lstStyle/>
        <a:p>
          <a:endParaRPr lang="en-US" sz="1400"/>
        </a:p>
      </dgm:t>
    </dgm:pt>
    <dgm:pt modelId="{8B21709D-011B-D349-9106-B2A668700B65}">
      <dgm:prSet phldrT="[Text]" custT="1"/>
      <dgm:spPr/>
      <dgm:t>
        <a:bodyPr/>
        <a:lstStyle/>
        <a:p>
          <a:r>
            <a:rPr lang="en-US" sz="1400" dirty="0" smtClean="0"/>
            <a:t>Ireland</a:t>
          </a:r>
          <a:endParaRPr lang="en-US" sz="1400" dirty="0"/>
        </a:p>
      </dgm:t>
    </dgm:pt>
    <dgm:pt modelId="{372A3446-91D5-9C45-88DD-B843B2BE4D3A}" type="parTrans" cxnId="{01762966-F316-9345-A32A-7D2C2529A1DE}">
      <dgm:prSet/>
      <dgm:spPr/>
      <dgm:t>
        <a:bodyPr/>
        <a:lstStyle/>
        <a:p>
          <a:endParaRPr lang="en-US" sz="1400"/>
        </a:p>
      </dgm:t>
    </dgm:pt>
    <dgm:pt modelId="{2CC8E11C-2088-2E42-B2C6-20C9274E5836}" type="sibTrans" cxnId="{01762966-F316-9345-A32A-7D2C2529A1DE}">
      <dgm:prSet/>
      <dgm:spPr/>
      <dgm:t>
        <a:bodyPr/>
        <a:lstStyle/>
        <a:p>
          <a:endParaRPr lang="en-US" sz="1400"/>
        </a:p>
      </dgm:t>
    </dgm:pt>
    <dgm:pt modelId="{6A11006D-1F5D-F244-A079-F0C5A232F374}">
      <dgm:prSet phldrT="[Text]" custT="1"/>
      <dgm:spPr/>
      <dgm:t>
        <a:bodyPr/>
        <a:lstStyle/>
        <a:p>
          <a:r>
            <a:rPr lang="en-US" sz="1400" dirty="0" smtClean="0"/>
            <a:t>Group 3</a:t>
          </a:r>
          <a:endParaRPr lang="en-US" sz="1400" dirty="0"/>
        </a:p>
      </dgm:t>
    </dgm:pt>
    <dgm:pt modelId="{02D4693F-5A5A-D14A-98B5-F38006D45C37}" type="parTrans" cxnId="{5874EBDD-951D-764D-9C75-1A63348727E5}">
      <dgm:prSet/>
      <dgm:spPr/>
      <dgm:t>
        <a:bodyPr/>
        <a:lstStyle/>
        <a:p>
          <a:endParaRPr lang="en-US" sz="1400"/>
        </a:p>
      </dgm:t>
    </dgm:pt>
    <dgm:pt modelId="{82EA855C-0B78-9144-9119-46F8DA953C2E}" type="sibTrans" cxnId="{5874EBDD-951D-764D-9C75-1A63348727E5}">
      <dgm:prSet/>
      <dgm:spPr/>
      <dgm:t>
        <a:bodyPr/>
        <a:lstStyle/>
        <a:p>
          <a:endParaRPr lang="en-US" sz="1400"/>
        </a:p>
      </dgm:t>
    </dgm:pt>
    <dgm:pt modelId="{31A92529-57C5-DB45-953B-7B3C79D3494D}">
      <dgm:prSet phldrT="[Text]" custT="1"/>
      <dgm:spPr/>
      <dgm:t>
        <a:bodyPr/>
        <a:lstStyle/>
        <a:p>
          <a:r>
            <a:rPr lang="en-US" sz="1400" dirty="0" smtClean="0"/>
            <a:t>Greece</a:t>
          </a:r>
          <a:endParaRPr lang="en-US" sz="1400" dirty="0"/>
        </a:p>
      </dgm:t>
    </dgm:pt>
    <dgm:pt modelId="{4A553CB7-A0D6-F84E-974B-F65A5373FDE0}" type="parTrans" cxnId="{E1994726-4E52-0D41-B8B1-D327CD3D6400}">
      <dgm:prSet/>
      <dgm:spPr/>
      <dgm:t>
        <a:bodyPr/>
        <a:lstStyle/>
        <a:p>
          <a:endParaRPr lang="en-US" sz="1400"/>
        </a:p>
      </dgm:t>
    </dgm:pt>
    <dgm:pt modelId="{4E48841E-3353-124D-B7FE-F781897A9220}" type="sibTrans" cxnId="{E1994726-4E52-0D41-B8B1-D327CD3D6400}">
      <dgm:prSet/>
      <dgm:spPr/>
      <dgm:t>
        <a:bodyPr/>
        <a:lstStyle/>
        <a:p>
          <a:endParaRPr lang="en-US" sz="1400"/>
        </a:p>
      </dgm:t>
    </dgm:pt>
    <dgm:pt modelId="{E323CDB4-9D64-D54F-9B87-2EAD528E350A}">
      <dgm:prSet phldrT="[Text]" custT="1"/>
      <dgm:spPr/>
      <dgm:t>
        <a:bodyPr/>
        <a:lstStyle/>
        <a:p>
          <a:r>
            <a:rPr lang="en-US" sz="1400" dirty="0" smtClean="0"/>
            <a:t>Group 	4</a:t>
          </a:r>
          <a:endParaRPr lang="en-US" sz="1400" dirty="0"/>
        </a:p>
      </dgm:t>
    </dgm:pt>
    <dgm:pt modelId="{99EA5B6C-00CF-2E41-ADCF-284EC6F7EA86}" type="parTrans" cxnId="{84A44B72-4778-9545-99C4-FD34BCB80BB9}">
      <dgm:prSet/>
      <dgm:spPr/>
      <dgm:t>
        <a:bodyPr/>
        <a:lstStyle/>
        <a:p>
          <a:endParaRPr lang="en-US" sz="1400"/>
        </a:p>
      </dgm:t>
    </dgm:pt>
    <dgm:pt modelId="{E220466D-FEF5-CF4A-A738-93DF58FD9EEF}" type="sibTrans" cxnId="{84A44B72-4778-9545-99C4-FD34BCB80BB9}">
      <dgm:prSet/>
      <dgm:spPr/>
      <dgm:t>
        <a:bodyPr/>
        <a:lstStyle/>
        <a:p>
          <a:endParaRPr lang="en-US" sz="1400"/>
        </a:p>
      </dgm:t>
    </dgm:pt>
    <dgm:pt modelId="{0CA50523-D7D3-AC4D-A66E-E6B258400362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Spain</a:t>
          </a:r>
          <a:endParaRPr lang="en-US" sz="1400" dirty="0"/>
        </a:p>
      </dgm:t>
    </dgm:pt>
    <dgm:pt modelId="{2011061F-E5A5-E340-8B80-C45115A75051}" type="parTrans" cxnId="{323DDFF1-910F-7742-A3D7-0B49372E470E}">
      <dgm:prSet/>
      <dgm:spPr/>
      <dgm:t>
        <a:bodyPr/>
        <a:lstStyle/>
        <a:p>
          <a:endParaRPr lang="en-US" sz="1400"/>
        </a:p>
      </dgm:t>
    </dgm:pt>
    <dgm:pt modelId="{F25B1A7C-44D7-DA4F-9AC1-588764262287}" type="sibTrans" cxnId="{323DDFF1-910F-7742-A3D7-0B49372E470E}">
      <dgm:prSet/>
      <dgm:spPr/>
      <dgm:t>
        <a:bodyPr/>
        <a:lstStyle/>
        <a:p>
          <a:endParaRPr lang="en-US" sz="1400"/>
        </a:p>
      </dgm:t>
    </dgm:pt>
    <dgm:pt modelId="{8B44ACE4-2DAB-934A-B855-4FE25C4E9E1C}">
      <dgm:prSet phldrT="[Text]" custT="1"/>
      <dgm:spPr/>
      <dgm:t>
        <a:bodyPr/>
        <a:lstStyle/>
        <a:p>
          <a:r>
            <a:rPr lang="en-US" sz="1400" dirty="0" smtClean="0"/>
            <a:t>Group 2</a:t>
          </a:r>
          <a:endParaRPr lang="en-US" sz="1400" dirty="0"/>
        </a:p>
      </dgm:t>
    </dgm:pt>
    <dgm:pt modelId="{F6B64910-7A4C-1A43-8750-ECC338DD1933}" type="parTrans" cxnId="{E095B27B-9AAE-B34D-B575-1A9677695CA0}">
      <dgm:prSet/>
      <dgm:spPr/>
      <dgm:t>
        <a:bodyPr/>
        <a:lstStyle/>
        <a:p>
          <a:endParaRPr lang="en-US" sz="1400"/>
        </a:p>
      </dgm:t>
    </dgm:pt>
    <dgm:pt modelId="{FED348DE-D177-814A-A3B9-B30A5D5B31AE}" type="sibTrans" cxnId="{E095B27B-9AAE-B34D-B575-1A9677695CA0}">
      <dgm:prSet/>
      <dgm:spPr/>
      <dgm:t>
        <a:bodyPr/>
        <a:lstStyle/>
        <a:p>
          <a:endParaRPr lang="en-US" sz="1400"/>
        </a:p>
      </dgm:t>
    </dgm:pt>
    <dgm:pt modelId="{504E7FFE-0312-3D46-99D0-088CF127F0BC}">
      <dgm:prSet phldrT="[Text]" custT="1"/>
      <dgm:spPr/>
      <dgm:t>
        <a:bodyPr/>
        <a:lstStyle/>
        <a:p>
          <a:r>
            <a:rPr lang="en-US" sz="1400" dirty="0" smtClean="0"/>
            <a:t>Turkey</a:t>
          </a:r>
          <a:endParaRPr lang="en-US" sz="1400" dirty="0"/>
        </a:p>
      </dgm:t>
    </dgm:pt>
    <dgm:pt modelId="{05BB92C4-BE84-1D4F-8274-110E1C9A983C}" type="parTrans" cxnId="{8AF06EF7-2BBD-C048-8920-BEAA7703EEE8}">
      <dgm:prSet/>
      <dgm:spPr/>
      <dgm:t>
        <a:bodyPr/>
        <a:lstStyle/>
        <a:p>
          <a:endParaRPr lang="en-US" sz="1400"/>
        </a:p>
      </dgm:t>
    </dgm:pt>
    <dgm:pt modelId="{8B0F4F97-0598-A644-8304-56D2E7A2C990}" type="sibTrans" cxnId="{8AF06EF7-2BBD-C048-8920-BEAA7703EEE8}">
      <dgm:prSet/>
      <dgm:spPr/>
      <dgm:t>
        <a:bodyPr/>
        <a:lstStyle/>
        <a:p>
          <a:endParaRPr lang="en-US" sz="1400"/>
        </a:p>
      </dgm:t>
    </dgm:pt>
    <dgm:pt modelId="{79D9B2F4-CCEE-8C4B-BEE9-699B4464196D}">
      <dgm:prSet phldrT="[Text]" custT="1"/>
      <dgm:spPr/>
      <dgm:t>
        <a:bodyPr/>
        <a:lstStyle/>
        <a:p>
          <a:r>
            <a:rPr lang="en-US" sz="1400" dirty="0" smtClean="0"/>
            <a:t>Portugal</a:t>
          </a:r>
          <a:endParaRPr lang="en-US" sz="1400" dirty="0"/>
        </a:p>
      </dgm:t>
    </dgm:pt>
    <dgm:pt modelId="{B59D6B7E-DEE3-304C-808B-7E096DE95CBF}" type="parTrans" cxnId="{E884F435-FD17-774E-9F7C-42C0103F82E7}">
      <dgm:prSet/>
      <dgm:spPr/>
      <dgm:t>
        <a:bodyPr/>
        <a:lstStyle/>
        <a:p>
          <a:endParaRPr lang="en-US" sz="1400"/>
        </a:p>
      </dgm:t>
    </dgm:pt>
    <dgm:pt modelId="{26B87623-62D3-4649-88E2-C88A45B27ABE}" type="sibTrans" cxnId="{E884F435-FD17-774E-9F7C-42C0103F82E7}">
      <dgm:prSet/>
      <dgm:spPr/>
      <dgm:t>
        <a:bodyPr/>
        <a:lstStyle/>
        <a:p>
          <a:endParaRPr lang="en-US" sz="1400"/>
        </a:p>
      </dgm:t>
    </dgm:pt>
    <dgm:pt modelId="{3DEFE1E8-7507-B946-B30F-A75DF5135B5F}">
      <dgm:prSet phldrT="[Text]" custT="1"/>
      <dgm:spPr/>
      <dgm:t>
        <a:bodyPr/>
        <a:lstStyle/>
        <a:p>
          <a:r>
            <a:rPr lang="en-US" sz="1400" dirty="0" smtClean="0"/>
            <a:t>Poland</a:t>
          </a:r>
          <a:endParaRPr lang="en-US" sz="1400" dirty="0"/>
        </a:p>
      </dgm:t>
    </dgm:pt>
    <dgm:pt modelId="{34C4FA26-2AC3-1544-9126-7A79CD1AC195}" type="parTrans" cxnId="{2EB7651E-3CBB-5543-9217-B7A17E2C6E20}">
      <dgm:prSet/>
      <dgm:spPr/>
      <dgm:t>
        <a:bodyPr/>
        <a:lstStyle/>
        <a:p>
          <a:endParaRPr lang="en-US" sz="1400"/>
        </a:p>
      </dgm:t>
    </dgm:pt>
    <dgm:pt modelId="{7BB5405F-A9D7-1944-9635-D3D0036B5F27}" type="sibTrans" cxnId="{2EB7651E-3CBB-5543-9217-B7A17E2C6E20}">
      <dgm:prSet/>
      <dgm:spPr/>
      <dgm:t>
        <a:bodyPr/>
        <a:lstStyle/>
        <a:p>
          <a:endParaRPr lang="en-US" sz="1400"/>
        </a:p>
      </dgm:t>
    </dgm:pt>
    <dgm:pt modelId="{46B47AD7-B537-C148-B094-B96D40927812}">
      <dgm:prSet phldrT="[Text]" custT="1"/>
      <dgm:spPr/>
      <dgm:t>
        <a:bodyPr/>
        <a:lstStyle/>
        <a:p>
          <a:r>
            <a:rPr lang="en-US" sz="1400" dirty="0" smtClean="0"/>
            <a:t>Romania</a:t>
          </a:r>
          <a:endParaRPr lang="en-US" sz="1400" dirty="0"/>
        </a:p>
      </dgm:t>
    </dgm:pt>
    <dgm:pt modelId="{6C451A92-DAF7-B74E-8895-1BD4264B2222}" type="parTrans" cxnId="{5BF27FB4-EBC9-8941-A995-868A2AF2B3A5}">
      <dgm:prSet/>
      <dgm:spPr/>
      <dgm:t>
        <a:bodyPr/>
        <a:lstStyle/>
        <a:p>
          <a:endParaRPr lang="en-US" sz="1400"/>
        </a:p>
      </dgm:t>
    </dgm:pt>
    <dgm:pt modelId="{7C574FB8-387F-BC47-A601-C69A390CBBF0}" type="sibTrans" cxnId="{5BF27FB4-EBC9-8941-A995-868A2AF2B3A5}">
      <dgm:prSet/>
      <dgm:spPr/>
      <dgm:t>
        <a:bodyPr/>
        <a:lstStyle/>
        <a:p>
          <a:endParaRPr lang="en-US" sz="1400"/>
        </a:p>
      </dgm:t>
    </dgm:pt>
    <dgm:pt modelId="{0EAE5003-CB37-CD4C-AC39-EBC417CD54AC}">
      <dgm:prSet phldrT="[Text]" custT="1"/>
      <dgm:spPr/>
      <dgm:t>
        <a:bodyPr/>
        <a:lstStyle/>
        <a:p>
          <a:r>
            <a:rPr lang="en-US" sz="1400" dirty="0" smtClean="0"/>
            <a:t>Yugoslavia</a:t>
          </a:r>
          <a:endParaRPr lang="en-US" sz="1400" dirty="0"/>
        </a:p>
      </dgm:t>
    </dgm:pt>
    <dgm:pt modelId="{F073F21C-9722-F84E-8312-7BF3E107851F}" type="parTrans" cxnId="{869038E6-FBBD-D448-8AB2-959642E67D89}">
      <dgm:prSet/>
      <dgm:spPr/>
      <dgm:t>
        <a:bodyPr/>
        <a:lstStyle/>
        <a:p>
          <a:endParaRPr lang="en-US" sz="1400"/>
        </a:p>
      </dgm:t>
    </dgm:pt>
    <dgm:pt modelId="{AC8C61FD-9232-0740-A5FB-9968D21B4B0E}" type="sibTrans" cxnId="{869038E6-FBBD-D448-8AB2-959642E67D89}">
      <dgm:prSet/>
      <dgm:spPr/>
      <dgm:t>
        <a:bodyPr/>
        <a:lstStyle/>
        <a:p>
          <a:endParaRPr lang="en-US" sz="1400"/>
        </a:p>
      </dgm:t>
    </dgm:pt>
    <dgm:pt modelId="{9B09D17D-E677-A543-B5C8-9CAE1FECFA7C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Bulgaria</a:t>
          </a:r>
          <a:endParaRPr lang="en-US" sz="1400" dirty="0"/>
        </a:p>
      </dgm:t>
    </dgm:pt>
    <dgm:pt modelId="{00445707-31E1-CA41-B5F0-A4D49A5DECBF}" type="parTrans" cxnId="{3FF16444-00CE-4A45-87E1-1B82C55355F1}">
      <dgm:prSet/>
      <dgm:spPr/>
      <dgm:t>
        <a:bodyPr/>
        <a:lstStyle/>
        <a:p>
          <a:endParaRPr lang="en-US" sz="1400"/>
        </a:p>
      </dgm:t>
    </dgm:pt>
    <dgm:pt modelId="{FB86547F-5B80-BF4F-81F9-007C214DBBF7}" type="sibTrans" cxnId="{3FF16444-00CE-4A45-87E1-1B82C55355F1}">
      <dgm:prSet/>
      <dgm:spPr/>
      <dgm:t>
        <a:bodyPr/>
        <a:lstStyle/>
        <a:p>
          <a:endParaRPr lang="en-US" sz="1400"/>
        </a:p>
      </dgm:t>
    </dgm:pt>
    <dgm:pt modelId="{CBBF7FA1-645C-F943-A00B-1D5729A2CFB4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Czechoslovakia</a:t>
          </a:r>
          <a:endParaRPr lang="en-US" sz="1400" dirty="0"/>
        </a:p>
      </dgm:t>
    </dgm:pt>
    <dgm:pt modelId="{5A7732CB-BBED-9646-A463-5DFA2F228AEC}" type="parTrans" cxnId="{8D6E5C26-3B7B-1942-AAEB-8F03D32D10BB}">
      <dgm:prSet/>
      <dgm:spPr/>
      <dgm:t>
        <a:bodyPr/>
        <a:lstStyle/>
        <a:p>
          <a:endParaRPr lang="en-US" sz="1400"/>
        </a:p>
      </dgm:t>
    </dgm:pt>
    <dgm:pt modelId="{355EDDA8-7A52-B946-8F84-6D995365EA34}" type="sibTrans" cxnId="{8D6E5C26-3B7B-1942-AAEB-8F03D32D10BB}">
      <dgm:prSet/>
      <dgm:spPr/>
      <dgm:t>
        <a:bodyPr/>
        <a:lstStyle/>
        <a:p>
          <a:endParaRPr lang="en-US" sz="1400"/>
        </a:p>
      </dgm:t>
    </dgm:pt>
    <dgm:pt modelId="{C521124B-6577-194D-8106-DFEA33F9E43D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Hungary</a:t>
          </a:r>
          <a:endParaRPr lang="en-US" sz="1400" dirty="0"/>
        </a:p>
      </dgm:t>
    </dgm:pt>
    <dgm:pt modelId="{3F0053F8-8344-9147-AE41-732399A26B25}" type="parTrans" cxnId="{0F99C859-92E2-FE41-9632-EE3E56882B32}">
      <dgm:prSet/>
      <dgm:spPr/>
      <dgm:t>
        <a:bodyPr/>
        <a:lstStyle/>
        <a:p>
          <a:endParaRPr lang="en-US" sz="1400"/>
        </a:p>
      </dgm:t>
    </dgm:pt>
    <dgm:pt modelId="{55706836-535C-C843-A066-D57DA4CFDD3B}" type="sibTrans" cxnId="{0F99C859-92E2-FE41-9632-EE3E56882B32}">
      <dgm:prSet/>
      <dgm:spPr/>
      <dgm:t>
        <a:bodyPr/>
        <a:lstStyle/>
        <a:p>
          <a:endParaRPr lang="en-US" sz="1400"/>
        </a:p>
      </dgm:t>
    </dgm:pt>
    <dgm:pt modelId="{4BD30433-D7F1-8945-AC33-99B8C52A9526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USSR</a:t>
          </a:r>
          <a:endParaRPr lang="en-US" sz="1400" dirty="0"/>
        </a:p>
      </dgm:t>
    </dgm:pt>
    <dgm:pt modelId="{C40E331C-A420-714B-AF4E-A6DFF22EC5DE}" type="parTrans" cxnId="{424EBCB6-6AEA-7848-83C1-0DD7D9943E70}">
      <dgm:prSet/>
      <dgm:spPr/>
      <dgm:t>
        <a:bodyPr/>
        <a:lstStyle/>
        <a:p>
          <a:endParaRPr lang="en-US" sz="1400"/>
        </a:p>
      </dgm:t>
    </dgm:pt>
    <dgm:pt modelId="{9F1301C9-CFBA-D146-BE7B-4BB782F39C29}" type="sibTrans" cxnId="{424EBCB6-6AEA-7848-83C1-0DD7D9943E70}">
      <dgm:prSet/>
      <dgm:spPr/>
      <dgm:t>
        <a:bodyPr/>
        <a:lstStyle/>
        <a:p>
          <a:endParaRPr lang="en-US" sz="1400"/>
        </a:p>
      </dgm:t>
    </dgm:pt>
    <dgm:pt modelId="{91800211-E277-254F-AFCD-959943B894CD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Denmark</a:t>
          </a:r>
          <a:endParaRPr lang="en-US" sz="1400" dirty="0"/>
        </a:p>
      </dgm:t>
    </dgm:pt>
    <dgm:pt modelId="{34949B65-7306-194F-9F2C-1117A66E5D83}" type="parTrans" cxnId="{280AC3DF-76A5-DA48-A751-CA8CEBFE6C93}">
      <dgm:prSet/>
      <dgm:spPr/>
      <dgm:t>
        <a:bodyPr/>
        <a:lstStyle/>
        <a:p>
          <a:endParaRPr lang="en-US" sz="1400"/>
        </a:p>
      </dgm:t>
    </dgm:pt>
    <dgm:pt modelId="{7D83D9AA-5FA7-614C-8433-460741CDFF7A}" type="sibTrans" cxnId="{280AC3DF-76A5-DA48-A751-CA8CEBFE6C93}">
      <dgm:prSet/>
      <dgm:spPr/>
      <dgm:t>
        <a:bodyPr/>
        <a:lstStyle/>
        <a:p>
          <a:endParaRPr lang="en-US" sz="1400"/>
        </a:p>
      </dgm:t>
    </dgm:pt>
    <dgm:pt modelId="{6334046D-74E6-654A-A5C3-5C9EE4010234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Belgium</a:t>
          </a:r>
          <a:endParaRPr lang="en-US" sz="1400" dirty="0"/>
        </a:p>
      </dgm:t>
    </dgm:pt>
    <dgm:pt modelId="{9802BE4E-5B6B-6A4B-B9B7-26881A7731CB}" type="parTrans" cxnId="{E5764D42-7423-9D47-8C20-289984117A1C}">
      <dgm:prSet/>
      <dgm:spPr/>
      <dgm:t>
        <a:bodyPr/>
        <a:lstStyle/>
        <a:p>
          <a:endParaRPr lang="en-US" sz="1400"/>
        </a:p>
      </dgm:t>
    </dgm:pt>
    <dgm:pt modelId="{D887D628-5592-D949-83BA-66C000B2C08D}" type="sibTrans" cxnId="{E5764D42-7423-9D47-8C20-289984117A1C}">
      <dgm:prSet/>
      <dgm:spPr/>
      <dgm:t>
        <a:bodyPr/>
        <a:lstStyle/>
        <a:p>
          <a:endParaRPr lang="en-US" sz="1400"/>
        </a:p>
      </dgm:t>
    </dgm:pt>
    <dgm:pt modelId="{47E59CB1-FA4B-5B48-BFC7-36B310318693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France</a:t>
          </a:r>
          <a:endParaRPr lang="en-US" sz="1400" dirty="0"/>
        </a:p>
      </dgm:t>
    </dgm:pt>
    <dgm:pt modelId="{DC391629-0555-AC4E-A301-1E7642A29D91}" type="parTrans" cxnId="{E8AD9D7C-51B8-A240-91C3-F071A1E28399}">
      <dgm:prSet/>
      <dgm:spPr/>
      <dgm:t>
        <a:bodyPr/>
        <a:lstStyle/>
        <a:p>
          <a:endParaRPr lang="en-US" sz="1400"/>
        </a:p>
      </dgm:t>
    </dgm:pt>
    <dgm:pt modelId="{73ABD358-0F49-AC43-8960-DE772D1E0E29}" type="sibTrans" cxnId="{E8AD9D7C-51B8-A240-91C3-F071A1E28399}">
      <dgm:prSet/>
      <dgm:spPr/>
      <dgm:t>
        <a:bodyPr/>
        <a:lstStyle/>
        <a:p>
          <a:endParaRPr lang="en-US" sz="1400"/>
        </a:p>
      </dgm:t>
    </dgm:pt>
    <dgm:pt modelId="{278B1DA0-3EDA-5D45-807F-35D03FF18836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W. Germany</a:t>
          </a:r>
          <a:endParaRPr lang="en-US" sz="1400" dirty="0"/>
        </a:p>
      </dgm:t>
    </dgm:pt>
    <dgm:pt modelId="{B5039A75-359A-454E-AD0A-FF1DF792063F}" type="parTrans" cxnId="{091BC8AE-FF9A-0A4D-A850-A3CC73E19ED5}">
      <dgm:prSet/>
      <dgm:spPr/>
      <dgm:t>
        <a:bodyPr/>
        <a:lstStyle/>
        <a:p>
          <a:endParaRPr lang="en-US" sz="1400"/>
        </a:p>
      </dgm:t>
    </dgm:pt>
    <dgm:pt modelId="{E5FC9023-8A5D-1E43-9902-B81E76E7ADCC}" type="sibTrans" cxnId="{091BC8AE-FF9A-0A4D-A850-A3CC73E19ED5}">
      <dgm:prSet/>
      <dgm:spPr/>
      <dgm:t>
        <a:bodyPr/>
        <a:lstStyle/>
        <a:p>
          <a:endParaRPr lang="en-US" sz="1400"/>
        </a:p>
      </dgm:t>
    </dgm:pt>
    <dgm:pt modelId="{33CA6FED-A699-1448-9F42-1E0F14408343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E. Germany</a:t>
          </a:r>
          <a:br>
            <a:rPr lang="en-US" sz="1400" dirty="0" smtClean="0"/>
          </a:br>
          <a:r>
            <a:rPr lang="en-US" sz="1400" dirty="0" smtClean="0"/>
            <a:t>Italy</a:t>
          </a:r>
          <a:endParaRPr lang="en-US" sz="1400" dirty="0"/>
        </a:p>
      </dgm:t>
    </dgm:pt>
    <dgm:pt modelId="{0338BB01-CCFD-B24B-8DA6-797915AC6F14}" type="parTrans" cxnId="{F928F312-20BE-A046-AA37-A2A376B54FE6}">
      <dgm:prSet/>
      <dgm:spPr/>
      <dgm:t>
        <a:bodyPr/>
        <a:lstStyle/>
        <a:p>
          <a:endParaRPr lang="en-US" sz="1400"/>
        </a:p>
      </dgm:t>
    </dgm:pt>
    <dgm:pt modelId="{D5280906-30FD-814E-AD58-7D3789F69B72}" type="sibTrans" cxnId="{F928F312-20BE-A046-AA37-A2A376B54FE6}">
      <dgm:prSet/>
      <dgm:spPr/>
      <dgm:t>
        <a:bodyPr/>
        <a:lstStyle/>
        <a:p>
          <a:endParaRPr lang="en-US" sz="1400"/>
        </a:p>
      </dgm:t>
    </dgm:pt>
    <dgm:pt modelId="{7BE5BCF0-A061-8E43-88A0-3C0E152291A1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Luxembourg</a:t>
          </a:r>
          <a:endParaRPr lang="en-US" sz="1400" dirty="0"/>
        </a:p>
      </dgm:t>
    </dgm:pt>
    <dgm:pt modelId="{39074482-D42C-1947-850C-8C97D0BCA70B}" type="parTrans" cxnId="{57A869C2-5C28-5D49-B142-7208757593A5}">
      <dgm:prSet/>
      <dgm:spPr/>
      <dgm:t>
        <a:bodyPr/>
        <a:lstStyle/>
        <a:p>
          <a:endParaRPr lang="en-US" sz="1400"/>
        </a:p>
      </dgm:t>
    </dgm:pt>
    <dgm:pt modelId="{05887FFB-EDAB-8D48-883D-D7101B1D6F4C}" type="sibTrans" cxnId="{57A869C2-5C28-5D49-B142-7208757593A5}">
      <dgm:prSet/>
      <dgm:spPr/>
      <dgm:t>
        <a:bodyPr/>
        <a:lstStyle/>
        <a:p>
          <a:endParaRPr lang="en-US" sz="1400"/>
        </a:p>
      </dgm:t>
    </dgm:pt>
    <dgm:pt modelId="{C726AE03-00C3-7248-99DA-DB5A35263DB3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Netherlands</a:t>
          </a:r>
          <a:br>
            <a:rPr lang="en-US" sz="1400" dirty="0" smtClean="0"/>
          </a:br>
          <a:r>
            <a:rPr lang="en-US" sz="1400" dirty="0" smtClean="0"/>
            <a:t>UK</a:t>
          </a:r>
          <a:endParaRPr lang="en-US" sz="1400" dirty="0"/>
        </a:p>
      </dgm:t>
    </dgm:pt>
    <dgm:pt modelId="{4679BF8C-808B-E342-91F1-E1FDB7DC6C6A}" type="parTrans" cxnId="{97A61A4D-AA64-ED4C-BBBA-3365101837A3}">
      <dgm:prSet/>
      <dgm:spPr/>
      <dgm:t>
        <a:bodyPr/>
        <a:lstStyle/>
        <a:p>
          <a:endParaRPr lang="en-US" sz="1400"/>
        </a:p>
      </dgm:t>
    </dgm:pt>
    <dgm:pt modelId="{1678A0F7-603D-834C-8DE3-232A9E67FB1F}" type="sibTrans" cxnId="{97A61A4D-AA64-ED4C-BBBA-3365101837A3}">
      <dgm:prSet/>
      <dgm:spPr/>
      <dgm:t>
        <a:bodyPr/>
        <a:lstStyle/>
        <a:p>
          <a:endParaRPr lang="en-US" sz="1400"/>
        </a:p>
      </dgm:t>
    </dgm:pt>
    <dgm:pt modelId="{98DC202C-925B-B34F-A7BD-18EAC367A225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Austria</a:t>
          </a:r>
          <a:endParaRPr lang="en-US" sz="1400" dirty="0"/>
        </a:p>
      </dgm:t>
    </dgm:pt>
    <dgm:pt modelId="{E16609BC-A158-8F4B-8B07-99397A463675}" type="parTrans" cxnId="{3CEEE5E6-7A3F-0B4A-85B6-A9A4DE475692}">
      <dgm:prSet/>
      <dgm:spPr/>
      <dgm:t>
        <a:bodyPr/>
        <a:lstStyle/>
        <a:p>
          <a:endParaRPr lang="en-US" sz="1400"/>
        </a:p>
      </dgm:t>
    </dgm:pt>
    <dgm:pt modelId="{DA0DB59A-2D29-524B-A890-9836FA2E1B34}" type="sibTrans" cxnId="{3CEEE5E6-7A3F-0B4A-85B6-A9A4DE475692}">
      <dgm:prSet/>
      <dgm:spPr/>
      <dgm:t>
        <a:bodyPr/>
        <a:lstStyle/>
        <a:p>
          <a:endParaRPr lang="en-US" sz="1400"/>
        </a:p>
      </dgm:t>
    </dgm:pt>
    <dgm:pt modelId="{72DBDDC7-8187-A54D-BB0B-4F1D76CD9B36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Finland</a:t>
          </a:r>
          <a:endParaRPr lang="en-US" sz="1400" dirty="0"/>
        </a:p>
      </dgm:t>
    </dgm:pt>
    <dgm:pt modelId="{DBF44556-EB7B-D14E-8FC8-8A95A96D1967}" type="parTrans" cxnId="{ADB97518-8745-784D-9DE8-CDD2AE5192A4}">
      <dgm:prSet/>
      <dgm:spPr/>
      <dgm:t>
        <a:bodyPr/>
        <a:lstStyle/>
        <a:p>
          <a:endParaRPr lang="en-US" sz="1400"/>
        </a:p>
      </dgm:t>
    </dgm:pt>
    <dgm:pt modelId="{35CDE951-9B36-474A-88F8-7B2E9BA09A56}" type="sibTrans" cxnId="{ADB97518-8745-784D-9DE8-CDD2AE5192A4}">
      <dgm:prSet/>
      <dgm:spPr/>
      <dgm:t>
        <a:bodyPr/>
        <a:lstStyle/>
        <a:p>
          <a:endParaRPr lang="en-US" sz="1400"/>
        </a:p>
      </dgm:t>
    </dgm:pt>
    <dgm:pt modelId="{D124C839-151B-DE4D-B3FB-57680D320568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err="1" smtClean="0"/>
            <a:t>Noway</a:t>
          </a:r>
          <a:endParaRPr lang="en-US" sz="1400" dirty="0"/>
        </a:p>
      </dgm:t>
    </dgm:pt>
    <dgm:pt modelId="{4C20EFEB-8B94-F141-A558-522A573DDAF5}" type="parTrans" cxnId="{865DA8A1-9CC7-FB4B-81BA-808AA66034E3}">
      <dgm:prSet/>
      <dgm:spPr/>
      <dgm:t>
        <a:bodyPr/>
        <a:lstStyle/>
        <a:p>
          <a:endParaRPr lang="en-US" sz="1400"/>
        </a:p>
      </dgm:t>
    </dgm:pt>
    <dgm:pt modelId="{A67919A4-465F-C34B-A3AD-500F12127255}" type="sibTrans" cxnId="{865DA8A1-9CC7-FB4B-81BA-808AA66034E3}">
      <dgm:prSet/>
      <dgm:spPr/>
      <dgm:t>
        <a:bodyPr/>
        <a:lstStyle/>
        <a:p>
          <a:endParaRPr lang="en-US" sz="1400"/>
        </a:p>
      </dgm:t>
    </dgm:pt>
    <dgm:pt modelId="{B227B288-CF43-E447-89FB-6A7733D51C68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Sweden</a:t>
          </a:r>
          <a:endParaRPr lang="en-US" sz="1400" dirty="0"/>
        </a:p>
      </dgm:t>
    </dgm:pt>
    <dgm:pt modelId="{1E96595E-3084-974E-A319-4E4118DDA050}" type="parTrans" cxnId="{38C05811-EF58-AA4F-AACF-8AF03DB6A128}">
      <dgm:prSet/>
      <dgm:spPr/>
      <dgm:t>
        <a:bodyPr/>
        <a:lstStyle/>
        <a:p>
          <a:endParaRPr lang="en-US" sz="1400"/>
        </a:p>
      </dgm:t>
    </dgm:pt>
    <dgm:pt modelId="{AF4E8525-A463-B34B-B85B-5F9D471C2FCB}" type="sibTrans" cxnId="{38C05811-EF58-AA4F-AACF-8AF03DB6A128}">
      <dgm:prSet/>
      <dgm:spPr/>
      <dgm:t>
        <a:bodyPr/>
        <a:lstStyle/>
        <a:p>
          <a:endParaRPr lang="en-US" sz="1400"/>
        </a:p>
      </dgm:t>
    </dgm:pt>
    <dgm:pt modelId="{30EA6DBD-85A4-864A-A340-01154FF2CFAF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Switzerland</a:t>
          </a:r>
          <a:endParaRPr lang="en-US" sz="1400" dirty="0"/>
        </a:p>
      </dgm:t>
    </dgm:pt>
    <dgm:pt modelId="{BB66E185-A5B3-D04A-AF06-72697E061B36}" type="parTrans" cxnId="{C5FEEB07-BBCA-D24D-9C67-58AA3DB2806F}">
      <dgm:prSet/>
      <dgm:spPr/>
      <dgm:t>
        <a:bodyPr/>
        <a:lstStyle/>
        <a:p>
          <a:endParaRPr lang="en-US" sz="1400"/>
        </a:p>
      </dgm:t>
    </dgm:pt>
    <dgm:pt modelId="{EA1AFCF8-F3AF-9249-9CFC-C1C8726337AE}" type="sibTrans" cxnId="{C5FEEB07-BBCA-D24D-9C67-58AA3DB2806F}">
      <dgm:prSet/>
      <dgm:spPr/>
      <dgm:t>
        <a:bodyPr/>
        <a:lstStyle/>
        <a:p>
          <a:endParaRPr lang="en-US" sz="1400"/>
        </a:p>
      </dgm:t>
    </dgm:pt>
    <dgm:pt modelId="{6874125E-6702-C04E-9EA7-C760E591DA3B}" type="pres">
      <dgm:prSet presAssocID="{71134CC8-5FC4-724F-A423-39183077A853}" presName="Name0" presStyleCnt="0">
        <dgm:presLayoutVars>
          <dgm:dir/>
          <dgm:animLvl val="lvl"/>
          <dgm:resizeHandles val="exact"/>
        </dgm:presLayoutVars>
      </dgm:prSet>
      <dgm:spPr/>
    </dgm:pt>
    <dgm:pt modelId="{75A86002-0879-8B46-820C-100239A7AFD7}" type="pres">
      <dgm:prSet presAssocID="{8F6FB718-D514-E945-970F-8987B88302D2}" presName="composite" presStyleCnt="0"/>
      <dgm:spPr/>
    </dgm:pt>
    <dgm:pt modelId="{D8FC6B13-BAF5-604C-AEE3-F4967EF1E758}" type="pres">
      <dgm:prSet presAssocID="{8F6FB718-D514-E945-970F-8987B88302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A38689-E37B-CA41-9AF0-BD48DBEEAA94}" type="pres">
      <dgm:prSet presAssocID="{8F6FB718-D514-E945-970F-8987B88302D2}" presName="desTx" presStyleLbl="alignAccFollowNode1" presStyleIdx="0" presStyleCnt="4">
        <dgm:presLayoutVars>
          <dgm:bulletEnabled val="1"/>
        </dgm:presLayoutVars>
      </dgm:prSet>
      <dgm:spPr/>
    </dgm:pt>
    <dgm:pt modelId="{85D60346-3EDD-1749-9BCC-6EA8F90FC69C}" type="pres">
      <dgm:prSet presAssocID="{801D262F-5872-DB41-8C40-67AB03627FD1}" presName="space" presStyleCnt="0"/>
      <dgm:spPr/>
    </dgm:pt>
    <dgm:pt modelId="{273ED011-5089-CF48-9927-F0AB43F75B05}" type="pres">
      <dgm:prSet presAssocID="{8B44ACE4-2DAB-934A-B855-4FE25C4E9E1C}" presName="composite" presStyleCnt="0"/>
      <dgm:spPr/>
    </dgm:pt>
    <dgm:pt modelId="{BA0B922C-8108-5C4F-9EA6-A0923356E534}" type="pres">
      <dgm:prSet presAssocID="{8B44ACE4-2DAB-934A-B855-4FE25C4E9E1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C9FDF1D-B6CC-5849-9CFA-047FCD5DDDFF}" type="pres">
      <dgm:prSet presAssocID="{8B44ACE4-2DAB-934A-B855-4FE25C4E9E1C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EA8C5-2BAC-D843-A1F2-654164F0E00A}" type="pres">
      <dgm:prSet presAssocID="{FED348DE-D177-814A-A3B9-B30A5D5B31AE}" presName="space" presStyleCnt="0"/>
      <dgm:spPr/>
    </dgm:pt>
    <dgm:pt modelId="{AF4D6BA1-EC9B-CE42-849F-78F90C4F2122}" type="pres">
      <dgm:prSet presAssocID="{6A11006D-1F5D-F244-A079-F0C5A232F374}" presName="composite" presStyleCnt="0"/>
      <dgm:spPr/>
    </dgm:pt>
    <dgm:pt modelId="{2F323E18-B34A-7045-806F-213CBF39B4AA}" type="pres">
      <dgm:prSet presAssocID="{6A11006D-1F5D-F244-A079-F0C5A232F37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519E1-C35A-5F44-A2C4-7806C4C13927}" type="pres">
      <dgm:prSet presAssocID="{6A11006D-1F5D-F244-A079-F0C5A232F374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7E2F0-A848-6B4E-9E5E-2D2DE70596CA}" type="pres">
      <dgm:prSet presAssocID="{82EA855C-0B78-9144-9119-46F8DA953C2E}" presName="space" presStyleCnt="0"/>
      <dgm:spPr/>
    </dgm:pt>
    <dgm:pt modelId="{88AD9D09-A0BD-284E-AB6C-81D769C9FBE4}" type="pres">
      <dgm:prSet presAssocID="{E323CDB4-9D64-D54F-9B87-2EAD528E350A}" presName="composite" presStyleCnt="0"/>
      <dgm:spPr/>
    </dgm:pt>
    <dgm:pt modelId="{1BABB568-4750-F74C-8E77-4F96434EBD1F}" type="pres">
      <dgm:prSet presAssocID="{E323CDB4-9D64-D54F-9B87-2EAD528E350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2E6A9-1278-D341-B5AA-28ED6C1BDE0A}" type="pres">
      <dgm:prSet presAssocID="{E323CDB4-9D64-D54F-9B87-2EAD528E350A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C05811-EF58-AA4F-AACF-8AF03DB6A128}" srcId="{E323CDB4-9D64-D54F-9B87-2EAD528E350A}" destId="{B227B288-CF43-E447-89FB-6A7733D51C68}" srcOrd="15" destOrd="0" parTransId="{1E96595E-3084-974E-A319-4E4118DDA050}" sibTransId="{AF4E8525-A463-B34B-B85B-5F9D471C2FCB}"/>
    <dgm:cxn modelId="{6AEBF1B1-479D-1941-833B-58B9669FE966}" type="presOf" srcId="{6334046D-74E6-654A-A5C3-5C9EE4010234}" destId="{5022E6A9-1278-D341-B5AA-28ED6C1BDE0A}" srcOrd="0" destOrd="6" presId="urn:microsoft.com/office/officeart/2005/8/layout/hList1"/>
    <dgm:cxn modelId="{E1994726-4E52-0D41-B8B1-D327CD3D6400}" srcId="{6A11006D-1F5D-F244-A079-F0C5A232F374}" destId="{31A92529-57C5-DB45-953B-7B3C79D3494D}" srcOrd="0" destOrd="0" parTransId="{4A553CB7-A0D6-F84E-974B-F65A5373FDE0}" sibTransId="{4E48841E-3353-124D-B7FE-F781897A9220}"/>
    <dgm:cxn modelId="{A3AD0ADF-B866-C943-9CDF-4E16E205021C}" type="presOf" srcId="{C521124B-6577-194D-8106-DFEA33F9E43D}" destId="{5022E6A9-1278-D341-B5AA-28ED6C1BDE0A}" srcOrd="0" destOrd="3" presId="urn:microsoft.com/office/officeart/2005/8/layout/hList1"/>
    <dgm:cxn modelId="{133B3A60-C8A3-6243-ACD1-2A76C5C181ED}" type="presOf" srcId="{47E59CB1-FA4B-5B48-BFC7-36B310318693}" destId="{5022E6A9-1278-D341-B5AA-28ED6C1BDE0A}" srcOrd="0" destOrd="7" presId="urn:microsoft.com/office/officeart/2005/8/layout/hList1"/>
    <dgm:cxn modelId="{C5527669-F87C-9E48-A95A-32D8B2378C4E}" type="presOf" srcId="{0EAE5003-CB37-CD4C-AC39-EBC417CD54AC}" destId="{511519E1-C35A-5F44-A2C4-7806C4C13927}" srcOrd="0" destOrd="4" presId="urn:microsoft.com/office/officeart/2005/8/layout/hList1"/>
    <dgm:cxn modelId="{1710C0AA-5D7C-CE42-802B-73E10A964216}" type="presOf" srcId="{E323CDB4-9D64-D54F-9B87-2EAD528E350A}" destId="{1BABB568-4750-F74C-8E77-4F96434EBD1F}" srcOrd="0" destOrd="0" presId="urn:microsoft.com/office/officeart/2005/8/layout/hList1"/>
    <dgm:cxn modelId="{ADB97518-8745-784D-9DE8-CDD2AE5192A4}" srcId="{E323CDB4-9D64-D54F-9B87-2EAD528E350A}" destId="{72DBDDC7-8187-A54D-BB0B-4F1D76CD9B36}" srcOrd="13" destOrd="0" parTransId="{DBF44556-EB7B-D14E-8FC8-8A95A96D1967}" sibTransId="{35CDE951-9B36-474A-88F8-7B2E9BA09A56}"/>
    <dgm:cxn modelId="{869038E6-FBBD-D448-8AB2-959642E67D89}" srcId="{6A11006D-1F5D-F244-A079-F0C5A232F374}" destId="{0EAE5003-CB37-CD4C-AC39-EBC417CD54AC}" srcOrd="4" destOrd="0" parTransId="{F073F21C-9722-F84E-8312-7BF3E107851F}" sibTransId="{AC8C61FD-9232-0740-A5FB-9968D21B4B0E}"/>
    <dgm:cxn modelId="{E1C48D7A-13AE-364E-9FF6-BC8E0FD6663D}" type="presOf" srcId="{278B1DA0-3EDA-5D45-807F-35D03FF18836}" destId="{5022E6A9-1278-D341-B5AA-28ED6C1BDE0A}" srcOrd="0" destOrd="8" presId="urn:microsoft.com/office/officeart/2005/8/layout/hList1"/>
    <dgm:cxn modelId="{E8AD9D7C-51B8-A240-91C3-F071A1E28399}" srcId="{E323CDB4-9D64-D54F-9B87-2EAD528E350A}" destId="{47E59CB1-FA4B-5B48-BFC7-36B310318693}" srcOrd="7" destOrd="0" parTransId="{DC391629-0555-AC4E-A301-1E7642A29D91}" sibTransId="{73ABD358-0F49-AC43-8960-DE772D1E0E29}"/>
    <dgm:cxn modelId="{E5764D42-7423-9D47-8C20-289984117A1C}" srcId="{E323CDB4-9D64-D54F-9B87-2EAD528E350A}" destId="{6334046D-74E6-654A-A5C3-5C9EE4010234}" srcOrd="6" destOrd="0" parTransId="{9802BE4E-5B6B-6A4B-B9B7-26881A7731CB}" sibTransId="{D887D628-5592-D949-83BA-66C000B2C08D}"/>
    <dgm:cxn modelId="{DD2697BB-8B2D-2F4A-AAE3-1CA502BD7F02}" type="presOf" srcId="{98DC202C-925B-B34F-A7BD-18EAC367A225}" destId="{5022E6A9-1278-D341-B5AA-28ED6C1BDE0A}" srcOrd="0" destOrd="12" presId="urn:microsoft.com/office/officeart/2005/8/layout/hList1"/>
    <dgm:cxn modelId="{3CEEE5E6-7A3F-0B4A-85B6-A9A4DE475692}" srcId="{E323CDB4-9D64-D54F-9B87-2EAD528E350A}" destId="{98DC202C-925B-B34F-A7BD-18EAC367A225}" srcOrd="12" destOrd="0" parTransId="{E16609BC-A158-8F4B-8B07-99397A463675}" sibTransId="{DA0DB59A-2D29-524B-A890-9836FA2E1B34}"/>
    <dgm:cxn modelId="{F928F312-20BE-A046-AA37-A2A376B54FE6}" srcId="{E323CDB4-9D64-D54F-9B87-2EAD528E350A}" destId="{33CA6FED-A699-1448-9F42-1E0F14408343}" srcOrd="9" destOrd="0" parTransId="{0338BB01-CCFD-B24B-8DA6-797915AC6F14}" sibTransId="{D5280906-30FD-814E-AD58-7D3789F69B72}"/>
    <dgm:cxn modelId="{933FC42A-237B-EE43-AA52-AF70278D2014}" type="presOf" srcId="{72DBDDC7-8187-A54D-BB0B-4F1D76CD9B36}" destId="{5022E6A9-1278-D341-B5AA-28ED6C1BDE0A}" srcOrd="0" destOrd="13" presId="urn:microsoft.com/office/officeart/2005/8/layout/hList1"/>
    <dgm:cxn modelId="{DC27B48F-C429-DA4E-8B0E-EBA7F2830524}" type="presOf" srcId="{46B47AD7-B537-C148-B094-B96D40927812}" destId="{511519E1-C35A-5F44-A2C4-7806C4C13927}" srcOrd="0" destOrd="3" presId="urn:microsoft.com/office/officeart/2005/8/layout/hList1"/>
    <dgm:cxn modelId="{57A869C2-5C28-5D49-B142-7208757593A5}" srcId="{E323CDB4-9D64-D54F-9B87-2EAD528E350A}" destId="{7BE5BCF0-A061-8E43-88A0-3C0E152291A1}" srcOrd="10" destOrd="0" parTransId="{39074482-D42C-1947-850C-8C97D0BCA70B}" sibTransId="{05887FFB-EDAB-8D48-883D-D7101B1D6F4C}"/>
    <dgm:cxn modelId="{84A44B72-4778-9545-99C4-FD34BCB80BB9}" srcId="{71134CC8-5FC4-724F-A423-39183077A853}" destId="{E323CDB4-9D64-D54F-9B87-2EAD528E350A}" srcOrd="3" destOrd="0" parTransId="{99EA5B6C-00CF-2E41-ADCF-284EC6F7EA86}" sibTransId="{E220466D-FEF5-CF4A-A738-93DF58FD9EEF}"/>
    <dgm:cxn modelId="{E32882B5-2AD5-1D4D-81F2-332AFAF3BEB1}" type="presOf" srcId="{8F6FB718-D514-E945-970F-8987B88302D2}" destId="{D8FC6B13-BAF5-604C-AEE3-F4967EF1E758}" srcOrd="0" destOrd="0" presId="urn:microsoft.com/office/officeart/2005/8/layout/hList1"/>
    <dgm:cxn modelId="{19A419B9-24B1-E54E-BB35-D744CE058364}" type="presOf" srcId="{91800211-E277-254F-AFCD-959943B894CD}" destId="{5022E6A9-1278-D341-B5AA-28ED6C1BDE0A}" srcOrd="0" destOrd="5" presId="urn:microsoft.com/office/officeart/2005/8/layout/hList1"/>
    <dgm:cxn modelId="{424EBCB6-6AEA-7848-83C1-0DD7D9943E70}" srcId="{E323CDB4-9D64-D54F-9B87-2EAD528E350A}" destId="{4BD30433-D7F1-8945-AC33-99B8C52A9526}" srcOrd="4" destOrd="0" parTransId="{C40E331C-A420-714B-AF4E-A6DFF22EC5DE}" sibTransId="{9F1301C9-CFBA-D146-BE7B-4BB782F39C29}"/>
    <dgm:cxn modelId="{E095B27B-9AAE-B34D-B575-1A9677695CA0}" srcId="{71134CC8-5FC4-724F-A423-39183077A853}" destId="{8B44ACE4-2DAB-934A-B855-4FE25C4E9E1C}" srcOrd="1" destOrd="0" parTransId="{F6B64910-7A4C-1A43-8750-ECC338DD1933}" sibTransId="{FED348DE-D177-814A-A3B9-B30A5D5B31AE}"/>
    <dgm:cxn modelId="{5BF27FB4-EBC9-8941-A995-868A2AF2B3A5}" srcId="{6A11006D-1F5D-F244-A079-F0C5A232F374}" destId="{46B47AD7-B537-C148-B094-B96D40927812}" srcOrd="3" destOrd="0" parTransId="{6C451A92-DAF7-B74E-8895-1BD4264B2222}" sibTransId="{7C574FB8-387F-BC47-A601-C69A390CBBF0}"/>
    <dgm:cxn modelId="{8A3490D9-ED3D-D045-A63F-25CAFC85ADBA}" type="presOf" srcId="{31A92529-57C5-DB45-953B-7B3C79D3494D}" destId="{511519E1-C35A-5F44-A2C4-7806C4C13927}" srcOrd="0" destOrd="0" presId="urn:microsoft.com/office/officeart/2005/8/layout/hList1"/>
    <dgm:cxn modelId="{2D16F442-7ACB-E245-9EE8-4FE9B09971AB}" type="presOf" srcId="{6A11006D-1F5D-F244-A079-F0C5A232F374}" destId="{2F323E18-B34A-7045-806F-213CBF39B4AA}" srcOrd="0" destOrd="0" presId="urn:microsoft.com/office/officeart/2005/8/layout/hList1"/>
    <dgm:cxn modelId="{441CC7D1-9B51-E446-9A88-2DCED47727D3}" type="presOf" srcId="{9B09D17D-E677-A543-B5C8-9CAE1FECFA7C}" destId="{5022E6A9-1278-D341-B5AA-28ED6C1BDE0A}" srcOrd="0" destOrd="1" presId="urn:microsoft.com/office/officeart/2005/8/layout/hList1"/>
    <dgm:cxn modelId="{D15B578D-05F9-E940-B124-F6F9E2E31EC2}" type="presOf" srcId="{B227B288-CF43-E447-89FB-6A7733D51C68}" destId="{5022E6A9-1278-D341-B5AA-28ED6C1BDE0A}" srcOrd="0" destOrd="15" presId="urn:microsoft.com/office/officeart/2005/8/layout/hList1"/>
    <dgm:cxn modelId="{B6614900-97D3-1A4C-8078-E7330F21A97F}" type="presOf" srcId="{504E7FFE-0312-3D46-99D0-088CF127F0BC}" destId="{FBA38689-E37B-CA41-9AF0-BD48DBEEAA94}" srcOrd="0" destOrd="0" presId="urn:microsoft.com/office/officeart/2005/8/layout/hList1"/>
    <dgm:cxn modelId="{85C7E73E-D1E8-4A4B-A686-C99FBF3109F4}" type="presOf" srcId="{CBBF7FA1-645C-F943-A00B-1D5729A2CFB4}" destId="{5022E6A9-1278-D341-B5AA-28ED6C1BDE0A}" srcOrd="0" destOrd="2" presId="urn:microsoft.com/office/officeart/2005/8/layout/hList1"/>
    <dgm:cxn modelId="{CF1252AC-00F0-BD44-906B-089C8EBDDA76}" type="presOf" srcId="{79D9B2F4-CCEE-8C4B-BEE9-699B4464196D}" destId="{511519E1-C35A-5F44-A2C4-7806C4C13927}" srcOrd="0" destOrd="1" presId="urn:microsoft.com/office/officeart/2005/8/layout/hList1"/>
    <dgm:cxn modelId="{F9AD5EF8-1991-AB4C-BCB2-198C5AED4EF7}" type="presOf" srcId="{3DEFE1E8-7507-B946-B30F-A75DF5135B5F}" destId="{511519E1-C35A-5F44-A2C4-7806C4C13927}" srcOrd="0" destOrd="2" presId="urn:microsoft.com/office/officeart/2005/8/layout/hList1"/>
    <dgm:cxn modelId="{97A61A4D-AA64-ED4C-BBBA-3365101837A3}" srcId="{E323CDB4-9D64-D54F-9B87-2EAD528E350A}" destId="{C726AE03-00C3-7248-99DA-DB5A35263DB3}" srcOrd="11" destOrd="0" parTransId="{4679BF8C-808B-E342-91F1-E1FDB7DC6C6A}" sibTransId="{1678A0F7-603D-834C-8DE3-232A9E67FB1F}"/>
    <dgm:cxn modelId="{865DA8A1-9CC7-FB4B-81BA-808AA66034E3}" srcId="{E323CDB4-9D64-D54F-9B87-2EAD528E350A}" destId="{D124C839-151B-DE4D-B3FB-57680D320568}" srcOrd="14" destOrd="0" parTransId="{4C20EFEB-8B94-F141-A558-522A573DDAF5}" sibTransId="{A67919A4-465F-C34B-A3AD-500F12127255}"/>
    <dgm:cxn modelId="{C8BE0945-C558-5944-ADE5-355E527AD538}" type="presOf" srcId="{7BE5BCF0-A061-8E43-88A0-3C0E152291A1}" destId="{5022E6A9-1278-D341-B5AA-28ED6C1BDE0A}" srcOrd="0" destOrd="10" presId="urn:microsoft.com/office/officeart/2005/8/layout/hList1"/>
    <dgm:cxn modelId="{C5FEEB07-BBCA-D24D-9C67-58AA3DB2806F}" srcId="{E323CDB4-9D64-D54F-9B87-2EAD528E350A}" destId="{30EA6DBD-85A4-864A-A340-01154FF2CFAF}" srcOrd="16" destOrd="0" parTransId="{BB66E185-A5B3-D04A-AF06-72697E061B36}" sibTransId="{EA1AFCF8-F3AF-9249-9CFC-C1C8726337AE}"/>
    <dgm:cxn modelId="{2EB7651E-3CBB-5543-9217-B7A17E2C6E20}" srcId="{6A11006D-1F5D-F244-A079-F0C5A232F374}" destId="{3DEFE1E8-7507-B946-B30F-A75DF5135B5F}" srcOrd="2" destOrd="0" parTransId="{34C4FA26-2AC3-1544-9126-7A79CD1AC195}" sibTransId="{7BB5405F-A9D7-1944-9635-D3D0036B5F27}"/>
    <dgm:cxn modelId="{01762966-F316-9345-A32A-7D2C2529A1DE}" srcId="{8B44ACE4-2DAB-934A-B855-4FE25C4E9E1C}" destId="{8B21709D-011B-D349-9106-B2A668700B65}" srcOrd="0" destOrd="0" parTransId="{372A3446-91D5-9C45-88DD-B843B2BE4D3A}" sibTransId="{2CC8E11C-2088-2E42-B2C6-20C9274E5836}"/>
    <dgm:cxn modelId="{E9452A69-E836-0242-963A-CB1B044909D4}" type="presOf" srcId="{0CA50523-D7D3-AC4D-A66E-E6B258400362}" destId="{5022E6A9-1278-D341-B5AA-28ED6C1BDE0A}" srcOrd="0" destOrd="0" presId="urn:microsoft.com/office/officeart/2005/8/layout/hList1"/>
    <dgm:cxn modelId="{87BE07ED-3971-6A4B-B4F2-419AF8246C16}" type="presOf" srcId="{C726AE03-00C3-7248-99DA-DB5A35263DB3}" destId="{5022E6A9-1278-D341-B5AA-28ED6C1BDE0A}" srcOrd="0" destOrd="11" presId="urn:microsoft.com/office/officeart/2005/8/layout/hList1"/>
    <dgm:cxn modelId="{D7810B95-89C4-194E-83CC-AB4CF707B057}" type="presOf" srcId="{8B21709D-011B-D349-9106-B2A668700B65}" destId="{7C9FDF1D-B6CC-5849-9CFA-047FCD5DDDFF}" srcOrd="0" destOrd="0" presId="urn:microsoft.com/office/officeart/2005/8/layout/hList1"/>
    <dgm:cxn modelId="{E884F435-FD17-774E-9F7C-42C0103F82E7}" srcId="{6A11006D-1F5D-F244-A079-F0C5A232F374}" destId="{79D9B2F4-CCEE-8C4B-BEE9-699B4464196D}" srcOrd="1" destOrd="0" parTransId="{B59D6B7E-DEE3-304C-808B-7E096DE95CBF}" sibTransId="{26B87623-62D3-4649-88E2-C88A45B27ABE}"/>
    <dgm:cxn modelId="{E3827D1C-954A-5C4A-958A-43900685726D}" type="presOf" srcId="{71134CC8-5FC4-724F-A423-39183077A853}" destId="{6874125E-6702-C04E-9EA7-C760E591DA3B}" srcOrd="0" destOrd="0" presId="urn:microsoft.com/office/officeart/2005/8/layout/hList1"/>
    <dgm:cxn modelId="{0F99C859-92E2-FE41-9632-EE3E56882B32}" srcId="{E323CDB4-9D64-D54F-9B87-2EAD528E350A}" destId="{C521124B-6577-194D-8106-DFEA33F9E43D}" srcOrd="3" destOrd="0" parTransId="{3F0053F8-8344-9147-AE41-732399A26B25}" sibTransId="{55706836-535C-C843-A066-D57DA4CFDD3B}"/>
    <dgm:cxn modelId="{8AF06EF7-2BBD-C048-8920-BEAA7703EEE8}" srcId="{8F6FB718-D514-E945-970F-8987B88302D2}" destId="{504E7FFE-0312-3D46-99D0-088CF127F0BC}" srcOrd="0" destOrd="0" parTransId="{05BB92C4-BE84-1D4F-8274-110E1C9A983C}" sibTransId="{8B0F4F97-0598-A644-8304-56D2E7A2C990}"/>
    <dgm:cxn modelId="{5874EBDD-951D-764D-9C75-1A63348727E5}" srcId="{71134CC8-5FC4-724F-A423-39183077A853}" destId="{6A11006D-1F5D-F244-A079-F0C5A232F374}" srcOrd="2" destOrd="0" parTransId="{02D4693F-5A5A-D14A-98B5-F38006D45C37}" sibTransId="{82EA855C-0B78-9144-9119-46F8DA953C2E}"/>
    <dgm:cxn modelId="{6D88168F-0664-FE4B-9144-15CD77CFDD79}" type="presOf" srcId="{D124C839-151B-DE4D-B3FB-57680D320568}" destId="{5022E6A9-1278-D341-B5AA-28ED6C1BDE0A}" srcOrd="0" destOrd="14" presId="urn:microsoft.com/office/officeart/2005/8/layout/hList1"/>
    <dgm:cxn modelId="{DCC6EF29-484E-1844-829E-68B7C591C6B2}" type="presOf" srcId="{30EA6DBD-85A4-864A-A340-01154FF2CFAF}" destId="{5022E6A9-1278-D341-B5AA-28ED6C1BDE0A}" srcOrd="0" destOrd="16" presId="urn:microsoft.com/office/officeart/2005/8/layout/hList1"/>
    <dgm:cxn modelId="{8D6E5C26-3B7B-1942-AAEB-8F03D32D10BB}" srcId="{E323CDB4-9D64-D54F-9B87-2EAD528E350A}" destId="{CBBF7FA1-645C-F943-A00B-1D5729A2CFB4}" srcOrd="2" destOrd="0" parTransId="{5A7732CB-BBED-9646-A463-5DFA2F228AEC}" sibTransId="{355EDDA8-7A52-B946-8F84-6D995365EA34}"/>
    <dgm:cxn modelId="{3FF16444-00CE-4A45-87E1-1B82C55355F1}" srcId="{E323CDB4-9D64-D54F-9B87-2EAD528E350A}" destId="{9B09D17D-E677-A543-B5C8-9CAE1FECFA7C}" srcOrd="1" destOrd="0" parTransId="{00445707-31E1-CA41-B5F0-A4D49A5DECBF}" sibTransId="{FB86547F-5B80-BF4F-81F9-007C214DBBF7}"/>
    <dgm:cxn modelId="{C587AE01-B295-2946-BD48-AD02A29C4968}" type="presOf" srcId="{4BD30433-D7F1-8945-AC33-99B8C52A9526}" destId="{5022E6A9-1278-D341-B5AA-28ED6C1BDE0A}" srcOrd="0" destOrd="4" presId="urn:microsoft.com/office/officeart/2005/8/layout/hList1"/>
    <dgm:cxn modelId="{280AC3DF-76A5-DA48-A751-CA8CEBFE6C93}" srcId="{E323CDB4-9D64-D54F-9B87-2EAD528E350A}" destId="{91800211-E277-254F-AFCD-959943B894CD}" srcOrd="5" destOrd="0" parTransId="{34949B65-7306-194F-9F2C-1117A66E5D83}" sibTransId="{7D83D9AA-5FA7-614C-8433-460741CDFF7A}"/>
    <dgm:cxn modelId="{091BC8AE-FF9A-0A4D-A850-A3CC73E19ED5}" srcId="{E323CDB4-9D64-D54F-9B87-2EAD528E350A}" destId="{278B1DA0-3EDA-5D45-807F-35D03FF18836}" srcOrd="8" destOrd="0" parTransId="{B5039A75-359A-454E-AD0A-FF1DF792063F}" sibTransId="{E5FC9023-8A5D-1E43-9902-B81E76E7ADCC}"/>
    <dgm:cxn modelId="{90986B5D-EF4B-1542-BBDC-146CED202AEF}" srcId="{71134CC8-5FC4-724F-A423-39183077A853}" destId="{8F6FB718-D514-E945-970F-8987B88302D2}" srcOrd="0" destOrd="0" parTransId="{74213C2C-5368-4644-9E07-39B006472291}" sibTransId="{801D262F-5872-DB41-8C40-67AB03627FD1}"/>
    <dgm:cxn modelId="{9C498D6B-D03D-5F45-975F-F8EA965B1CC1}" type="presOf" srcId="{33CA6FED-A699-1448-9F42-1E0F14408343}" destId="{5022E6A9-1278-D341-B5AA-28ED6C1BDE0A}" srcOrd="0" destOrd="9" presId="urn:microsoft.com/office/officeart/2005/8/layout/hList1"/>
    <dgm:cxn modelId="{1F328D40-5EAC-8B4F-84E6-C711CAF009CD}" type="presOf" srcId="{8B44ACE4-2DAB-934A-B855-4FE25C4E9E1C}" destId="{BA0B922C-8108-5C4F-9EA6-A0923356E534}" srcOrd="0" destOrd="0" presId="urn:microsoft.com/office/officeart/2005/8/layout/hList1"/>
    <dgm:cxn modelId="{323DDFF1-910F-7742-A3D7-0B49372E470E}" srcId="{E323CDB4-9D64-D54F-9B87-2EAD528E350A}" destId="{0CA50523-D7D3-AC4D-A66E-E6B258400362}" srcOrd="0" destOrd="0" parTransId="{2011061F-E5A5-E340-8B80-C45115A75051}" sibTransId="{F25B1A7C-44D7-DA4F-9AC1-588764262287}"/>
    <dgm:cxn modelId="{93CBD31E-5820-5C45-8652-615E7D424541}" type="presParOf" srcId="{6874125E-6702-C04E-9EA7-C760E591DA3B}" destId="{75A86002-0879-8B46-820C-100239A7AFD7}" srcOrd="0" destOrd="0" presId="urn:microsoft.com/office/officeart/2005/8/layout/hList1"/>
    <dgm:cxn modelId="{E0F12339-FC65-2E4F-BB07-5323C2268C7E}" type="presParOf" srcId="{75A86002-0879-8B46-820C-100239A7AFD7}" destId="{D8FC6B13-BAF5-604C-AEE3-F4967EF1E758}" srcOrd="0" destOrd="0" presId="urn:microsoft.com/office/officeart/2005/8/layout/hList1"/>
    <dgm:cxn modelId="{0969BB4F-FD12-E34D-989F-649B3E342702}" type="presParOf" srcId="{75A86002-0879-8B46-820C-100239A7AFD7}" destId="{FBA38689-E37B-CA41-9AF0-BD48DBEEAA94}" srcOrd="1" destOrd="0" presId="urn:microsoft.com/office/officeart/2005/8/layout/hList1"/>
    <dgm:cxn modelId="{5BB5FFA4-51B6-B24A-AD29-CC041E44BF93}" type="presParOf" srcId="{6874125E-6702-C04E-9EA7-C760E591DA3B}" destId="{85D60346-3EDD-1749-9BCC-6EA8F90FC69C}" srcOrd="1" destOrd="0" presId="urn:microsoft.com/office/officeart/2005/8/layout/hList1"/>
    <dgm:cxn modelId="{DDB02D8D-0FAD-A645-8F66-4E80AA1C5415}" type="presParOf" srcId="{6874125E-6702-C04E-9EA7-C760E591DA3B}" destId="{273ED011-5089-CF48-9927-F0AB43F75B05}" srcOrd="2" destOrd="0" presId="urn:microsoft.com/office/officeart/2005/8/layout/hList1"/>
    <dgm:cxn modelId="{6AE43310-0FE3-3C4D-9807-7C1F073F1A09}" type="presParOf" srcId="{273ED011-5089-CF48-9927-F0AB43F75B05}" destId="{BA0B922C-8108-5C4F-9EA6-A0923356E534}" srcOrd="0" destOrd="0" presId="urn:microsoft.com/office/officeart/2005/8/layout/hList1"/>
    <dgm:cxn modelId="{26F40633-ADFF-404D-9714-2927C07B2142}" type="presParOf" srcId="{273ED011-5089-CF48-9927-F0AB43F75B05}" destId="{7C9FDF1D-B6CC-5849-9CFA-047FCD5DDDFF}" srcOrd="1" destOrd="0" presId="urn:microsoft.com/office/officeart/2005/8/layout/hList1"/>
    <dgm:cxn modelId="{DFA871BA-36CB-9549-97CB-CFD27D63712E}" type="presParOf" srcId="{6874125E-6702-C04E-9EA7-C760E591DA3B}" destId="{C07EA8C5-2BAC-D843-A1F2-654164F0E00A}" srcOrd="3" destOrd="0" presId="urn:microsoft.com/office/officeart/2005/8/layout/hList1"/>
    <dgm:cxn modelId="{F57A1519-E38C-344E-BF04-DD7D2E2332C8}" type="presParOf" srcId="{6874125E-6702-C04E-9EA7-C760E591DA3B}" destId="{AF4D6BA1-EC9B-CE42-849F-78F90C4F2122}" srcOrd="4" destOrd="0" presId="urn:microsoft.com/office/officeart/2005/8/layout/hList1"/>
    <dgm:cxn modelId="{BC2A41F1-FEEF-8542-A180-41D9CF3D0F86}" type="presParOf" srcId="{AF4D6BA1-EC9B-CE42-849F-78F90C4F2122}" destId="{2F323E18-B34A-7045-806F-213CBF39B4AA}" srcOrd="0" destOrd="0" presId="urn:microsoft.com/office/officeart/2005/8/layout/hList1"/>
    <dgm:cxn modelId="{F7B169E2-34D2-FF42-92A8-512F1AD42F8C}" type="presParOf" srcId="{AF4D6BA1-EC9B-CE42-849F-78F90C4F2122}" destId="{511519E1-C35A-5F44-A2C4-7806C4C13927}" srcOrd="1" destOrd="0" presId="urn:microsoft.com/office/officeart/2005/8/layout/hList1"/>
    <dgm:cxn modelId="{AE050F60-F27F-6945-A1AD-9779C2F120E6}" type="presParOf" srcId="{6874125E-6702-C04E-9EA7-C760E591DA3B}" destId="{8367E2F0-A848-6B4E-9E5E-2D2DE70596CA}" srcOrd="5" destOrd="0" presId="urn:microsoft.com/office/officeart/2005/8/layout/hList1"/>
    <dgm:cxn modelId="{45205CDA-140F-3141-8BE6-15411DBA3C0F}" type="presParOf" srcId="{6874125E-6702-C04E-9EA7-C760E591DA3B}" destId="{88AD9D09-A0BD-284E-AB6C-81D769C9FBE4}" srcOrd="6" destOrd="0" presId="urn:microsoft.com/office/officeart/2005/8/layout/hList1"/>
    <dgm:cxn modelId="{4DCA6E8A-1EBB-C449-8260-670DF5AAC674}" type="presParOf" srcId="{88AD9D09-A0BD-284E-AB6C-81D769C9FBE4}" destId="{1BABB568-4750-F74C-8E77-4F96434EBD1F}" srcOrd="0" destOrd="0" presId="urn:microsoft.com/office/officeart/2005/8/layout/hList1"/>
    <dgm:cxn modelId="{FB16591B-BFF9-EC47-AEE9-94FE2FF8C707}" type="presParOf" srcId="{88AD9D09-A0BD-284E-AB6C-81D769C9FBE4}" destId="{5022E6A9-1278-D341-B5AA-28ED6C1BDE0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34CC8-5FC4-724F-A423-39183077A853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6FB718-D514-E945-970F-8987B88302D2}">
      <dgm:prSet phldrT="[Text]" custT="1"/>
      <dgm:spPr/>
      <dgm:t>
        <a:bodyPr/>
        <a:lstStyle/>
        <a:p>
          <a:r>
            <a:rPr lang="en-US" sz="1400" dirty="0" smtClean="0"/>
            <a:t>Group 1</a:t>
          </a:r>
          <a:endParaRPr lang="en-US" sz="1400" dirty="0"/>
        </a:p>
      </dgm:t>
    </dgm:pt>
    <dgm:pt modelId="{74213C2C-5368-4644-9E07-39B006472291}" type="parTrans" cxnId="{90986B5D-EF4B-1542-BBDC-146CED202AEF}">
      <dgm:prSet/>
      <dgm:spPr/>
      <dgm:t>
        <a:bodyPr/>
        <a:lstStyle/>
        <a:p>
          <a:endParaRPr lang="en-US" sz="1400"/>
        </a:p>
      </dgm:t>
    </dgm:pt>
    <dgm:pt modelId="{801D262F-5872-DB41-8C40-67AB03627FD1}" type="sibTrans" cxnId="{90986B5D-EF4B-1542-BBDC-146CED202AEF}">
      <dgm:prSet/>
      <dgm:spPr/>
      <dgm:t>
        <a:bodyPr/>
        <a:lstStyle/>
        <a:p>
          <a:endParaRPr lang="en-US" sz="1400"/>
        </a:p>
      </dgm:t>
    </dgm:pt>
    <dgm:pt modelId="{8B21709D-011B-D349-9106-B2A668700B65}">
      <dgm:prSet phldrT="[Text]"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dirty="0" smtClean="0"/>
            <a:t>Ireland</a:t>
          </a:r>
          <a:endParaRPr lang="en-US" sz="1400" dirty="0"/>
        </a:p>
      </dgm:t>
    </dgm:pt>
    <dgm:pt modelId="{372A3446-91D5-9C45-88DD-B843B2BE4D3A}" type="parTrans" cxnId="{01762966-F316-9345-A32A-7D2C2529A1DE}">
      <dgm:prSet/>
      <dgm:spPr/>
      <dgm:t>
        <a:bodyPr/>
        <a:lstStyle/>
        <a:p>
          <a:endParaRPr lang="en-US" sz="1400"/>
        </a:p>
      </dgm:t>
    </dgm:pt>
    <dgm:pt modelId="{2CC8E11C-2088-2E42-B2C6-20C9274E5836}" type="sibTrans" cxnId="{01762966-F316-9345-A32A-7D2C2529A1DE}">
      <dgm:prSet/>
      <dgm:spPr/>
      <dgm:t>
        <a:bodyPr/>
        <a:lstStyle/>
        <a:p>
          <a:endParaRPr lang="en-US" sz="1400"/>
        </a:p>
      </dgm:t>
    </dgm:pt>
    <dgm:pt modelId="{6A11006D-1F5D-F244-A079-F0C5A232F374}">
      <dgm:prSet phldrT="[Text]" custT="1"/>
      <dgm:spPr/>
      <dgm:t>
        <a:bodyPr/>
        <a:lstStyle/>
        <a:p>
          <a:r>
            <a:rPr lang="en-US" sz="1400" dirty="0" smtClean="0"/>
            <a:t>Group 3</a:t>
          </a:r>
          <a:endParaRPr lang="en-US" sz="1400" dirty="0"/>
        </a:p>
      </dgm:t>
    </dgm:pt>
    <dgm:pt modelId="{02D4693F-5A5A-D14A-98B5-F38006D45C37}" type="parTrans" cxnId="{5874EBDD-951D-764D-9C75-1A63348727E5}">
      <dgm:prSet/>
      <dgm:spPr/>
      <dgm:t>
        <a:bodyPr/>
        <a:lstStyle/>
        <a:p>
          <a:endParaRPr lang="en-US" sz="1400"/>
        </a:p>
      </dgm:t>
    </dgm:pt>
    <dgm:pt modelId="{82EA855C-0B78-9144-9119-46F8DA953C2E}" type="sibTrans" cxnId="{5874EBDD-951D-764D-9C75-1A63348727E5}">
      <dgm:prSet/>
      <dgm:spPr/>
      <dgm:t>
        <a:bodyPr/>
        <a:lstStyle/>
        <a:p>
          <a:endParaRPr lang="en-US" sz="1400"/>
        </a:p>
      </dgm:t>
    </dgm:pt>
    <dgm:pt modelId="{31A92529-57C5-DB45-953B-7B3C79D3494D}">
      <dgm:prSet phldrT="[Text]" custT="1"/>
      <dgm:spPr/>
      <dgm:t>
        <a:bodyPr/>
        <a:lstStyle/>
        <a:p>
          <a:r>
            <a:rPr lang="en-US" sz="1400" dirty="0" smtClean="0"/>
            <a:t>Greece</a:t>
          </a:r>
          <a:endParaRPr lang="en-US" sz="1400" dirty="0"/>
        </a:p>
      </dgm:t>
    </dgm:pt>
    <dgm:pt modelId="{4A553CB7-A0D6-F84E-974B-F65A5373FDE0}" type="parTrans" cxnId="{E1994726-4E52-0D41-B8B1-D327CD3D6400}">
      <dgm:prSet/>
      <dgm:spPr/>
      <dgm:t>
        <a:bodyPr/>
        <a:lstStyle/>
        <a:p>
          <a:endParaRPr lang="en-US" sz="1400"/>
        </a:p>
      </dgm:t>
    </dgm:pt>
    <dgm:pt modelId="{4E48841E-3353-124D-B7FE-F781897A9220}" type="sibTrans" cxnId="{E1994726-4E52-0D41-B8B1-D327CD3D6400}">
      <dgm:prSet/>
      <dgm:spPr/>
      <dgm:t>
        <a:bodyPr/>
        <a:lstStyle/>
        <a:p>
          <a:endParaRPr lang="en-US" sz="1400"/>
        </a:p>
      </dgm:t>
    </dgm:pt>
    <dgm:pt modelId="{E323CDB4-9D64-D54F-9B87-2EAD528E350A}">
      <dgm:prSet phldrT="[Text]" custT="1"/>
      <dgm:spPr/>
      <dgm:t>
        <a:bodyPr/>
        <a:lstStyle/>
        <a:p>
          <a:r>
            <a:rPr lang="en-US" sz="1400" dirty="0" smtClean="0"/>
            <a:t>Group 	4</a:t>
          </a:r>
          <a:endParaRPr lang="en-US" sz="1400" dirty="0"/>
        </a:p>
      </dgm:t>
    </dgm:pt>
    <dgm:pt modelId="{99EA5B6C-00CF-2E41-ADCF-284EC6F7EA86}" type="parTrans" cxnId="{84A44B72-4778-9545-99C4-FD34BCB80BB9}">
      <dgm:prSet/>
      <dgm:spPr/>
      <dgm:t>
        <a:bodyPr/>
        <a:lstStyle/>
        <a:p>
          <a:endParaRPr lang="en-US" sz="1400"/>
        </a:p>
      </dgm:t>
    </dgm:pt>
    <dgm:pt modelId="{E220466D-FEF5-CF4A-A738-93DF58FD9EEF}" type="sibTrans" cxnId="{84A44B72-4778-9545-99C4-FD34BCB80BB9}">
      <dgm:prSet/>
      <dgm:spPr/>
      <dgm:t>
        <a:bodyPr/>
        <a:lstStyle/>
        <a:p>
          <a:endParaRPr lang="en-US" sz="1400"/>
        </a:p>
      </dgm:t>
    </dgm:pt>
    <dgm:pt modelId="{0CA50523-D7D3-AC4D-A66E-E6B258400362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sz="1400" dirty="0"/>
        </a:p>
      </dgm:t>
    </dgm:pt>
    <dgm:pt modelId="{2011061F-E5A5-E340-8B80-C45115A75051}" type="parTrans" cxnId="{323DDFF1-910F-7742-A3D7-0B49372E470E}">
      <dgm:prSet/>
      <dgm:spPr/>
      <dgm:t>
        <a:bodyPr/>
        <a:lstStyle/>
        <a:p>
          <a:endParaRPr lang="en-US" sz="1400"/>
        </a:p>
      </dgm:t>
    </dgm:pt>
    <dgm:pt modelId="{F25B1A7C-44D7-DA4F-9AC1-588764262287}" type="sibTrans" cxnId="{323DDFF1-910F-7742-A3D7-0B49372E470E}">
      <dgm:prSet/>
      <dgm:spPr/>
      <dgm:t>
        <a:bodyPr/>
        <a:lstStyle/>
        <a:p>
          <a:endParaRPr lang="en-US" sz="1400"/>
        </a:p>
      </dgm:t>
    </dgm:pt>
    <dgm:pt modelId="{8B44ACE4-2DAB-934A-B855-4FE25C4E9E1C}">
      <dgm:prSet phldrT="[Text]" custT="1"/>
      <dgm:spPr/>
      <dgm:t>
        <a:bodyPr/>
        <a:lstStyle/>
        <a:p>
          <a:r>
            <a:rPr lang="en-US" sz="1400" dirty="0" smtClean="0"/>
            <a:t>Group 2</a:t>
          </a:r>
          <a:endParaRPr lang="en-US" sz="1400" dirty="0"/>
        </a:p>
      </dgm:t>
    </dgm:pt>
    <dgm:pt modelId="{F6B64910-7A4C-1A43-8750-ECC338DD1933}" type="parTrans" cxnId="{E095B27B-9AAE-B34D-B575-1A9677695CA0}">
      <dgm:prSet/>
      <dgm:spPr/>
      <dgm:t>
        <a:bodyPr/>
        <a:lstStyle/>
        <a:p>
          <a:endParaRPr lang="en-US" sz="1400"/>
        </a:p>
      </dgm:t>
    </dgm:pt>
    <dgm:pt modelId="{FED348DE-D177-814A-A3B9-B30A5D5B31AE}" type="sibTrans" cxnId="{E095B27B-9AAE-B34D-B575-1A9677695CA0}">
      <dgm:prSet/>
      <dgm:spPr/>
      <dgm:t>
        <a:bodyPr/>
        <a:lstStyle/>
        <a:p>
          <a:endParaRPr lang="en-US" sz="1400"/>
        </a:p>
      </dgm:t>
    </dgm:pt>
    <dgm:pt modelId="{504E7FFE-0312-3D46-99D0-088CF127F0BC}">
      <dgm:prSet phldrT="[Text]" custT="1"/>
      <dgm:spPr/>
      <dgm:t>
        <a:bodyPr/>
        <a:lstStyle/>
        <a:p>
          <a:r>
            <a:rPr lang="en-US" sz="1400" dirty="0" smtClean="0"/>
            <a:t>Turkey</a:t>
          </a:r>
          <a:endParaRPr lang="en-US" sz="1400" dirty="0"/>
        </a:p>
      </dgm:t>
    </dgm:pt>
    <dgm:pt modelId="{05BB92C4-BE84-1D4F-8274-110E1C9A983C}" type="parTrans" cxnId="{8AF06EF7-2BBD-C048-8920-BEAA7703EEE8}">
      <dgm:prSet/>
      <dgm:spPr/>
      <dgm:t>
        <a:bodyPr/>
        <a:lstStyle/>
        <a:p>
          <a:endParaRPr lang="en-US" sz="1400"/>
        </a:p>
      </dgm:t>
    </dgm:pt>
    <dgm:pt modelId="{8B0F4F97-0598-A644-8304-56D2E7A2C990}" type="sibTrans" cxnId="{8AF06EF7-2BBD-C048-8920-BEAA7703EEE8}">
      <dgm:prSet/>
      <dgm:spPr/>
      <dgm:t>
        <a:bodyPr/>
        <a:lstStyle/>
        <a:p>
          <a:endParaRPr lang="en-US" sz="1400"/>
        </a:p>
      </dgm:t>
    </dgm:pt>
    <dgm:pt modelId="{0EAE5003-CB37-CD4C-AC39-EBC417CD54AC}">
      <dgm:prSet phldrT="[Text]" custT="1"/>
      <dgm:spPr/>
      <dgm:t>
        <a:bodyPr/>
        <a:lstStyle/>
        <a:p>
          <a:r>
            <a:rPr lang="en-US" sz="1400" dirty="0" smtClean="0"/>
            <a:t>Spain</a:t>
          </a:r>
          <a:endParaRPr lang="en-US" sz="1400" dirty="0"/>
        </a:p>
      </dgm:t>
    </dgm:pt>
    <dgm:pt modelId="{F073F21C-9722-F84E-8312-7BF3E107851F}" type="parTrans" cxnId="{869038E6-FBBD-D448-8AB2-959642E67D89}">
      <dgm:prSet/>
      <dgm:spPr/>
      <dgm:t>
        <a:bodyPr/>
        <a:lstStyle/>
        <a:p>
          <a:endParaRPr lang="en-US" sz="1400"/>
        </a:p>
      </dgm:t>
    </dgm:pt>
    <dgm:pt modelId="{AC8C61FD-9232-0740-A5FB-9968D21B4B0E}" type="sibTrans" cxnId="{869038E6-FBBD-D448-8AB2-959642E67D89}">
      <dgm:prSet/>
      <dgm:spPr/>
      <dgm:t>
        <a:bodyPr/>
        <a:lstStyle/>
        <a:p>
          <a:endParaRPr lang="en-US" sz="1400"/>
        </a:p>
      </dgm:t>
    </dgm:pt>
    <dgm:pt modelId="{91800211-E277-254F-AFCD-959943B894CD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Denmark</a:t>
          </a:r>
          <a:endParaRPr lang="en-US" sz="1400" dirty="0"/>
        </a:p>
      </dgm:t>
    </dgm:pt>
    <dgm:pt modelId="{34949B65-7306-194F-9F2C-1117A66E5D83}" type="parTrans" cxnId="{280AC3DF-76A5-DA48-A751-CA8CEBFE6C93}">
      <dgm:prSet/>
      <dgm:spPr/>
      <dgm:t>
        <a:bodyPr/>
        <a:lstStyle/>
        <a:p>
          <a:endParaRPr lang="en-US" sz="1400"/>
        </a:p>
      </dgm:t>
    </dgm:pt>
    <dgm:pt modelId="{7D83D9AA-5FA7-614C-8433-460741CDFF7A}" type="sibTrans" cxnId="{280AC3DF-76A5-DA48-A751-CA8CEBFE6C93}">
      <dgm:prSet/>
      <dgm:spPr/>
      <dgm:t>
        <a:bodyPr/>
        <a:lstStyle/>
        <a:p>
          <a:endParaRPr lang="en-US" sz="1400"/>
        </a:p>
      </dgm:t>
    </dgm:pt>
    <dgm:pt modelId="{6334046D-74E6-654A-A5C3-5C9EE4010234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Belgium</a:t>
          </a:r>
          <a:endParaRPr lang="en-US" sz="1400" dirty="0"/>
        </a:p>
      </dgm:t>
    </dgm:pt>
    <dgm:pt modelId="{9802BE4E-5B6B-6A4B-B9B7-26881A7731CB}" type="parTrans" cxnId="{E5764D42-7423-9D47-8C20-289984117A1C}">
      <dgm:prSet/>
      <dgm:spPr/>
      <dgm:t>
        <a:bodyPr/>
        <a:lstStyle/>
        <a:p>
          <a:endParaRPr lang="en-US" sz="1400"/>
        </a:p>
      </dgm:t>
    </dgm:pt>
    <dgm:pt modelId="{D887D628-5592-D949-83BA-66C000B2C08D}" type="sibTrans" cxnId="{E5764D42-7423-9D47-8C20-289984117A1C}">
      <dgm:prSet/>
      <dgm:spPr/>
      <dgm:t>
        <a:bodyPr/>
        <a:lstStyle/>
        <a:p>
          <a:endParaRPr lang="en-US" sz="1400"/>
        </a:p>
      </dgm:t>
    </dgm:pt>
    <dgm:pt modelId="{47E59CB1-FA4B-5B48-BFC7-36B310318693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France</a:t>
          </a:r>
          <a:endParaRPr lang="en-US" sz="1400" dirty="0"/>
        </a:p>
      </dgm:t>
    </dgm:pt>
    <dgm:pt modelId="{DC391629-0555-AC4E-A301-1E7642A29D91}" type="parTrans" cxnId="{E8AD9D7C-51B8-A240-91C3-F071A1E28399}">
      <dgm:prSet/>
      <dgm:spPr/>
      <dgm:t>
        <a:bodyPr/>
        <a:lstStyle/>
        <a:p>
          <a:endParaRPr lang="en-US" sz="1400"/>
        </a:p>
      </dgm:t>
    </dgm:pt>
    <dgm:pt modelId="{73ABD358-0F49-AC43-8960-DE772D1E0E29}" type="sibTrans" cxnId="{E8AD9D7C-51B8-A240-91C3-F071A1E28399}">
      <dgm:prSet/>
      <dgm:spPr/>
      <dgm:t>
        <a:bodyPr/>
        <a:lstStyle/>
        <a:p>
          <a:endParaRPr lang="en-US" sz="1400"/>
        </a:p>
      </dgm:t>
    </dgm:pt>
    <dgm:pt modelId="{278B1DA0-3EDA-5D45-807F-35D03FF18836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W. Germany</a:t>
          </a:r>
          <a:endParaRPr lang="en-US" sz="1400" dirty="0"/>
        </a:p>
      </dgm:t>
    </dgm:pt>
    <dgm:pt modelId="{B5039A75-359A-454E-AD0A-FF1DF792063F}" type="parTrans" cxnId="{091BC8AE-FF9A-0A4D-A850-A3CC73E19ED5}">
      <dgm:prSet/>
      <dgm:spPr/>
      <dgm:t>
        <a:bodyPr/>
        <a:lstStyle/>
        <a:p>
          <a:endParaRPr lang="en-US" sz="1400"/>
        </a:p>
      </dgm:t>
    </dgm:pt>
    <dgm:pt modelId="{E5FC9023-8A5D-1E43-9902-B81E76E7ADCC}" type="sibTrans" cxnId="{091BC8AE-FF9A-0A4D-A850-A3CC73E19ED5}">
      <dgm:prSet/>
      <dgm:spPr/>
      <dgm:t>
        <a:bodyPr/>
        <a:lstStyle/>
        <a:p>
          <a:endParaRPr lang="en-US" sz="1400"/>
        </a:p>
      </dgm:t>
    </dgm:pt>
    <dgm:pt modelId="{33CA6FED-A699-1448-9F42-1E0F14408343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E. Germany</a:t>
          </a:r>
          <a:br>
            <a:rPr lang="en-US" sz="1400" dirty="0" smtClean="0"/>
          </a:br>
          <a:r>
            <a:rPr lang="en-US" sz="1400" dirty="0" smtClean="0"/>
            <a:t>Italy</a:t>
          </a:r>
          <a:endParaRPr lang="en-US" sz="1400" dirty="0"/>
        </a:p>
      </dgm:t>
    </dgm:pt>
    <dgm:pt modelId="{0338BB01-CCFD-B24B-8DA6-797915AC6F14}" type="parTrans" cxnId="{F928F312-20BE-A046-AA37-A2A376B54FE6}">
      <dgm:prSet/>
      <dgm:spPr/>
      <dgm:t>
        <a:bodyPr/>
        <a:lstStyle/>
        <a:p>
          <a:endParaRPr lang="en-US" sz="1400"/>
        </a:p>
      </dgm:t>
    </dgm:pt>
    <dgm:pt modelId="{D5280906-30FD-814E-AD58-7D3789F69B72}" type="sibTrans" cxnId="{F928F312-20BE-A046-AA37-A2A376B54FE6}">
      <dgm:prSet/>
      <dgm:spPr/>
      <dgm:t>
        <a:bodyPr/>
        <a:lstStyle/>
        <a:p>
          <a:endParaRPr lang="en-US" sz="1400"/>
        </a:p>
      </dgm:t>
    </dgm:pt>
    <dgm:pt modelId="{7BE5BCF0-A061-8E43-88A0-3C0E152291A1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Luxembourg</a:t>
          </a:r>
          <a:endParaRPr lang="en-US" sz="1400" dirty="0"/>
        </a:p>
      </dgm:t>
    </dgm:pt>
    <dgm:pt modelId="{39074482-D42C-1947-850C-8C97D0BCA70B}" type="parTrans" cxnId="{57A869C2-5C28-5D49-B142-7208757593A5}">
      <dgm:prSet/>
      <dgm:spPr/>
      <dgm:t>
        <a:bodyPr/>
        <a:lstStyle/>
        <a:p>
          <a:endParaRPr lang="en-US" sz="1400"/>
        </a:p>
      </dgm:t>
    </dgm:pt>
    <dgm:pt modelId="{05887FFB-EDAB-8D48-883D-D7101B1D6F4C}" type="sibTrans" cxnId="{57A869C2-5C28-5D49-B142-7208757593A5}">
      <dgm:prSet/>
      <dgm:spPr/>
      <dgm:t>
        <a:bodyPr/>
        <a:lstStyle/>
        <a:p>
          <a:endParaRPr lang="en-US" sz="1400"/>
        </a:p>
      </dgm:t>
    </dgm:pt>
    <dgm:pt modelId="{C726AE03-00C3-7248-99DA-DB5A35263DB3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Netherlands</a:t>
          </a:r>
          <a:br>
            <a:rPr lang="en-US" sz="1400" dirty="0" smtClean="0"/>
          </a:br>
          <a:r>
            <a:rPr lang="en-US" sz="1400" dirty="0" smtClean="0"/>
            <a:t>UK</a:t>
          </a:r>
          <a:endParaRPr lang="en-US" sz="1400" dirty="0"/>
        </a:p>
      </dgm:t>
    </dgm:pt>
    <dgm:pt modelId="{4679BF8C-808B-E342-91F1-E1FDB7DC6C6A}" type="parTrans" cxnId="{97A61A4D-AA64-ED4C-BBBA-3365101837A3}">
      <dgm:prSet/>
      <dgm:spPr/>
      <dgm:t>
        <a:bodyPr/>
        <a:lstStyle/>
        <a:p>
          <a:endParaRPr lang="en-US" sz="1400"/>
        </a:p>
      </dgm:t>
    </dgm:pt>
    <dgm:pt modelId="{1678A0F7-603D-834C-8DE3-232A9E67FB1F}" type="sibTrans" cxnId="{97A61A4D-AA64-ED4C-BBBA-3365101837A3}">
      <dgm:prSet/>
      <dgm:spPr/>
      <dgm:t>
        <a:bodyPr/>
        <a:lstStyle/>
        <a:p>
          <a:endParaRPr lang="en-US" sz="1400"/>
        </a:p>
      </dgm:t>
    </dgm:pt>
    <dgm:pt modelId="{98DC202C-925B-B34F-A7BD-18EAC367A225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Austria</a:t>
          </a:r>
          <a:endParaRPr lang="en-US" sz="1400" dirty="0"/>
        </a:p>
      </dgm:t>
    </dgm:pt>
    <dgm:pt modelId="{E16609BC-A158-8F4B-8B07-99397A463675}" type="parTrans" cxnId="{3CEEE5E6-7A3F-0B4A-85B6-A9A4DE475692}">
      <dgm:prSet/>
      <dgm:spPr/>
      <dgm:t>
        <a:bodyPr/>
        <a:lstStyle/>
        <a:p>
          <a:endParaRPr lang="en-US" sz="1400"/>
        </a:p>
      </dgm:t>
    </dgm:pt>
    <dgm:pt modelId="{DA0DB59A-2D29-524B-A890-9836FA2E1B34}" type="sibTrans" cxnId="{3CEEE5E6-7A3F-0B4A-85B6-A9A4DE475692}">
      <dgm:prSet/>
      <dgm:spPr/>
      <dgm:t>
        <a:bodyPr/>
        <a:lstStyle/>
        <a:p>
          <a:endParaRPr lang="en-US" sz="1400"/>
        </a:p>
      </dgm:t>
    </dgm:pt>
    <dgm:pt modelId="{72DBDDC7-8187-A54D-BB0B-4F1D76CD9B36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Finland</a:t>
          </a:r>
          <a:endParaRPr lang="en-US" sz="1400" dirty="0"/>
        </a:p>
      </dgm:t>
    </dgm:pt>
    <dgm:pt modelId="{DBF44556-EB7B-D14E-8FC8-8A95A96D1967}" type="parTrans" cxnId="{ADB97518-8745-784D-9DE8-CDD2AE5192A4}">
      <dgm:prSet/>
      <dgm:spPr/>
      <dgm:t>
        <a:bodyPr/>
        <a:lstStyle/>
        <a:p>
          <a:endParaRPr lang="en-US" sz="1400"/>
        </a:p>
      </dgm:t>
    </dgm:pt>
    <dgm:pt modelId="{35CDE951-9B36-474A-88F8-7B2E9BA09A56}" type="sibTrans" cxnId="{ADB97518-8745-784D-9DE8-CDD2AE5192A4}">
      <dgm:prSet/>
      <dgm:spPr/>
      <dgm:t>
        <a:bodyPr/>
        <a:lstStyle/>
        <a:p>
          <a:endParaRPr lang="en-US" sz="1400"/>
        </a:p>
      </dgm:t>
    </dgm:pt>
    <dgm:pt modelId="{D124C839-151B-DE4D-B3FB-57680D320568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err="1" smtClean="0"/>
            <a:t>Noway</a:t>
          </a:r>
          <a:endParaRPr lang="en-US" sz="1400" dirty="0"/>
        </a:p>
      </dgm:t>
    </dgm:pt>
    <dgm:pt modelId="{4C20EFEB-8B94-F141-A558-522A573DDAF5}" type="parTrans" cxnId="{865DA8A1-9CC7-FB4B-81BA-808AA66034E3}">
      <dgm:prSet/>
      <dgm:spPr/>
      <dgm:t>
        <a:bodyPr/>
        <a:lstStyle/>
        <a:p>
          <a:endParaRPr lang="en-US" sz="1400"/>
        </a:p>
      </dgm:t>
    </dgm:pt>
    <dgm:pt modelId="{A67919A4-465F-C34B-A3AD-500F12127255}" type="sibTrans" cxnId="{865DA8A1-9CC7-FB4B-81BA-808AA66034E3}">
      <dgm:prSet/>
      <dgm:spPr/>
      <dgm:t>
        <a:bodyPr/>
        <a:lstStyle/>
        <a:p>
          <a:endParaRPr lang="en-US" sz="1400"/>
        </a:p>
      </dgm:t>
    </dgm:pt>
    <dgm:pt modelId="{B227B288-CF43-E447-89FB-6A7733D51C68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Sweden</a:t>
          </a:r>
          <a:endParaRPr lang="en-US" sz="1400" dirty="0"/>
        </a:p>
      </dgm:t>
    </dgm:pt>
    <dgm:pt modelId="{1E96595E-3084-974E-A319-4E4118DDA050}" type="parTrans" cxnId="{38C05811-EF58-AA4F-AACF-8AF03DB6A128}">
      <dgm:prSet/>
      <dgm:spPr/>
      <dgm:t>
        <a:bodyPr/>
        <a:lstStyle/>
        <a:p>
          <a:endParaRPr lang="en-US" sz="1400"/>
        </a:p>
      </dgm:t>
    </dgm:pt>
    <dgm:pt modelId="{AF4E8525-A463-B34B-B85B-5F9D471C2FCB}" type="sibTrans" cxnId="{38C05811-EF58-AA4F-AACF-8AF03DB6A128}">
      <dgm:prSet/>
      <dgm:spPr/>
      <dgm:t>
        <a:bodyPr/>
        <a:lstStyle/>
        <a:p>
          <a:endParaRPr lang="en-US" sz="1400"/>
        </a:p>
      </dgm:t>
    </dgm:pt>
    <dgm:pt modelId="{30EA6DBD-85A4-864A-A340-01154FF2CFAF}">
      <dgm:prSet phldrT="[Text]" custT="1"/>
      <dgm:spPr/>
      <dgm:t>
        <a:bodyPr/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smtClean="0"/>
            <a:t>Switzerland</a:t>
          </a:r>
          <a:endParaRPr lang="en-US" sz="1400" dirty="0"/>
        </a:p>
      </dgm:t>
    </dgm:pt>
    <dgm:pt modelId="{BB66E185-A5B3-D04A-AF06-72697E061B36}" type="parTrans" cxnId="{C5FEEB07-BBCA-D24D-9C67-58AA3DB2806F}">
      <dgm:prSet/>
      <dgm:spPr/>
      <dgm:t>
        <a:bodyPr/>
        <a:lstStyle/>
        <a:p>
          <a:endParaRPr lang="en-US" sz="1400"/>
        </a:p>
      </dgm:t>
    </dgm:pt>
    <dgm:pt modelId="{EA1AFCF8-F3AF-9249-9CFC-C1C8726337AE}" type="sibTrans" cxnId="{C5FEEB07-BBCA-D24D-9C67-58AA3DB2806F}">
      <dgm:prSet/>
      <dgm:spPr/>
      <dgm:t>
        <a:bodyPr/>
        <a:lstStyle/>
        <a:p>
          <a:endParaRPr lang="en-US" sz="1400"/>
        </a:p>
      </dgm:t>
    </dgm:pt>
    <dgm:pt modelId="{7C55B914-EC24-E644-9B5D-7727AAB3096C}">
      <dgm:prSet/>
      <dgm:spPr/>
      <dgm:t>
        <a:bodyPr/>
        <a:lstStyle/>
        <a:p>
          <a:pPr rtl="0"/>
          <a:r>
            <a:rPr lang="en-US" smtClean="0"/>
            <a:t>Bulgaria</a:t>
          </a:r>
          <a:endParaRPr lang="en-US" dirty="0"/>
        </a:p>
      </dgm:t>
    </dgm:pt>
    <dgm:pt modelId="{0A3E1A30-E332-7B46-8852-0C79812C1429}" type="parTrans" cxnId="{13EDD4A4-A1DC-DF40-B076-59B80EB84FA7}">
      <dgm:prSet/>
      <dgm:spPr/>
      <dgm:t>
        <a:bodyPr/>
        <a:lstStyle/>
        <a:p>
          <a:endParaRPr lang="en-US"/>
        </a:p>
      </dgm:t>
    </dgm:pt>
    <dgm:pt modelId="{5F632D71-7DAE-874B-AD90-E5E2517AA4B2}" type="sibTrans" cxnId="{13EDD4A4-A1DC-DF40-B076-59B80EB84FA7}">
      <dgm:prSet/>
      <dgm:spPr/>
      <dgm:t>
        <a:bodyPr/>
        <a:lstStyle/>
        <a:p>
          <a:endParaRPr lang="en-US"/>
        </a:p>
      </dgm:t>
    </dgm:pt>
    <dgm:pt modelId="{E93656A9-E85B-944D-BBD6-EE729E04953E}">
      <dgm:prSet/>
      <dgm:spPr/>
      <dgm:t>
        <a:bodyPr/>
        <a:lstStyle/>
        <a:p>
          <a:pPr rtl="0"/>
          <a:r>
            <a:rPr lang="en-US" dirty="0" smtClean="0"/>
            <a:t>Czechoslovakia</a:t>
          </a:r>
          <a:endParaRPr lang="en-US" dirty="0"/>
        </a:p>
      </dgm:t>
    </dgm:pt>
    <dgm:pt modelId="{B5176A09-51EE-6549-8C06-14F1BB5FBE06}" type="parTrans" cxnId="{0DD8D13C-942E-BB4D-AFB7-E8E2C907DAD4}">
      <dgm:prSet/>
      <dgm:spPr/>
      <dgm:t>
        <a:bodyPr/>
        <a:lstStyle/>
        <a:p>
          <a:endParaRPr lang="en-US"/>
        </a:p>
      </dgm:t>
    </dgm:pt>
    <dgm:pt modelId="{C3CE9107-04FD-C848-B794-97A2DCC619D9}" type="sibTrans" cxnId="{0DD8D13C-942E-BB4D-AFB7-E8E2C907DAD4}">
      <dgm:prSet/>
      <dgm:spPr/>
      <dgm:t>
        <a:bodyPr/>
        <a:lstStyle/>
        <a:p>
          <a:endParaRPr lang="en-US"/>
        </a:p>
      </dgm:t>
    </dgm:pt>
    <dgm:pt modelId="{739BD13F-4544-FF46-8904-21F6A7C1428F}">
      <dgm:prSet/>
      <dgm:spPr/>
      <dgm:t>
        <a:bodyPr/>
        <a:lstStyle/>
        <a:p>
          <a:pPr rtl="0"/>
          <a:r>
            <a:rPr lang="en-US" dirty="0" smtClean="0"/>
            <a:t>Hungary</a:t>
          </a:r>
          <a:endParaRPr lang="en-US" dirty="0"/>
        </a:p>
      </dgm:t>
    </dgm:pt>
    <dgm:pt modelId="{961FFBBE-A218-1248-B92A-39EC6B0A2B14}" type="parTrans" cxnId="{ABBBD2A7-CFE9-3F4B-9659-EE704CB5A1D4}">
      <dgm:prSet/>
      <dgm:spPr/>
      <dgm:t>
        <a:bodyPr/>
        <a:lstStyle/>
        <a:p>
          <a:endParaRPr lang="en-US"/>
        </a:p>
      </dgm:t>
    </dgm:pt>
    <dgm:pt modelId="{865A6F9E-B0CD-EA44-91A7-97576DBB7043}" type="sibTrans" cxnId="{ABBBD2A7-CFE9-3F4B-9659-EE704CB5A1D4}">
      <dgm:prSet/>
      <dgm:spPr/>
      <dgm:t>
        <a:bodyPr/>
        <a:lstStyle/>
        <a:p>
          <a:endParaRPr lang="en-US"/>
        </a:p>
      </dgm:t>
    </dgm:pt>
    <dgm:pt modelId="{E1685D5D-EFB5-994C-ABE4-9144FF23345E}">
      <dgm:prSet/>
      <dgm:spPr/>
      <dgm:t>
        <a:bodyPr/>
        <a:lstStyle/>
        <a:p>
          <a:pPr rtl="0"/>
          <a:r>
            <a:rPr lang="en-US" dirty="0" smtClean="0"/>
            <a:t>USSR</a:t>
          </a:r>
          <a:endParaRPr lang="en-US" dirty="0"/>
        </a:p>
      </dgm:t>
    </dgm:pt>
    <dgm:pt modelId="{300F0005-63FD-0C46-A5AC-FFF29BEBD172}" type="parTrans" cxnId="{D6486E48-1A82-3447-9F9D-B906BC4EE6CF}">
      <dgm:prSet/>
      <dgm:spPr/>
      <dgm:t>
        <a:bodyPr/>
        <a:lstStyle/>
        <a:p>
          <a:endParaRPr lang="en-US"/>
        </a:p>
      </dgm:t>
    </dgm:pt>
    <dgm:pt modelId="{E682D234-5617-BE40-9D36-8B7A01B19B2C}" type="sibTrans" cxnId="{D6486E48-1A82-3447-9F9D-B906BC4EE6CF}">
      <dgm:prSet/>
      <dgm:spPr/>
      <dgm:t>
        <a:bodyPr/>
        <a:lstStyle/>
        <a:p>
          <a:endParaRPr lang="en-US"/>
        </a:p>
      </dgm:t>
    </dgm:pt>
    <dgm:pt modelId="{451597CA-873F-ED4E-9FD4-932038BDD393}">
      <dgm:prSet/>
      <dgm:spPr/>
      <dgm:t>
        <a:bodyPr/>
        <a:lstStyle/>
        <a:p>
          <a:r>
            <a:rPr lang="en-US" dirty="0" smtClean="0"/>
            <a:t>Portugal</a:t>
          </a:r>
          <a:endParaRPr lang="en-US" dirty="0"/>
        </a:p>
      </dgm:t>
    </dgm:pt>
    <dgm:pt modelId="{5BC79968-0B33-ED41-A148-52F3E6F7509D}" type="parTrans" cxnId="{05193B24-3300-FB4F-9D1C-1BA89A332E39}">
      <dgm:prSet/>
      <dgm:spPr/>
      <dgm:t>
        <a:bodyPr/>
        <a:lstStyle/>
        <a:p>
          <a:endParaRPr lang="en-US"/>
        </a:p>
      </dgm:t>
    </dgm:pt>
    <dgm:pt modelId="{588DA6BE-4407-2F45-9116-9C48AC0ADBC2}" type="sibTrans" cxnId="{05193B24-3300-FB4F-9D1C-1BA89A332E39}">
      <dgm:prSet/>
      <dgm:spPr/>
      <dgm:t>
        <a:bodyPr/>
        <a:lstStyle/>
        <a:p>
          <a:endParaRPr lang="en-US"/>
        </a:p>
      </dgm:t>
    </dgm:pt>
    <dgm:pt modelId="{A06865F5-8BCD-284F-9176-093D6CE2847F}">
      <dgm:prSet/>
      <dgm:spPr/>
      <dgm:t>
        <a:bodyPr/>
        <a:lstStyle/>
        <a:p>
          <a:r>
            <a:rPr lang="en-US" smtClean="0"/>
            <a:t>Poland</a:t>
          </a:r>
          <a:endParaRPr lang="en-US" dirty="0"/>
        </a:p>
      </dgm:t>
    </dgm:pt>
    <dgm:pt modelId="{860E3608-E05F-EA4B-BF62-6DA81BDC3088}" type="parTrans" cxnId="{403EB222-CBBA-EE4B-BDCD-5E576F98CDC8}">
      <dgm:prSet/>
      <dgm:spPr/>
      <dgm:t>
        <a:bodyPr/>
        <a:lstStyle/>
        <a:p>
          <a:endParaRPr lang="en-US"/>
        </a:p>
      </dgm:t>
    </dgm:pt>
    <dgm:pt modelId="{62F4AFED-F9B3-B04F-9108-61A56F8A9316}" type="sibTrans" cxnId="{403EB222-CBBA-EE4B-BDCD-5E576F98CDC8}">
      <dgm:prSet/>
      <dgm:spPr/>
      <dgm:t>
        <a:bodyPr/>
        <a:lstStyle/>
        <a:p>
          <a:endParaRPr lang="en-US"/>
        </a:p>
      </dgm:t>
    </dgm:pt>
    <dgm:pt modelId="{8D319EC4-BA07-0F42-BD6F-439EAD7DD005}">
      <dgm:prSet/>
      <dgm:spPr/>
      <dgm:t>
        <a:bodyPr/>
        <a:lstStyle/>
        <a:p>
          <a:r>
            <a:rPr lang="en-US" dirty="0" smtClean="0"/>
            <a:t>Romania</a:t>
          </a:r>
          <a:endParaRPr lang="en-US" dirty="0"/>
        </a:p>
      </dgm:t>
    </dgm:pt>
    <dgm:pt modelId="{7CE30A76-30BF-F847-A2F4-D2F7D65A74F9}" type="parTrans" cxnId="{AE647DD7-8E10-A84D-8148-C87780D7E296}">
      <dgm:prSet/>
      <dgm:spPr/>
      <dgm:t>
        <a:bodyPr/>
        <a:lstStyle/>
        <a:p>
          <a:endParaRPr lang="en-US"/>
        </a:p>
      </dgm:t>
    </dgm:pt>
    <dgm:pt modelId="{BD474312-E403-5347-87C2-C1105DEBECAF}" type="sibTrans" cxnId="{AE647DD7-8E10-A84D-8148-C87780D7E296}">
      <dgm:prSet/>
      <dgm:spPr/>
      <dgm:t>
        <a:bodyPr/>
        <a:lstStyle/>
        <a:p>
          <a:endParaRPr lang="en-US"/>
        </a:p>
      </dgm:t>
    </dgm:pt>
    <dgm:pt modelId="{1ADE0E5B-4294-6E48-B85A-D95C7FFC2044}">
      <dgm:prSet/>
      <dgm:spPr/>
      <dgm:t>
        <a:bodyPr/>
        <a:lstStyle/>
        <a:p>
          <a:r>
            <a:rPr lang="en-US" dirty="0" smtClean="0"/>
            <a:t>Yugoslavia</a:t>
          </a:r>
          <a:endParaRPr lang="en-US" dirty="0" smtClean="0"/>
        </a:p>
      </dgm:t>
    </dgm:pt>
    <dgm:pt modelId="{8BFB0E48-3EAD-9E46-A8BC-90FC4E069764}" type="parTrans" cxnId="{9545A85F-AB6B-774A-9D1F-E09ABC3C17E7}">
      <dgm:prSet/>
      <dgm:spPr/>
      <dgm:t>
        <a:bodyPr/>
        <a:lstStyle/>
        <a:p>
          <a:endParaRPr lang="en-US"/>
        </a:p>
      </dgm:t>
    </dgm:pt>
    <dgm:pt modelId="{C6C36E1B-F060-EE48-BE7C-B2AD4617B864}" type="sibTrans" cxnId="{9545A85F-AB6B-774A-9D1F-E09ABC3C17E7}">
      <dgm:prSet/>
      <dgm:spPr/>
      <dgm:t>
        <a:bodyPr/>
        <a:lstStyle/>
        <a:p>
          <a:endParaRPr lang="en-US"/>
        </a:p>
      </dgm:t>
    </dgm:pt>
    <dgm:pt modelId="{BA9B0270-ED8D-9545-B790-9AEC1ADB4C1B}">
      <dgm:prSet phldrT="[Text]"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dirty="0" smtClean="0"/>
            <a:t>Greece</a:t>
          </a:r>
          <a:endParaRPr lang="en-US" sz="1400" dirty="0"/>
        </a:p>
      </dgm:t>
    </dgm:pt>
    <dgm:pt modelId="{3DB1D3F1-0A61-9E4A-8281-A0A8E98EDBF0}" type="parTrans" cxnId="{EC472170-0D93-3848-9383-67696A8C4628}">
      <dgm:prSet/>
      <dgm:spPr/>
    </dgm:pt>
    <dgm:pt modelId="{B4BCFF20-0D47-9543-8D6A-2F51353178B0}" type="sibTrans" cxnId="{EC472170-0D93-3848-9383-67696A8C4628}">
      <dgm:prSet/>
      <dgm:spPr/>
    </dgm:pt>
    <dgm:pt modelId="{CE316C31-4556-3241-B73A-1435A815D303}">
      <dgm:prSet/>
      <dgm:spPr/>
      <dgm:t>
        <a:bodyPr/>
        <a:lstStyle/>
        <a:p>
          <a:pPr marL="285750" marR="0" lvl="1" indent="-285750" algn="l" defTabSz="16002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dirty="0"/>
        </a:p>
      </dgm:t>
    </dgm:pt>
    <dgm:pt modelId="{95883C33-FDCE-AB42-9C80-CE6E9FC3E0E4}" type="parTrans" cxnId="{32BF9723-C413-9244-85E7-55DCB083321B}">
      <dgm:prSet/>
      <dgm:spPr/>
      <dgm:t>
        <a:bodyPr/>
        <a:lstStyle/>
        <a:p>
          <a:endParaRPr lang="en-US"/>
        </a:p>
      </dgm:t>
    </dgm:pt>
    <dgm:pt modelId="{9B63594D-93DD-2249-A267-A15BEA0D51B0}" type="sibTrans" cxnId="{32BF9723-C413-9244-85E7-55DCB083321B}">
      <dgm:prSet/>
      <dgm:spPr/>
      <dgm:t>
        <a:bodyPr/>
        <a:lstStyle/>
        <a:p>
          <a:endParaRPr lang="en-US"/>
        </a:p>
      </dgm:t>
    </dgm:pt>
    <dgm:pt modelId="{D212946F-E3F0-F74B-BA1A-7AA2DE7225E5}">
      <dgm:prSet/>
      <dgm:spPr/>
      <dgm:t>
        <a:bodyPr/>
        <a:lstStyle/>
        <a:p>
          <a:pPr marL="285750" lvl="1" indent="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Poland</a:t>
          </a:r>
          <a:endParaRPr lang="en-US" dirty="0"/>
        </a:p>
      </dgm:t>
    </dgm:pt>
    <dgm:pt modelId="{177541B1-B5F4-834A-8EB7-AEC80510F654}" type="parTrans" cxnId="{65CD7EB4-A36E-FE4C-848E-E53CF1546C44}">
      <dgm:prSet/>
      <dgm:spPr/>
      <dgm:t>
        <a:bodyPr/>
        <a:lstStyle/>
        <a:p>
          <a:endParaRPr lang="en-US"/>
        </a:p>
      </dgm:t>
    </dgm:pt>
    <dgm:pt modelId="{1A81B65A-A6A4-4243-92F3-7641C854CEB8}" type="sibTrans" cxnId="{65CD7EB4-A36E-FE4C-848E-E53CF1546C44}">
      <dgm:prSet/>
      <dgm:spPr/>
      <dgm:t>
        <a:bodyPr/>
        <a:lstStyle/>
        <a:p>
          <a:endParaRPr lang="en-US"/>
        </a:p>
      </dgm:t>
    </dgm:pt>
    <dgm:pt modelId="{87C1E896-ECF6-694A-A6B9-EA6066F51D83}">
      <dgm:prSet/>
      <dgm:spPr/>
      <dgm:t>
        <a:bodyPr/>
        <a:lstStyle/>
        <a:p>
          <a:pPr marL="285750" lvl="1" indent="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Romania</a:t>
          </a:r>
          <a:endParaRPr lang="en-US" dirty="0"/>
        </a:p>
      </dgm:t>
    </dgm:pt>
    <dgm:pt modelId="{82541C0A-597A-4345-9F5B-1EF226A89A94}" type="parTrans" cxnId="{BA5A2873-8ECE-FB48-B4D1-F949BC7045B0}">
      <dgm:prSet/>
      <dgm:spPr/>
      <dgm:t>
        <a:bodyPr/>
        <a:lstStyle/>
        <a:p>
          <a:endParaRPr lang="en-US"/>
        </a:p>
      </dgm:t>
    </dgm:pt>
    <dgm:pt modelId="{210C0DD8-35C0-3147-8B4A-0DB7F31E5580}" type="sibTrans" cxnId="{BA5A2873-8ECE-FB48-B4D1-F949BC7045B0}">
      <dgm:prSet/>
      <dgm:spPr/>
      <dgm:t>
        <a:bodyPr/>
        <a:lstStyle/>
        <a:p>
          <a:endParaRPr lang="en-US"/>
        </a:p>
      </dgm:t>
    </dgm:pt>
    <dgm:pt modelId="{7B498E8C-FDE6-7642-B139-7CF9C966647A}">
      <dgm:prSet/>
      <dgm:spPr/>
      <dgm:t>
        <a:bodyPr/>
        <a:lstStyle/>
        <a:p>
          <a:pPr marL="285750" lvl="1" indent="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mtClean="0"/>
            <a:t>Yugoslavia</a:t>
          </a:r>
          <a:endParaRPr lang="en-US" dirty="0" smtClean="0"/>
        </a:p>
      </dgm:t>
    </dgm:pt>
    <dgm:pt modelId="{DC236AE9-404C-EC43-923C-8DC34105CFA9}" type="parTrans" cxnId="{1F66EC63-A061-3C46-B375-970673AD7730}">
      <dgm:prSet/>
      <dgm:spPr/>
      <dgm:t>
        <a:bodyPr/>
        <a:lstStyle/>
        <a:p>
          <a:endParaRPr lang="en-US"/>
        </a:p>
      </dgm:t>
    </dgm:pt>
    <dgm:pt modelId="{A7684D2C-B768-894D-ABF6-307BD8A83DC2}" type="sibTrans" cxnId="{1F66EC63-A061-3C46-B375-970673AD7730}">
      <dgm:prSet/>
      <dgm:spPr/>
      <dgm:t>
        <a:bodyPr/>
        <a:lstStyle/>
        <a:p>
          <a:endParaRPr lang="en-US"/>
        </a:p>
      </dgm:t>
    </dgm:pt>
    <dgm:pt modelId="{6874125E-6702-C04E-9EA7-C760E591DA3B}" type="pres">
      <dgm:prSet presAssocID="{71134CC8-5FC4-724F-A423-39183077A853}" presName="Name0" presStyleCnt="0">
        <dgm:presLayoutVars>
          <dgm:dir/>
          <dgm:animLvl val="lvl"/>
          <dgm:resizeHandles val="exact"/>
        </dgm:presLayoutVars>
      </dgm:prSet>
      <dgm:spPr/>
    </dgm:pt>
    <dgm:pt modelId="{75A86002-0879-8B46-820C-100239A7AFD7}" type="pres">
      <dgm:prSet presAssocID="{8F6FB718-D514-E945-970F-8987B88302D2}" presName="composite" presStyleCnt="0"/>
      <dgm:spPr/>
    </dgm:pt>
    <dgm:pt modelId="{D8FC6B13-BAF5-604C-AEE3-F4967EF1E758}" type="pres">
      <dgm:prSet presAssocID="{8F6FB718-D514-E945-970F-8987B88302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A38689-E37B-CA41-9AF0-BD48DBEEAA94}" type="pres">
      <dgm:prSet presAssocID="{8F6FB718-D514-E945-970F-8987B88302D2}" presName="desTx" presStyleLbl="alignAccFollowNode1" presStyleIdx="0" presStyleCnt="4">
        <dgm:presLayoutVars>
          <dgm:bulletEnabled val="1"/>
        </dgm:presLayoutVars>
      </dgm:prSet>
      <dgm:spPr/>
    </dgm:pt>
    <dgm:pt modelId="{85D60346-3EDD-1749-9BCC-6EA8F90FC69C}" type="pres">
      <dgm:prSet presAssocID="{801D262F-5872-DB41-8C40-67AB03627FD1}" presName="space" presStyleCnt="0"/>
      <dgm:spPr/>
    </dgm:pt>
    <dgm:pt modelId="{273ED011-5089-CF48-9927-F0AB43F75B05}" type="pres">
      <dgm:prSet presAssocID="{8B44ACE4-2DAB-934A-B855-4FE25C4E9E1C}" presName="composite" presStyleCnt="0"/>
      <dgm:spPr/>
    </dgm:pt>
    <dgm:pt modelId="{BA0B922C-8108-5C4F-9EA6-A0923356E534}" type="pres">
      <dgm:prSet presAssocID="{8B44ACE4-2DAB-934A-B855-4FE25C4E9E1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C9FDF1D-B6CC-5849-9CFA-047FCD5DDDFF}" type="pres">
      <dgm:prSet presAssocID="{8B44ACE4-2DAB-934A-B855-4FE25C4E9E1C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EA8C5-2BAC-D843-A1F2-654164F0E00A}" type="pres">
      <dgm:prSet presAssocID="{FED348DE-D177-814A-A3B9-B30A5D5B31AE}" presName="space" presStyleCnt="0"/>
      <dgm:spPr/>
    </dgm:pt>
    <dgm:pt modelId="{AF4D6BA1-EC9B-CE42-849F-78F90C4F2122}" type="pres">
      <dgm:prSet presAssocID="{6A11006D-1F5D-F244-A079-F0C5A232F374}" presName="composite" presStyleCnt="0"/>
      <dgm:spPr/>
    </dgm:pt>
    <dgm:pt modelId="{2F323E18-B34A-7045-806F-213CBF39B4AA}" type="pres">
      <dgm:prSet presAssocID="{6A11006D-1F5D-F244-A079-F0C5A232F37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519E1-C35A-5F44-A2C4-7806C4C13927}" type="pres">
      <dgm:prSet presAssocID="{6A11006D-1F5D-F244-A079-F0C5A232F374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7E2F0-A848-6B4E-9E5E-2D2DE70596CA}" type="pres">
      <dgm:prSet presAssocID="{82EA855C-0B78-9144-9119-46F8DA953C2E}" presName="space" presStyleCnt="0"/>
      <dgm:spPr/>
    </dgm:pt>
    <dgm:pt modelId="{88AD9D09-A0BD-284E-AB6C-81D769C9FBE4}" type="pres">
      <dgm:prSet presAssocID="{E323CDB4-9D64-D54F-9B87-2EAD528E350A}" presName="composite" presStyleCnt="0"/>
      <dgm:spPr/>
    </dgm:pt>
    <dgm:pt modelId="{1BABB568-4750-F74C-8E77-4F96434EBD1F}" type="pres">
      <dgm:prSet presAssocID="{E323CDB4-9D64-D54F-9B87-2EAD528E350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2E6A9-1278-D341-B5AA-28ED6C1BDE0A}" type="pres">
      <dgm:prSet presAssocID="{E323CDB4-9D64-D54F-9B87-2EAD528E350A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5A2873-8ECE-FB48-B4D1-F949BC7045B0}" srcId="{8B44ACE4-2DAB-934A-B855-4FE25C4E9E1C}" destId="{87C1E896-ECF6-694A-A6B9-EA6066F51D83}" srcOrd="4" destOrd="0" parTransId="{82541C0A-597A-4345-9F5B-1EF226A89A94}" sibTransId="{210C0DD8-35C0-3147-8B4A-0DB7F31E5580}"/>
    <dgm:cxn modelId="{61393759-649D-394B-8D93-11E40CA98826}" type="presOf" srcId="{30EA6DBD-85A4-864A-A340-01154FF2CFAF}" destId="{5022E6A9-1278-D341-B5AA-28ED6C1BDE0A}" srcOrd="0" destOrd="12" presId="urn:microsoft.com/office/officeart/2005/8/layout/hList1"/>
    <dgm:cxn modelId="{38C05811-EF58-AA4F-AACF-8AF03DB6A128}" srcId="{E323CDB4-9D64-D54F-9B87-2EAD528E350A}" destId="{B227B288-CF43-E447-89FB-6A7733D51C68}" srcOrd="11" destOrd="0" parTransId="{1E96595E-3084-974E-A319-4E4118DDA050}" sibTransId="{AF4E8525-A463-B34B-B85B-5F9D471C2FCB}"/>
    <dgm:cxn modelId="{56BC0813-5A95-0D40-BEA0-0A6A587318B7}" type="presOf" srcId="{72DBDDC7-8187-A54D-BB0B-4F1D76CD9B36}" destId="{5022E6A9-1278-D341-B5AA-28ED6C1BDE0A}" srcOrd="0" destOrd="9" presId="urn:microsoft.com/office/officeart/2005/8/layout/hList1"/>
    <dgm:cxn modelId="{02B3548B-6E97-AB40-8010-270482481763}" type="presOf" srcId="{CE316C31-4556-3241-B73A-1435A815D303}" destId="{7C9FDF1D-B6CC-5849-9CFA-047FCD5DDDFF}" srcOrd="0" destOrd="2" presId="urn:microsoft.com/office/officeart/2005/8/layout/hList1"/>
    <dgm:cxn modelId="{5137EEAF-5DAB-FD43-8347-916731F2D541}" type="presOf" srcId="{451597CA-873F-ED4E-9FD4-932038BDD393}" destId="{511519E1-C35A-5F44-A2C4-7806C4C13927}" srcOrd="0" destOrd="1" presId="urn:microsoft.com/office/officeart/2005/8/layout/hList1"/>
    <dgm:cxn modelId="{E1994726-4E52-0D41-B8B1-D327CD3D6400}" srcId="{6A11006D-1F5D-F244-A079-F0C5A232F374}" destId="{31A92529-57C5-DB45-953B-7B3C79D3494D}" srcOrd="0" destOrd="0" parTransId="{4A553CB7-A0D6-F84E-974B-F65A5373FDE0}" sibTransId="{4E48841E-3353-124D-B7FE-F781897A9220}"/>
    <dgm:cxn modelId="{168BD6A2-2D44-8B4E-ABB9-A9D2DEFBD219}" type="presOf" srcId="{A06865F5-8BCD-284F-9176-093D6CE2847F}" destId="{511519E1-C35A-5F44-A2C4-7806C4C13927}" srcOrd="0" destOrd="2" presId="urn:microsoft.com/office/officeart/2005/8/layout/hList1"/>
    <dgm:cxn modelId="{5376355A-B802-5E42-B37F-E45CA78A2D82}" type="presOf" srcId="{91800211-E277-254F-AFCD-959943B894CD}" destId="{5022E6A9-1278-D341-B5AA-28ED6C1BDE0A}" srcOrd="0" destOrd="1" presId="urn:microsoft.com/office/officeart/2005/8/layout/hList1"/>
    <dgm:cxn modelId="{2DB6F6AD-EA0F-4E47-9418-0C97ED32B3FD}" type="presOf" srcId="{7C55B914-EC24-E644-9B5D-7727AAB3096C}" destId="{511519E1-C35A-5F44-A2C4-7806C4C13927}" srcOrd="0" destOrd="6" presId="urn:microsoft.com/office/officeart/2005/8/layout/hList1"/>
    <dgm:cxn modelId="{803FC5A8-073D-3448-9D4F-92F2B1701F4F}" type="presOf" srcId="{98DC202C-925B-B34F-A7BD-18EAC367A225}" destId="{5022E6A9-1278-D341-B5AA-28ED6C1BDE0A}" srcOrd="0" destOrd="8" presId="urn:microsoft.com/office/officeart/2005/8/layout/hList1"/>
    <dgm:cxn modelId="{D51356A9-DAE4-4247-8FFC-E89ECB57D93E}" type="presOf" srcId="{D212946F-E3F0-F74B-BA1A-7AA2DE7225E5}" destId="{7C9FDF1D-B6CC-5849-9CFA-047FCD5DDDFF}" srcOrd="0" destOrd="3" presId="urn:microsoft.com/office/officeart/2005/8/layout/hList1"/>
    <dgm:cxn modelId="{ABBBD2A7-CFE9-3F4B-9659-EE704CB5A1D4}" srcId="{6A11006D-1F5D-F244-A079-F0C5A232F374}" destId="{739BD13F-4544-FF46-8904-21F6A7C1428F}" srcOrd="8" destOrd="0" parTransId="{961FFBBE-A218-1248-B92A-39EC6B0A2B14}" sibTransId="{865A6F9E-B0CD-EA44-91A7-97576DBB7043}"/>
    <dgm:cxn modelId="{ADB97518-8745-784D-9DE8-CDD2AE5192A4}" srcId="{E323CDB4-9D64-D54F-9B87-2EAD528E350A}" destId="{72DBDDC7-8187-A54D-BB0B-4F1D76CD9B36}" srcOrd="9" destOrd="0" parTransId="{DBF44556-EB7B-D14E-8FC8-8A95A96D1967}" sibTransId="{35CDE951-9B36-474A-88F8-7B2E9BA09A56}"/>
    <dgm:cxn modelId="{F9731186-241C-6546-A9A4-B2B2EEF4C480}" type="presOf" srcId="{8B44ACE4-2DAB-934A-B855-4FE25C4E9E1C}" destId="{BA0B922C-8108-5C4F-9EA6-A0923356E534}" srcOrd="0" destOrd="0" presId="urn:microsoft.com/office/officeart/2005/8/layout/hList1"/>
    <dgm:cxn modelId="{869038E6-FBBD-D448-8AB2-959642E67D89}" srcId="{6A11006D-1F5D-F244-A079-F0C5A232F374}" destId="{0EAE5003-CB37-CD4C-AC39-EBC417CD54AC}" srcOrd="5" destOrd="0" parTransId="{F073F21C-9722-F84E-8312-7BF3E107851F}" sibTransId="{AC8C61FD-9232-0740-A5FB-9968D21B4B0E}"/>
    <dgm:cxn modelId="{9753425F-6B72-1A4E-97C2-0B934FC94F9D}" type="presOf" srcId="{D124C839-151B-DE4D-B3FB-57680D320568}" destId="{5022E6A9-1278-D341-B5AA-28ED6C1BDE0A}" srcOrd="0" destOrd="10" presId="urn:microsoft.com/office/officeart/2005/8/layout/hList1"/>
    <dgm:cxn modelId="{AE647DD7-8E10-A84D-8148-C87780D7E296}" srcId="{6A11006D-1F5D-F244-A079-F0C5A232F374}" destId="{8D319EC4-BA07-0F42-BD6F-439EAD7DD005}" srcOrd="3" destOrd="0" parTransId="{7CE30A76-30BF-F847-A2F4-D2F7D65A74F9}" sibTransId="{BD474312-E403-5347-87C2-C1105DEBECAF}"/>
    <dgm:cxn modelId="{E8AD9D7C-51B8-A240-91C3-F071A1E28399}" srcId="{E323CDB4-9D64-D54F-9B87-2EAD528E350A}" destId="{47E59CB1-FA4B-5B48-BFC7-36B310318693}" srcOrd="3" destOrd="0" parTransId="{DC391629-0555-AC4E-A301-1E7642A29D91}" sibTransId="{73ABD358-0F49-AC43-8960-DE772D1E0E29}"/>
    <dgm:cxn modelId="{8B6804D8-E908-0F48-8212-CB2EAC4AD128}" type="presOf" srcId="{71134CC8-5FC4-724F-A423-39183077A853}" destId="{6874125E-6702-C04E-9EA7-C760E591DA3B}" srcOrd="0" destOrd="0" presId="urn:microsoft.com/office/officeart/2005/8/layout/hList1"/>
    <dgm:cxn modelId="{65CD7EB4-A36E-FE4C-848E-E53CF1546C44}" srcId="{8B44ACE4-2DAB-934A-B855-4FE25C4E9E1C}" destId="{D212946F-E3F0-F74B-BA1A-7AA2DE7225E5}" srcOrd="3" destOrd="0" parTransId="{177541B1-B5F4-834A-8EB7-AEC80510F654}" sibTransId="{1A81B65A-A6A4-4243-92F3-7641C854CEB8}"/>
    <dgm:cxn modelId="{E5764D42-7423-9D47-8C20-289984117A1C}" srcId="{E323CDB4-9D64-D54F-9B87-2EAD528E350A}" destId="{6334046D-74E6-654A-A5C3-5C9EE4010234}" srcOrd="2" destOrd="0" parTransId="{9802BE4E-5B6B-6A4B-B9B7-26881A7731CB}" sibTransId="{D887D628-5592-D949-83BA-66C000B2C08D}"/>
    <dgm:cxn modelId="{3CEEE5E6-7A3F-0B4A-85B6-A9A4DE475692}" srcId="{E323CDB4-9D64-D54F-9B87-2EAD528E350A}" destId="{98DC202C-925B-B34F-A7BD-18EAC367A225}" srcOrd="8" destOrd="0" parTransId="{E16609BC-A158-8F4B-8B07-99397A463675}" sibTransId="{DA0DB59A-2D29-524B-A890-9836FA2E1B34}"/>
    <dgm:cxn modelId="{429ED419-B387-464F-8800-ACC6AC604B7F}" type="presOf" srcId="{504E7FFE-0312-3D46-99D0-088CF127F0BC}" destId="{FBA38689-E37B-CA41-9AF0-BD48DBEEAA94}" srcOrd="0" destOrd="0" presId="urn:microsoft.com/office/officeart/2005/8/layout/hList1"/>
    <dgm:cxn modelId="{F928F312-20BE-A046-AA37-A2A376B54FE6}" srcId="{E323CDB4-9D64-D54F-9B87-2EAD528E350A}" destId="{33CA6FED-A699-1448-9F42-1E0F14408343}" srcOrd="5" destOrd="0" parTransId="{0338BB01-CCFD-B24B-8DA6-797915AC6F14}" sibTransId="{D5280906-30FD-814E-AD58-7D3789F69B72}"/>
    <dgm:cxn modelId="{87EA3D16-52C6-0F4B-B892-A9DFD6CBEA42}" type="presOf" srcId="{E1685D5D-EFB5-994C-ABE4-9144FF23345E}" destId="{511519E1-C35A-5F44-A2C4-7806C4C13927}" srcOrd="0" destOrd="9" presId="urn:microsoft.com/office/officeart/2005/8/layout/hList1"/>
    <dgm:cxn modelId="{77827C42-2751-C746-ABFC-43B3FCB2F922}" type="presOf" srcId="{278B1DA0-3EDA-5D45-807F-35D03FF18836}" destId="{5022E6A9-1278-D341-B5AA-28ED6C1BDE0A}" srcOrd="0" destOrd="4" presId="urn:microsoft.com/office/officeart/2005/8/layout/hList1"/>
    <dgm:cxn modelId="{9385B6C9-B258-3443-91F3-FBA1855BD2A8}" type="presOf" srcId="{E93656A9-E85B-944D-BBD6-EE729E04953E}" destId="{511519E1-C35A-5F44-A2C4-7806C4C13927}" srcOrd="0" destOrd="7" presId="urn:microsoft.com/office/officeart/2005/8/layout/hList1"/>
    <dgm:cxn modelId="{801535C0-EA92-704C-820B-315E71038AFE}" type="presOf" srcId="{31A92529-57C5-DB45-953B-7B3C79D3494D}" destId="{511519E1-C35A-5F44-A2C4-7806C4C13927}" srcOrd="0" destOrd="0" presId="urn:microsoft.com/office/officeart/2005/8/layout/hList1"/>
    <dgm:cxn modelId="{E9CCFBD2-A801-6446-9D9F-34F0EE017BF9}" type="presOf" srcId="{8B21709D-011B-D349-9106-B2A668700B65}" destId="{7C9FDF1D-B6CC-5849-9CFA-047FCD5DDDFF}" srcOrd="0" destOrd="0" presId="urn:microsoft.com/office/officeart/2005/8/layout/hList1"/>
    <dgm:cxn modelId="{57A869C2-5C28-5D49-B142-7208757593A5}" srcId="{E323CDB4-9D64-D54F-9B87-2EAD528E350A}" destId="{7BE5BCF0-A061-8E43-88A0-3C0E152291A1}" srcOrd="6" destOrd="0" parTransId="{39074482-D42C-1947-850C-8C97D0BCA70B}" sibTransId="{05887FFB-EDAB-8D48-883D-D7101B1D6F4C}"/>
    <dgm:cxn modelId="{2127EF77-A725-A444-AFD9-C4F8A93BEB3A}" type="presOf" srcId="{1ADE0E5B-4294-6E48-B85A-D95C7FFC2044}" destId="{511519E1-C35A-5F44-A2C4-7806C4C13927}" srcOrd="0" destOrd="4" presId="urn:microsoft.com/office/officeart/2005/8/layout/hList1"/>
    <dgm:cxn modelId="{812EB5D8-348F-C44A-9393-C735507CDEC7}" type="presOf" srcId="{BA9B0270-ED8D-9545-B790-9AEC1ADB4C1B}" destId="{7C9FDF1D-B6CC-5849-9CFA-047FCD5DDDFF}" srcOrd="0" destOrd="1" presId="urn:microsoft.com/office/officeart/2005/8/layout/hList1"/>
    <dgm:cxn modelId="{84A44B72-4778-9545-99C4-FD34BCB80BB9}" srcId="{71134CC8-5FC4-724F-A423-39183077A853}" destId="{E323CDB4-9D64-D54F-9B87-2EAD528E350A}" srcOrd="3" destOrd="0" parTransId="{99EA5B6C-00CF-2E41-ADCF-284EC6F7EA86}" sibTransId="{E220466D-FEF5-CF4A-A738-93DF58FD9EEF}"/>
    <dgm:cxn modelId="{DD037D0E-B875-D34A-A0D0-1DC0A37C0899}" type="presOf" srcId="{6334046D-74E6-654A-A5C3-5C9EE4010234}" destId="{5022E6A9-1278-D341-B5AA-28ED6C1BDE0A}" srcOrd="0" destOrd="2" presId="urn:microsoft.com/office/officeart/2005/8/layout/hList1"/>
    <dgm:cxn modelId="{E21EB4FE-B174-674B-B948-BBAEC9F29E9C}" type="presOf" srcId="{0EAE5003-CB37-CD4C-AC39-EBC417CD54AC}" destId="{511519E1-C35A-5F44-A2C4-7806C4C13927}" srcOrd="0" destOrd="5" presId="urn:microsoft.com/office/officeart/2005/8/layout/hList1"/>
    <dgm:cxn modelId="{E095B27B-9AAE-B34D-B575-1A9677695CA0}" srcId="{71134CC8-5FC4-724F-A423-39183077A853}" destId="{8B44ACE4-2DAB-934A-B855-4FE25C4E9E1C}" srcOrd="1" destOrd="0" parTransId="{F6B64910-7A4C-1A43-8750-ECC338DD1933}" sibTransId="{FED348DE-D177-814A-A3B9-B30A5D5B31AE}"/>
    <dgm:cxn modelId="{EC472170-0D93-3848-9383-67696A8C4628}" srcId="{8B44ACE4-2DAB-934A-B855-4FE25C4E9E1C}" destId="{BA9B0270-ED8D-9545-B790-9AEC1ADB4C1B}" srcOrd="1" destOrd="0" parTransId="{3DB1D3F1-0A61-9E4A-8281-A0A8E98EDBF0}" sibTransId="{B4BCFF20-0D47-9543-8D6A-2F51353178B0}"/>
    <dgm:cxn modelId="{C4D6A5EB-09FA-2641-9EF8-2267C6195A42}" type="presOf" srcId="{6A11006D-1F5D-F244-A079-F0C5A232F374}" destId="{2F323E18-B34A-7045-806F-213CBF39B4AA}" srcOrd="0" destOrd="0" presId="urn:microsoft.com/office/officeart/2005/8/layout/hList1"/>
    <dgm:cxn modelId="{DAE2659B-D383-5E4E-A342-FECE502494AC}" type="presOf" srcId="{7BE5BCF0-A061-8E43-88A0-3C0E152291A1}" destId="{5022E6A9-1278-D341-B5AA-28ED6C1BDE0A}" srcOrd="0" destOrd="6" presId="urn:microsoft.com/office/officeart/2005/8/layout/hList1"/>
    <dgm:cxn modelId="{574A098C-9316-0D40-94CF-941EE0358225}" type="presOf" srcId="{8D319EC4-BA07-0F42-BD6F-439EAD7DD005}" destId="{511519E1-C35A-5F44-A2C4-7806C4C13927}" srcOrd="0" destOrd="3" presId="urn:microsoft.com/office/officeart/2005/8/layout/hList1"/>
    <dgm:cxn modelId="{08ECD6AF-54CA-F342-9D11-50F50366DE26}" type="presOf" srcId="{739BD13F-4544-FF46-8904-21F6A7C1428F}" destId="{511519E1-C35A-5F44-A2C4-7806C4C13927}" srcOrd="0" destOrd="8" presId="urn:microsoft.com/office/officeart/2005/8/layout/hList1"/>
    <dgm:cxn modelId="{403EB222-CBBA-EE4B-BDCD-5E576F98CDC8}" srcId="{6A11006D-1F5D-F244-A079-F0C5A232F374}" destId="{A06865F5-8BCD-284F-9176-093D6CE2847F}" srcOrd="2" destOrd="0" parTransId="{860E3608-E05F-EA4B-BF62-6DA81BDC3088}" sibTransId="{62F4AFED-F9B3-B04F-9108-61A56F8A9316}"/>
    <dgm:cxn modelId="{9545A85F-AB6B-774A-9D1F-E09ABC3C17E7}" srcId="{6A11006D-1F5D-F244-A079-F0C5A232F374}" destId="{1ADE0E5B-4294-6E48-B85A-D95C7FFC2044}" srcOrd="4" destOrd="0" parTransId="{8BFB0E48-3EAD-9E46-A8BC-90FC4E069764}" sibTransId="{C6C36E1B-F060-EE48-BE7C-B2AD4617B864}"/>
    <dgm:cxn modelId="{4FECCC2D-580A-044C-95B5-0C805AB469CA}" type="presOf" srcId="{33CA6FED-A699-1448-9F42-1E0F14408343}" destId="{5022E6A9-1278-D341-B5AA-28ED6C1BDE0A}" srcOrd="0" destOrd="5" presId="urn:microsoft.com/office/officeart/2005/8/layout/hList1"/>
    <dgm:cxn modelId="{B9AA14E5-6DDB-B347-BA7B-35FEA9734617}" type="presOf" srcId="{0CA50523-D7D3-AC4D-A66E-E6B258400362}" destId="{5022E6A9-1278-D341-B5AA-28ED6C1BDE0A}" srcOrd="0" destOrd="0" presId="urn:microsoft.com/office/officeart/2005/8/layout/hList1"/>
    <dgm:cxn modelId="{97A61A4D-AA64-ED4C-BBBA-3365101837A3}" srcId="{E323CDB4-9D64-D54F-9B87-2EAD528E350A}" destId="{C726AE03-00C3-7248-99DA-DB5A35263DB3}" srcOrd="7" destOrd="0" parTransId="{4679BF8C-808B-E342-91F1-E1FDB7DC6C6A}" sibTransId="{1678A0F7-603D-834C-8DE3-232A9E67FB1F}"/>
    <dgm:cxn modelId="{05193B24-3300-FB4F-9D1C-1BA89A332E39}" srcId="{6A11006D-1F5D-F244-A079-F0C5A232F374}" destId="{451597CA-873F-ED4E-9FD4-932038BDD393}" srcOrd="1" destOrd="0" parTransId="{5BC79968-0B33-ED41-A148-52F3E6F7509D}" sibTransId="{588DA6BE-4407-2F45-9116-9C48AC0ADBC2}"/>
    <dgm:cxn modelId="{162D33C0-D833-AE4D-8290-8DD5C7FF77BC}" type="presOf" srcId="{B227B288-CF43-E447-89FB-6A7733D51C68}" destId="{5022E6A9-1278-D341-B5AA-28ED6C1BDE0A}" srcOrd="0" destOrd="11" presId="urn:microsoft.com/office/officeart/2005/8/layout/hList1"/>
    <dgm:cxn modelId="{13EDD4A4-A1DC-DF40-B076-59B80EB84FA7}" srcId="{6A11006D-1F5D-F244-A079-F0C5A232F374}" destId="{7C55B914-EC24-E644-9B5D-7727AAB3096C}" srcOrd="6" destOrd="0" parTransId="{0A3E1A30-E332-7B46-8852-0C79812C1429}" sibTransId="{5F632D71-7DAE-874B-AD90-E5E2517AA4B2}"/>
    <dgm:cxn modelId="{865DA8A1-9CC7-FB4B-81BA-808AA66034E3}" srcId="{E323CDB4-9D64-D54F-9B87-2EAD528E350A}" destId="{D124C839-151B-DE4D-B3FB-57680D320568}" srcOrd="10" destOrd="0" parTransId="{4C20EFEB-8B94-F141-A558-522A573DDAF5}" sibTransId="{A67919A4-465F-C34B-A3AD-500F12127255}"/>
    <dgm:cxn modelId="{C5FEEB07-BBCA-D24D-9C67-58AA3DB2806F}" srcId="{E323CDB4-9D64-D54F-9B87-2EAD528E350A}" destId="{30EA6DBD-85A4-864A-A340-01154FF2CFAF}" srcOrd="12" destOrd="0" parTransId="{BB66E185-A5B3-D04A-AF06-72697E061B36}" sibTransId="{EA1AFCF8-F3AF-9249-9CFC-C1C8726337AE}"/>
    <dgm:cxn modelId="{AB6ED0FA-95A0-B147-A630-D4A7BFEFA8A2}" type="presOf" srcId="{47E59CB1-FA4B-5B48-BFC7-36B310318693}" destId="{5022E6A9-1278-D341-B5AA-28ED6C1BDE0A}" srcOrd="0" destOrd="3" presId="urn:microsoft.com/office/officeart/2005/8/layout/hList1"/>
    <dgm:cxn modelId="{4B6F70D9-0553-DB44-AF8C-E1B018036C52}" type="presOf" srcId="{C726AE03-00C3-7248-99DA-DB5A35263DB3}" destId="{5022E6A9-1278-D341-B5AA-28ED6C1BDE0A}" srcOrd="0" destOrd="7" presId="urn:microsoft.com/office/officeart/2005/8/layout/hList1"/>
    <dgm:cxn modelId="{01762966-F316-9345-A32A-7D2C2529A1DE}" srcId="{8B44ACE4-2DAB-934A-B855-4FE25C4E9E1C}" destId="{8B21709D-011B-D349-9106-B2A668700B65}" srcOrd="0" destOrd="0" parTransId="{372A3446-91D5-9C45-88DD-B843B2BE4D3A}" sibTransId="{2CC8E11C-2088-2E42-B2C6-20C9274E5836}"/>
    <dgm:cxn modelId="{D6486E48-1A82-3447-9F9D-B906BC4EE6CF}" srcId="{6A11006D-1F5D-F244-A079-F0C5A232F374}" destId="{E1685D5D-EFB5-994C-ABE4-9144FF23345E}" srcOrd="9" destOrd="0" parTransId="{300F0005-63FD-0C46-A5AC-FFF29BEBD172}" sibTransId="{E682D234-5617-BE40-9D36-8B7A01B19B2C}"/>
    <dgm:cxn modelId="{6AA09DC8-DFD2-C342-A7A4-7F442AA4D70B}" type="presOf" srcId="{7B498E8C-FDE6-7642-B139-7CF9C966647A}" destId="{7C9FDF1D-B6CC-5849-9CFA-047FCD5DDDFF}" srcOrd="0" destOrd="5" presId="urn:microsoft.com/office/officeart/2005/8/layout/hList1"/>
    <dgm:cxn modelId="{5874EBDD-951D-764D-9C75-1A63348727E5}" srcId="{71134CC8-5FC4-724F-A423-39183077A853}" destId="{6A11006D-1F5D-F244-A079-F0C5A232F374}" srcOrd="2" destOrd="0" parTransId="{02D4693F-5A5A-D14A-98B5-F38006D45C37}" sibTransId="{82EA855C-0B78-9144-9119-46F8DA953C2E}"/>
    <dgm:cxn modelId="{8AF06EF7-2BBD-C048-8920-BEAA7703EEE8}" srcId="{8F6FB718-D514-E945-970F-8987B88302D2}" destId="{504E7FFE-0312-3D46-99D0-088CF127F0BC}" srcOrd="0" destOrd="0" parTransId="{05BB92C4-BE84-1D4F-8274-110E1C9A983C}" sibTransId="{8B0F4F97-0598-A644-8304-56D2E7A2C990}"/>
    <dgm:cxn modelId="{1F66EC63-A061-3C46-B375-970673AD7730}" srcId="{8B44ACE4-2DAB-934A-B855-4FE25C4E9E1C}" destId="{7B498E8C-FDE6-7642-B139-7CF9C966647A}" srcOrd="5" destOrd="0" parTransId="{DC236AE9-404C-EC43-923C-8DC34105CFA9}" sibTransId="{A7684D2C-B768-894D-ABF6-307BD8A83DC2}"/>
    <dgm:cxn modelId="{0DD8D13C-942E-BB4D-AFB7-E8E2C907DAD4}" srcId="{6A11006D-1F5D-F244-A079-F0C5A232F374}" destId="{E93656A9-E85B-944D-BBD6-EE729E04953E}" srcOrd="7" destOrd="0" parTransId="{B5176A09-51EE-6549-8C06-14F1BB5FBE06}" sibTransId="{C3CE9107-04FD-C848-B794-97A2DCC619D9}"/>
    <dgm:cxn modelId="{D7794D34-1EC1-C844-B7AF-6F2FBE337322}" type="presOf" srcId="{E323CDB4-9D64-D54F-9B87-2EAD528E350A}" destId="{1BABB568-4750-F74C-8E77-4F96434EBD1F}" srcOrd="0" destOrd="0" presId="urn:microsoft.com/office/officeart/2005/8/layout/hList1"/>
    <dgm:cxn modelId="{280AC3DF-76A5-DA48-A751-CA8CEBFE6C93}" srcId="{E323CDB4-9D64-D54F-9B87-2EAD528E350A}" destId="{91800211-E277-254F-AFCD-959943B894CD}" srcOrd="1" destOrd="0" parTransId="{34949B65-7306-194F-9F2C-1117A66E5D83}" sibTransId="{7D83D9AA-5FA7-614C-8433-460741CDFF7A}"/>
    <dgm:cxn modelId="{091BC8AE-FF9A-0A4D-A850-A3CC73E19ED5}" srcId="{E323CDB4-9D64-D54F-9B87-2EAD528E350A}" destId="{278B1DA0-3EDA-5D45-807F-35D03FF18836}" srcOrd="4" destOrd="0" parTransId="{B5039A75-359A-454E-AD0A-FF1DF792063F}" sibTransId="{E5FC9023-8A5D-1E43-9902-B81E76E7ADCC}"/>
    <dgm:cxn modelId="{9DDFCB24-EBF2-0D4B-8AA9-E7009EC3DD68}" type="presOf" srcId="{87C1E896-ECF6-694A-A6B9-EA6066F51D83}" destId="{7C9FDF1D-B6CC-5849-9CFA-047FCD5DDDFF}" srcOrd="0" destOrd="4" presId="urn:microsoft.com/office/officeart/2005/8/layout/hList1"/>
    <dgm:cxn modelId="{90986B5D-EF4B-1542-BBDC-146CED202AEF}" srcId="{71134CC8-5FC4-724F-A423-39183077A853}" destId="{8F6FB718-D514-E945-970F-8987B88302D2}" srcOrd="0" destOrd="0" parTransId="{74213C2C-5368-4644-9E07-39B006472291}" sibTransId="{801D262F-5872-DB41-8C40-67AB03627FD1}"/>
    <dgm:cxn modelId="{1F274F1D-4FB8-C94D-A1DC-4B882EB3F422}" type="presOf" srcId="{8F6FB718-D514-E945-970F-8987B88302D2}" destId="{D8FC6B13-BAF5-604C-AEE3-F4967EF1E758}" srcOrd="0" destOrd="0" presId="urn:microsoft.com/office/officeart/2005/8/layout/hList1"/>
    <dgm:cxn modelId="{32BF9723-C413-9244-85E7-55DCB083321B}" srcId="{8B44ACE4-2DAB-934A-B855-4FE25C4E9E1C}" destId="{CE316C31-4556-3241-B73A-1435A815D303}" srcOrd="2" destOrd="0" parTransId="{95883C33-FDCE-AB42-9C80-CE6E9FC3E0E4}" sibTransId="{9B63594D-93DD-2249-A267-A15BEA0D51B0}"/>
    <dgm:cxn modelId="{323DDFF1-910F-7742-A3D7-0B49372E470E}" srcId="{E323CDB4-9D64-D54F-9B87-2EAD528E350A}" destId="{0CA50523-D7D3-AC4D-A66E-E6B258400362}" srcOrd="0" destOrd="0" parTransId="{2011061F-E5A5-E340-8B80-C45115A75051}" sibTransId="{F25B1A7C-44D7-DA4F-9AC1-588764262287}"/>
    <dgm:cxn modelId="{E47EC54D-1B76-0545-A039-02907253F325}" type="presParOf" srcId="{6874125E-6702-C04E-9EA7-C760E591DA3B}" destId="{75A86002-0879-8B46-820C-100239A7AFD7}" srcOrd="0" destOrd="0" presId="urn:microsoft.com/office/officeart/2005/8/layout/hList1"/>
    <dgm:cxn modelId="{0F9E5A83-B6F4-A244-B1FD-372B75511E62}" type="presParOf" srcId="{75A86002-0879-8B46-820C-100239A7AFD7}" destId="{D8FC6B13-BAF5-604C-AEE3-F4967EF1E758}" srcOrd="0" destOrd="0" presId="urn:microsoft.com/office/officeart/2005/8/layout/hList1"/>
    <dgm:cxn modelId="{FF616B63-E8CD-644A-84AD-10D41653E16B}" type="presParOf" srcId="{75A86002-0879-8B46-820C-100239A7AFD7}" destId="{FBA38689-E37B-CA41-9AF0-BD48DBEEAA94}" srcOrd="1" destOrd="0" presId="urn:microsoft.com/office/officeart/2005/8/layout/hList1"/>
    <dgm:cxn modelId="{3CC8CA9B-766F-8C4B-9DED-FF3A6D0514FE}" type="presParOf" srcId="{6874125E-6702-C04E-9EA7-C760E591DA3B}" destId="{85D60346-3EDD-1749-9BCC-6EA8F90FC69C}" srcOrd="1" destOrd="0" presId="urn:microsoft.com/office/officeart/2005/8/layout/hList1"/>
    <dgm:cxn modelId="{AAFE2386-0208-D548-980C-658E636EB8C3}" type="presParOf" srcId="{6874125E-6702-C04E-9EA7-C760E591DA3B}" destId="{273ED011-5089-CF48-9927-F0AB43F75B05}" srcOrd="2" destOrd="0" presId="urn:microsoft.com/office/officeart/2005/8/layout/hList1"/>
    <dgm:cxn modelId="{D9DEDAC0-51F4-FD48-9D09-475E120144EC}" type="presParOf" srcId="{273ED011-5089-CF48-9927-F0AB43F75B05}" destId="{BA0B922C-8108-5C4F-9EA6-A0923356E534}" srcOrd="0" destOrd="0" presId="urn:microsoft.com/office/officeart/2005/8/layout/hList1"/>
    <dgm:cxn modelId="{03E6ACE7-520E-4E49-B04E-F3C3B9B4B884}" type="presParOf" srcId="{273ED011-5089-CF48-9927-F0AB43F75B05}" destId="{7C9FDF1D-B6CC-5849-9CFA-047FCD5DDDFF}" srcOrd="1" destOrd="0" presId="urn:microsoft.com/office/officeart/2005/8/layout/hList1"/>
    <dgm:cxn modelId="{86C2C716-FBF7-2D40-AD6F-3DFECCF45376}" type="presParOf" srcId="{6874125E-6702-C04E-9EA7-C760E591DA3B}" destId="{C07EA8C5-2BAC-D843-A1F2-654164F0E00A}" srcOrd="3" destOrd="0" presId="urn:microsoft.com/office/officeart/2005/8/layout/hList1"/>
    <dgm:cxn modelId="{5C597AE1-760B-754B-9DCD-3BBA04D41A80}" type="presParOf" srcId="{6874125E-6702-C04E-9EA7-C760E591DA3B}" destId="{AF4D6BA1-EC9B-CE42-849F-78F90C4F2122}" srcOrd="4" destOrd="0" presId="urn:microsoft.com/office/officeart/2005/8/layout/hList1"/>
    <dgm:cxn modelId="{7AA58F88-91E9-1847-AB56-5567C650EDD3}" type="presParOf" srcId="{AF4D6BA1-EC9B-CE42-849F-78F90C4F2122}" destId="{2F323E18-B34A-7045-806F-213CBF39B4AA}" srcOrd="0" destOrd="0" presId="urn:microsoft.com/office/officeart/2005/8/layout/hList1"/>
    <dgm:cxn modelId="{464CD842-8084-ED49-9E61-E9F400E42490}" type="presParOf" srcId="{AF4D6BA1-EC9B-CE42-849F-78F90C4F2122}" destId="{511519E1-C35A-5F44-A2C4-7806C4C13927}" srcOrd="1" destOrd="0" presId="urn:microsoft.com/office/officeart/2005/8/layout/hList1"/>
    <dgm:cxn modelId="{F089E4CB-5ED1-BC43-AC61-ADE36F15B7E3}" type="presParOf" srcId="{6874125E-6702-C04E-9EA7-C760E591DA3B}" destId="{8367E2F0-A848-6B4E-9E5E-2D2DE70596CA}" srcOrd="5" destOrd="0" presId="urn:microsoft.com/office/officeart/2005/8/layout/hList1"/>
    <dgm:cxn modelId="{286806DB-17FF-F742-9DBB-943026D1B676}" type="presParOf" srcId="{6874125E-6702-C04E-9EA7-C760E591DA3B}" destId="{88AD9D09-A0BD-284E-AB6C-81D769C9FBE4}" srcOrd="6" destOrd="0" presId="urn:microsoft.com/office/officeart/2005/8/layout/hList1"/>
    <dgm:cxn modelId="{B77D27FB-2EA9-4B41-9547-18621A2CF497}" type="presParOf" srcId="{88AD9D09-A0BD-284E-AB6C-81D769C9FBE4}" destId="{1BABB568-4750-F74C-8E77-4F96434EBD1F}" srcOrd="0" destOrd="0" presId="urn:microsoft.com/office/officeart/2005/8/layout/hList1"/>
    <dgm:cxn modelId="{2CD71DEA-FB5E-A14B-8FA4-D88EE5B8F98A}" type="presParOf" srcId="{88AD9D09-A0BD-284E-AB6C-81D769C9FBE4}" destId="{5022E6A9-1278-D341-B5AA-28ED6C1BDE0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C6B13-BAF5-604C-AEE3-F4967EF1E758}">
      <dsp:nvSpPr>
        <dsp:cNvPr id="0" name=""/>
        <dsp:cNvSpPr/>
      </dsp:nvSpPr>
      <dsp:spPr>
        <a:xfrm>
          <a:off x="4147" y="3853"/>
          <a:ext cx="2493587" cy="3040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Group 1</a:t>
          </a:r>
          <a:endParaRPr lang="en-US" sz="1400" kern="1200" dirty="0"/>
        </a:p>
      </dsp:txBody>
      <dsp:txXfrm>
        <a:off x="4147" y="3853"/>
        <a:ext cx="2493587" cy="304019"/>
      </dsp:txXfrm>
    </dsp:sp>
    <dsp:sp modelId="{FBA38689-E37B-CA41-9AF0-BD48DBEEAA94}">
      <dsp:nvSpPr>
        <dsp:cNvPr id="0" name=""/>
        <dsp:cNvSpPr/>
      </dsp:nvSpPr>
      <dsp:spPr>
        <a:xfrm>
          <a:off x="4147" y="307872"/>
          <a:ext cx="2493587" cy="42196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Turkey</a:t>
          </a:r>
          <a:endParaRPr lang="en-US" sz="1400" kern="1200" dirty="0"/>
        </a:p>
      </dsp:txBody>
      <dsp:txXfrm>
        <a:off x="4147" y="307872"/>
        <a:ext cx="2493587" cy="4219633"/>
      </dsp:txXfrm>
    </dsp:sp>
    <dsp:sp modelId="{BA0B922C-8108-5C4F-9EA6-A0923356E534}">
      <dsp:nvSpPr>
        <dsp:cNvPr id="0" name=""/>
        <dsp:cNvSpPr/>
      </dsp:nvSpPr>
      <dsp:spPr>
        <a:xfrm>
          <a:off x="2846836" y="3853"/>
          <a:ext cx="2493587" cy="3040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Group 2</a:t>
          </a:r>
          <a:endParaRPr lang="en-US" sz="1400" kern="1200" dirty="0"/>
        </a:p>
      </dsp:txBody>
      <dsp:txXfrm>
        <a:off x="2846836" y="3853"/>
        <a:ext cx="2493587" cy="304019"/>
      </dsp:txXfrm>
    </dsp:sp>
    <dsp:sp modelId="{7C9FDF1D-B6CC-5849-9CFA-047FCD5DDDFF}">
      <dsp:nvSpPr>
        <dsp:cNvPr id="0" name=""/>
        <dsp:cNvSpPr/>
      </dsp:nvSpPr>
      <dsp:spPr>
        <a:xfrm>
          <a:off x="2846836" y="307872"/>
          <a:ext cx="2493587" cy="42196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Ireland</a:t>
          </a:r>
          <a:endParaRPr lang="en-US" sz="1400" kern="1200" dirty="0"/>
        </a:p>
      </dsp:txBody>
      <dsp:txXfrm>
        <a:off x="2846836" y="307872"/>
        <a:ext cx="2493587" cy="4219633"/>
      </dsp:txXfrm>
    </dsp:sp>
    <dsp:sp modelId="{2F323E18-B34A-7045-806F-213CBF39B4AA}">
      <dsp:nvSpPr>
        <dsp:cNvPr id="0" name=""/>
        <dsp:cNvSpPr/>
      </dsp:nvSpPr>
      <dsp:spPr>
        <a:xfrm>
          <a:off x="5689526" y="3853"/>
          <a:ext cx="2493587" cy="3040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Group 3</a:t>
          </a:r>
          <a:endParaRPr lang="en-US" sz="1400" kern="1200" dirty="0"/>
        </a:p>
      </dsp:txBody>
      <dsp:txXfrm>
        <a:off x="5689526" y="3853"/>
        <a:ext cx="2493587" cy="304019"/>
      </dsp:txXfrm>
    </dsp:sp>
    <dsp:sp modelId="{511519E1-C35A-5F44-A2C4-7806C4C13927}">
      <dsp:nvSpPr>
        <dsp:cNvPr id="0" name=""/>
        <dsp:cNvSpPr/>
      </dsp:nvSpPr>
      <dsp:spPr>
        <a:xfrm>
          <a:off x="5689526" y="307872"/>
          <a:ext cx="2493587" cy="42196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Greece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Portugal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Poland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Romania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Yugoslavia</a:t>
          </a:r>
          <a:endParaRPr lang="en-US" sz="1400" kern="1200" dirty="0"/>
        </a:p>
      </dsp:txBody>
      <dsp:txXfrm>
        <a:off x="5689526" y="307872"/>
        <a:ext cx="2493587" cy="4219633"/>
      </dsp:txXfrm>
    </dsp:sp>
    <dsp:sp modelId="{1BABB568-4750-F74C-8E77-4F96434EBD1F}">
      <dsp:nvSpPr>
        <dsp:cNvPr id="0" name=""/>
        <dsp:cNvSpPr/>
      </dsp:nvSpPr>
      <dsp:spPr>
        <a:xfrm>
          <a:off x="8532215" y="3853"/>
          <a:ext cx="2493587" cy="3040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Group 	4</a:t>
          </a:r>
          <a:endParaRPr lang="en-US" sz="1400" kern="1200" dirty="0"/>
        </a:p>
      </dsp:txBody>
      <dsp:txXfrm>
        <a:off x="8532215" y="3853"/>
        <a:ext cx="2493587" cy="304019"/>
      </dsp:txXfrm>
    </dsp:sp>
    <dsp:sp modelId="{5022E6A9-1278-D341-B5AA-28ED6C1BDE0A}">
      <dsp:nvSpPr>
        <dsp:cNvPr id="0" name=""/>
        <dsp:cNvSpPr/>
      </dsp:nvSpPr>
      <dsp:spPr>
        <a:xfrm>
          <a:off x="8532215" y="307872"/>
          <a:ext cx="2493587" cy="42196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Spain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Bulgaria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Czechoslovakia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Hungary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USSR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Denmark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Belgium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France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W. Germany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E. Germany</a:t>
          </a:r>
          <a:br>
            <a:rPr lang="en-US" sz="1400" kern="1200" dirty="0" smtClean="0"/>
          </a:br>
          <a:r>
            <a:rPr lang="en-US" sz="1400" kern="1200" dirty="0" smtClean="0"/>
            <a:t>Italy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Luxembourg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Netherlands</a:t>
          </a:r>
          <a:br>
            <a:rPr lang="en-US" sz="1400" kern="1200" dirty="0" smtClean="0"/>
          </a:br>
          <a:r>
            <a:rPr lang="en-US" sz="1400" kern="1200" dirty="0" smtClean="0"/>
            <a:t>UK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Austria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Finland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err="1" smtClean="0"/>
            <a:t>Noway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Sweden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Switzerland</a:t>
          </a:r>
          <a:endParaRPr lang="en-US" sz="1400" kern="1200" dirty="0"/>
        </a:p>
      </dsp:txBody>
      <dsp:txXfrm>
        <a:off x="8532215" y="307872"/>
        <a:ext cx="2493587" cy="4219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C6B13-BAF5-604C-AEE3-F4967EF1E758}">
      <dsp:nvSpPr>
        <dsp:cNvPr id="0" name=""/>
        <dsp:cNvSpPr/>
      </dsp:nvSpPr>
      <dsp:spPr>
        <a:xfrm>
          <a:off x="14905" y="0"/>
          <a:ext cx="2488719" cy="3040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Group 1</a:t>
          </a:r>
          <a:endParaRPr lang="en-US" sz="1400" kern="1200" dirty="0"/>
        </a:p>
      </dsp:txBody>
      <dsp:txXfrm>
        <a:off x="14905" y="0"/>
        <a:ext cx="2488719" cy="304019"/>
      </dsp:txXfrm>
    </dsp:sp>
    <dsp:sp modelId="{FBA38689-E37B-CA41-9AF0-BD48DBEEAA94}">
      <dsp:nvSpPr>
        <dsp:cNvPr id="0" name=""/>
        <dsp:cNvSpPr/>
      </dsp:nvSpPr>
      <dsp:spPr>
        <a:xfrm>
          <a:off x="14905" y="304019"/>
          <a:ext cx="2488719" cy="4227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Turkey</a:t>
          </a:r>
          <a:endParaRPr lang="en-US" sz="1400" kern="1200" dirty="0"/>
        </a:p>
      </dsp:txBody>
      <dsp:txXfrm>
        <a:off x="14905" y="304019"/>
        <a:ext cx="2488719" cy="4227339"/>
      </dsp:txXfrm>
    </dsp:sp>
    <dsp:sp modelId="{BA0B922C-8108-5C4F-9EA6-A0923356E534}">
      <dsp:nvSpPr>
        <dsp:cNvPr id="0" name=""/>
        <dsp:cNvSpPr/>
      </dsp:nvSpPr>
      <dsp:spPr>
        <a:xfrm>
          <a:off x="2852045" y="0"/>
          <a:ext cx="2488719" cy="3040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Group 2</a:t>
          </a:r>
          <a:endParaRPr lang="en-US" sz="1400" kern="1200" dirty="0"/>
        </a:p>
      </dsp:txBody>
      <dsp:txXfrm>
        <a:off x="2852045" y="0"/>
        <a:ext cx="2488719" cy="304019"/>
      </dsp:txXfrm>
    </dsp:sp>
    <dsp:sp modelId="{7C9FDF1D-B6CC-5849-9CFA-047FCD5DDDFF}">
      <dsp:nvSpPr>
        <dsp:cNvPr id="0" name=""/>
        <dsp:cNvSpPr/>
      </dsp:nvSpPr>
      <dsp:spPr>
        <a:xfrm>
          <a:off x="2852045" y="304019"/>
          <a:ext cx="2488719" cy="4227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Ireland</a:t>
          </a:r>
          <a:endParaRPr lang="en-US" sz="1400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Greece</a:t>
          </a:r>
          <a:endParaRPr lang="en-US" sz="1400" kern="1200" dirty="0"/>
        </a:p>
        <a:p>
          <a:pPr marL="285750" marR="0" lvl="1" indent="-285750" algn="l" defTabSz="16002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3600" kern="1200" dirty="0"/>
        </a:p>
        <a:p>
          <a:pPr marL="285750" lvl="1" indent="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Poland</a:t>
          </a:r>
          <a:endParaRPr lang="en-US" sz="3600" kern="1200" dirty="0"/>
        </a:p>
        <a:p>
          <a:pPr marL="285750" lvl="1" indent="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Romania</a:t>
          </a:r>
          <a:endParaRPr lang="en-US" sz="3600" kern="1200" dirty="0"/>
        </a:p>
        <a:p>
          <a:pPr marL="285750" lvl="1" indent="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smtClean="0"/>
            <a:t>Yugoslavia</a:t>
          </a:r>
          <a:endParaRPr lang="en-US" sz="3600" kern="1200" dirty="0" smtClean="0"/>
        </a:p>
      </dsp:txBody>
      <dsp:txXfrm>
        <a:off x="2852045" y="304019"/>
        <a:ext cx="2488719" cy="4227339"/>
      </dsp:txXfrm>
    </dsp:sp>
    <dsp:sp modelId="{2F323E18-B34A-7045-806F-213CBF39B4AA}">
      <dsp:nvSpPr>
        <dsp:cNvPr id="0" name=""/>
        <dsp:cNvSpPr/>
      </dsp:nvSpPr>
      <dsp:spPr>
        <a:xfrm>
          <a:off x="5689185" y="0"/>
          <a:ext cx="2488719" cy="3040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Group 3</a:t>
          </a:r>
          <a:endParaRPr lang="en-US" sz="1400" kern="1200" dirty="0"/>
        </a:p>
      </dsp:txBody>
      <dsp:txXfrm>
        <a:off x="5689185" y="0"/>
        <a:ext cx="2488719" cy="304019"/>
      </dsp:txXfrm>
    </dsp:sp>
    <dsp:sp modelId="{511519E1-C35A-5F44-A2C4-7806C4C13927}">
      <dsp:nvSpPr>
        <dsp:cNvPr id="0" name=""/>
        <dsp:cNvSpPr/>
      </dsp:nvSpPr>
      <dsp:spPr>
        <a:xfrm>
          <a:off x="5689185" y="304019"/>
          <a:ext cx="2488719" cy="4227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Greece</a:t>
          </a:r>
          <a:endParaRPr lang="en-US" sz="14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Portugal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smtClean="0"/>
            <a:t>Poland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Romania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Yugoslavia</a:t>
          </a:r>
          <a:endParaRPr lang="en-US" sz="36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Spain</a:t>
          </a:r>
          <a:endParaRPr lang="en-US" sz="1400" kern="1200" dirty="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smtClean="0"/>
            <a:t>Bulgaria</a:t>
          </a:r>
          <a:endParaRPr lang="en-US" sz="3600" kern="1200" dirty="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Czechoslovakia</a:t>
          </a:r>
          <a:endParaRPr lang="en-US" sz="3600" kern="1200" dirty="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Hungary</a:t>
          </a:r>
          <a:endParaRPr lang="en-US" sz="3600" kern="1200" dirty="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USSR</a:t>
          </a:r>
          <a:endParaRPr lang="en-US" sz="3600" kern="1200" dirty="0"/>
        </a:p>
      </dsp:txBody>
      <dsp:txXfrm>
        <a:off x="5689185" y="304019"/>
        <a:ext cx="2488719" cy="4227339"/>
      </dsp:txXfrm>
    </dsp:sp>
    <dsp:sp modelId="{1BABB568-4750-F74C-8E77-4F96434EBD1F}">
      <dsp:nvSpPr>
        <dsp:cNvPr id="0" name=""/>
        <dsp:cNvSpPr/>
      </dsp:nvSpPr>
      <dsp:spPr>
        <a:xfrm>
          <a:off x="8526325" y="0"/>
          <a:ext cx="2488719" cy="3040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Group 	4</a:t>
          </a:r>
          <a:endParaRPr lang="en-US" sz="1400" kern="1200" dirty="0"/>
        </a:p>
      </dsp:txBody>
      <dsp:txXfrm>
        <a:off x="8526325" y="0"/>
        <a:ext cx="2488719" cy="304019"/>
      </dsp:txXfrm>
    </dsp:sp>
    <dsp:sp modelId="{5022E6A9-1278-D341-B5AA-28ED6C1BDE0A}">
      <dsp:nvSpPr>
        <dsp:cNvPr id="0" name=""/>
        <dsp:cNvSpPr/>
      </dsp:nvSpPr>
      <dsp:spPr>
        <a:xfrm>
          <a:off x="8526325" y="304019"/>
          <a:ext cx="2488719" cy="4227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Denmark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Belgium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France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W. Germany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E. Germany</a:t>
          </a:r>
          <a:br>
            <a:rPr lang="en-US" sz="1400" kern="1200" dirty="0" smtClean="0"/>
          </a:br>
          <a:r>
            <a:rPr lang="en-US" sz="1400" kern="1200" dirty="0" smtClean="0"/>
            <a:t>Italy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Luxembourg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Netherlands</a:t>
          </a:r>
          <a:br>
            <a:rPr lang="en-US" sz="1400" kern="1200" dirty="0" smtClean="0"/>
          </a:br>
          <a:r>
            <a:rPr lang="en-US" sz="1400" kern="1200" dirty="0" smtClean="0"/>
            <a:t>UK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Austria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Finland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err="1" smtClean="0"/>
            <a:t>Noway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Sweden</a:t>
          </a:r>
          <a:endParaRPr lang="en-US" sz="1400" kern="1200" dirty="0"/>
        </a:p>
        <a:p>
          <a:pPr marL="285750" marR="0" lvl="1" indent="-285750" algn="l" defTabSz="1333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smtClean="0"/>
            <a:t>Switzerland</a:t>
          </a:r>
          <a:endParaRPr lang="en-US" sz="1400" kern="1200" dirty="0"/>
        </a:p>
      </dsp:txBody>
      <dsp:txXfrm>
        <a:off x="8526325" y="304019"/>
        <a:ext cx="2488719" cy="4227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7F280-E90D-0249-8AE1-6D32F21BA9E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6E4E4-D8F5-2843-8915-4E4BDB3E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8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﻿agriculture (A), </a:t>
            </a:r>
          </a:p>
          <a:p>
            <a:r>
              <a:rPr lang="en-US" dirty="0" smtClean="0"/>
              <a:t>mining (M), </a:t>
            </a:r>
          </a:p>
          <a:p>
            <a:r>
              <a:rPr lang="en-US" dirty="0" smtClean="0"/>
              <a:t>manufacturing(MA), </a:t>
            </a:r>
          </a:p>
          <a:p>
            <a:r>
              <a:rPr lang="en-US" dirty="0" smtClean="0"/>
              <a:t>power supplies industries (P), </a:t>
            </a:r>
          </a:p>
          <a:p>
            <a:r>
              <a:rPr lang="en-US" dirty="0" smtClean="0"/>
              <a:t>construction (C), </a:t>
            </a:r>
          </a:p>
          <a:p>
            <a:r>
              <a:rPr lang="en-US" dirty="0" smtClean="0"/>
              <a:t>service industries (SI), </a:t>
            </a:r>
          </a:p>
          <a:p>
            <a:r>
              <a:rPr lang="en-US" dirty="0" smtClean="0"/>
              <a:t>finance (F), </a:t>
            </a:r>
          </a:p>
          <a:p>
            <a:r>
              <a:rPr lang="en-US" dirty="0" smtClean="0"/>
              <a:t>social and personal services (S) </a:t>
            </a:r>
          </a:p>
          <a:p>
            <a:r>
              <a:rPr lang="en-US" dirty="0" smtClean="0"/>
              <a:t>transportation and communication (T).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E4E4-D8F5-2843-8915-4E4BDB3E0B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15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﻿agriculture (A), </a:t>
            </a:r>
          </a:p>
          <a:p>
            <a:r>
              <a:rPr lang="en-US" dirty="0" smtClean="0"/>
              <a:t>mining (M), </a:t>
            </a:r>
          </a:p>
          <a:p>
            <a:r>
              <a:rPr lang="en-US" dirty="0" smtClean="0"/>
              <a:t>manufacturing(MA), </a:t>
            </a:r>
          </a:p>
          <a:p>
            <a:r>
              <a:rPr lang="en-US" dirty="0" smtClean="0"/>
              <a:t>power supplies industries (P), </a:t>
            </a:r>
          </a:p>
          <a:p>
            <a:r>
              <a:rPr lang="en-US" dirty="0" smtClean="0"/>
              <a:t>construction (C), </a:t>
            </a:r>
          </a:p>
          <a:p>
            <a:r>
              <a:rPr lang="en-US" dirty="0" smtClean="0"/>
              <a:t>service industries (SI), </a:t>
            </a:r>
          </a:p>
          <a:p>
            <a:r>
              <a:rPr lang="en-US" dirty="0" smtClean="0"/>
              <a:t>finance (F), </a:t>
            </a:r>
          </a:p>
          <a:p>
            <a:r>
              <a:rPr lang="en-US" dirty="0" smtClean="0"/>
              <a:t>social and personal services (S) </a:t>
            </a:r>
          </a:p>
          <a:p>
            <a:r>
              <a:rPr lang="en-US" dirty="0" smtClean="0"/>
              <a:t>transportation and communication (T).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E4E4-D8F5-2843-8915-4E4BDB3E0B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25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﻿agriculture (A), </a:t>
            </a:r>
          </a:p>
          <a:p>
            <a:r>
              <a:rPr lang="en-US" dirty="0" smtClean="0"/>
              <a:t>mining (M), </a:t>
            </a:r>
          </a:p>
          <a:p>
            <a:r>
              <a:rPr lang="en-US" dirty="0" smtClean="0"/>
              <a:t>manufacturing(MA), </a:t>
            </a:r>
          </a:p>
          <a:p>
            <a:r>
              <a:rPr lang="en-US" dirty="0" smtClean="0"/>
              <a:t>power supplies industries (P), </a:t>
            </a:r>
          </a:p>
          <a:p>
            <a:r>
              <a:rPr lang="en-US" dirty="0" smtClean="0"/>
              <a:t>construction (C), </a:t>
            </a:r>
          </a:p>
          <a:p>
            <a:r>
              <a:rPr lang="en-US" dirty="0" smtClean="0"/>
              <a:t>service industries (SI), </a:t>
            </a:r>
          </a:p>
          <a:p>
            <a:r>
              <a:rPr lang="en-US" dirty="0" smtClean="0"/>
              <a:t>finance (F), </a:t>
            </a:r>
          </a:p>
          <a:p>
            <a:r>
              <a:rPr lang="en-US" dirty="0" smtClean="0"/>
              <a:t>social and personal services (S) </a:t>
            </a:r>
          </a:p>
          <a:p>
            <a:r>
              <a:rPr lang="en-US" dirty="0" smtClean="0"/>
              <a:t>transportation and communication (T).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E4E4-D8F5-2843-8915-4E4BDB3E0B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9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Optimal Clustering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7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Europe Jobs 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5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Europe Jobs - CART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093180"/>
              </p:ext>
            </p:extLst>
          </p:nvPr>
        </p:nvGraphicFramePr>
        <p:xfrm>
          <a:off x="581025" y="2072640"/>
          <a:ext cx="11029950" cy="4531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853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Europe Jobs - CART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429190"/>
              </p:ext>
            </p:extLst>
          </p:nvPr>
        </p:nvGraphicFramePr>
        <p:xfrm>
          <a:off x="581192" y="1999826"/>
          <a:ext cx="11029614" cy="472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008"/>
                <a:gridCol w="1666240"/>
                <a:gridCol w="1869440"/>
                <a:gridCol w="2296160"/>
                <a:gridCol w="1930400"/>
                <a:gridCol w="2121366"/>
              </a:tblGrid>
              <a:tr h="39450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5</a:t>
                      </a:r>
                      <a:endParaRPr lang="en-US" dirty="0"/>
                    </a:p>
                  </a:txBody>
                  <a:tcPr/>
                </a:tc>
              </a:tr>
              <a:tr h="821615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Turkey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Greece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Portugal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Poland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Romania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Yugoslavia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Ireland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All</a:t>
                      </a:r>
                      <a:r>
                        <a:rPr lang="en-US" sz="1400" baseline="0" dirty="0" smtClean="0"/>
                        <a:t> others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N/A</a:t>
                      </a:r>
                      <a:endParaRPr lang="en-US" sz="1400" dirty="0"/>
                    </a:p>
                  </a:txBody>
                  <a:tcPr/>
                </a:tc>
              </a:tr>
              <a:tr h="821615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sz="1400" dirty="0" smtClean="0"/>
                        <a:t>CUBT (4)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Turkey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Greece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Poland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Romania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Yugoslavia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Ireland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Portugal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Spain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Bulgaria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Czechoslovakia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Hungary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USSR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All others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N/A</a:t>
                      </a:r>
                      <a:endParaRPr lang="en-US" sz="1400" dirty="0"/>
                    </a:p>
                  </a:txBody>
                  <a:tcPr/>
                </a:tc>
              </a:tr>
              <a:tr h="821615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sz="1400" dirty="0" smtClean="0"/>
                        <a:t>CUBT (5)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Turkey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Greece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Poland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Romania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Yugoslavia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Ireland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Portugal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Spain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Bulgaria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Czechoslovakia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Hungary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USSR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W. Germany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E. Germany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Switzerland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All others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31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Europe Jobs - CART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971037"/>
              </p:ext>
            </p:extLst>
          </p:nvPr>
        </p:nvGraphicFramePr>
        <p:xfrm>
          <a:off x="581025" y="2072640"/>
          <a:ext cx="11029950" cy="4531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71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Europe Jobs - CUBT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9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Europe Jobs </a:t>
            </a:r>
            <a:r>
              <a:rPr lang="mr-IN" dirty="0" smtClean="0"/>
              <a:t>–</a:t>
            </a:r>
            <a:r>
              <a:rPr lang="en-US" dirty="0" smtClean="0"/>
              <a:t> Optimal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6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736</TotalTime>
  <Words>171</Words>
  <Application>Microsoft Macintosh PowerPoint</Application>
  <PresentationFormat>Widescreen</PresentationFormat>
  <Paragraphs>145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Gill Sans MT</vt:lpstr>
      <vt:lpstr>Mangal</vt:lpstr>
      <vt:lpstr>Wingdings 2</vt:lpstr>
      <vt:lpstr>Arial</vt:lpstr>
      <vt:lpstr>Dividend</vt:lpstr>
      <vt:lpstr>Optimal Clustering Trees</vt:lpstr>
      <vt:lpstr>Europe Jobs dataset</vt:lpstr>
      <vt:lpstr>Europe Jobs - CART</vt:lpstr>
      <vt:lpstr>Europe Jobs - CART</vt:lpstr>
      <vt:lpstr>Europe Jobs - CART</vt:lpstr>
      <vt:lpstr>Europe Jobs - CUBT</vt:lpstr>
      <vt:lpstr>Europe Jobs – Optimal Clustering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Clustering Trees</dc:title>
  <dc:creator>Holly Mika Wiberg</dc:creator>
  <cp:lastModifiedBy>Holly Mika Wiberg</cp:lastModifiedBy>
  <cp:revision>11</cp:revision>
  <dcterms:created xsi:type="dcterms:W3CDTF">2018-06-21T04:02:39Z</dcterms:created>
  <dcterms:modified xsi:type="dcterms:W3CDTF">2018-06-21T16:18:44Z</dcterms:modified>
</cp:coreProperties>
</file>