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2" r:id="rId2"/>
    <p:sldId id="273" r:id="rId3"/>
    <p:sldId id="257" r:id="rId4"/>
    <p:sldId id="258" r:id="rId5"/>
    <p:sldId id="279" r:id="rId6"/>
    <p:sldId id="274" r:id="rId7"/>
    <p:sldId id="259" r:id="rId8"/>
    <p:sldId id="260" r:id="rId9"/>
    <p:sldId id="261" r:id="rId10"/>
    <p:sldId id="262" r:id="rId11"/>
    <p:sldId id="263" r:id="rId12"/>
    <p:sldId id="264" r:id="rId13"/>
    <p:sldId id="265" r:id="rId14"/>
    <p:sldId id="266" r:id="rId15"/>
    <p:sldId id="267" r:id="rId16"/>
    <p:sldId id="268" r:id="rId17"/>
    <p:sldId id="280" r:id="rId18"/>
    <p:sldId id="281" r:id="rId19"/>
    <p:sldId id="270" r:id="rId20"/>
    <p:sldId id="271" r:id="rId21"/>
    <p:sldId id="282" r:id="rId22"/>
    <p:sldId id="277" r:id="rId23"/>
    <p:sldId id="276"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13" autoAdjust="0"/>
    <p:restoredTop sz="94660"/>
  </p:normalViewPr>
  <p:slideViewPr>
    <p:cSldViewPr>
      <p:cViewPr>
        <p:scale>
          <a:sx n="70" d="100"/>
          <a:sy n="70" d="100"/>
        </p:scale>
        <p:origin x="-1380"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5710F1-EDC1-4214-88D8-C7E6D111A6B4}" type="datetimeFigureOut">
              <a:rPr lang="en-US" smtClean="0"/>
              <a:pPr/>
              <a:t>1/13/2015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F6A008-6FDA-4A0A-AEB7-D5D0DC411BD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F48BD0-4993-47B1-BA29-4BC0E5AD505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F6A008-6FDA-4A0A-AEB7-D5D0DC411BD6}"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9C36ED-3B36-4F1F-A108-DAAF326A065F}"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9C36ED-3B36-4F1F-A108-DAAF326A065F}"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9C36ED-3B36-4F1F-A108-DAAF326A065F}"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9C36ED-3B36-4F1F-A108-DAAF326A065F}"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9C36ED-3B36-4F1F-A108-DAAF326A065F}"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9C36ED-3B36-4F1F-A108-DAAF326A065F}" type="datetimeFigureOut">
              <a:rPr lang="en-US" smtClean="0"/>
              <a:pPr/>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9C36ED-3B36-4F1F-A108-DAAF326A065F}" type="datetimeFigureOut">
              <a:rPr lang="en-US" smtClean="0"/>
              <a:pPr/>
              <a:t>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9C36ED-3B36-4F1F-A108-DAAF326A065F}" type="datetimeFigureOut">
              <a:rPr lang="en-US" smtClean="0"/>
              <a:pPr/>
              <a:t>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C36ED-3B36-4F1F-A108-DAAF326A065F}" type="datetimeFigureOut">
              <a:rPr lang="en-US" smtClean="0"/>
              <a:pPr/>
              <a:t>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9C36ED-3B36-4F1F-A108-DAAF326A065F}" type="datetimeFigureOut">
              <a:rPr lang="en-US" smtClean="0"/>
              <a:pPr/>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9C36ED-3B36-4F1F-A108-DAAF326A065F}" type="datetimeFigureOut">
              <a:rPr lang="en-US" smtClean="0"/>
              <a:pPr/>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EF04D-4A69-4ADE-BC23-FA9DB94C1B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C36ED-3B36-4F1F-A108-DAAF326A065F}" type="datetimeFigureOut">
              <a:rPr lang="en-US" smtClean="0"/>
              <a:pPr/>
              <a:t>1/13/2015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EF04D-4A69-4ADE-BC23-FA9DB94C1B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lobsynbannerhomev1.jpg"/>
          <p:cNvPicPr>
            <a:picLocks noChangeAspect="1"/>
          </p:cNvPicPr>
          <p:nvPr/>
        </p:nvPicPr>
        <p:blipFill>
          <a:blip r:embed="rId3"/>
          <a:stretch>
            <a:fillRect/>
          </a:stretch>
        </p:blipFill>
        <p:spPr>
          <a:xfrm>
            <a:off x="0" y="1000108"/>
            <a:ext cx="9144000" cy="3786214"/>
          </a:xfrm>
          <a:prstGeom prst="rect">
            <a:avLst/>
          </a:prstGeom>
        </p:spPr>
      </p:pic>
      <p:pic>
        <p:nvPicPr>
          <p:cNvPr id="6" name="Picture 5" descr="logo.jpg"/>
          <p:cNvPicPr>
            <a:picLocks noChangeAspect="1"/>
          </p:cNvPicPr>
          <p:nvPr/>
        </p:nvPicPr>
        <p:blipFill>
          <a:blip r:embed="rId4"/>
          <a:stretch>
            <a:fillRect/>
          </a:stretch>
        </p:blipFill>
        <p:spPr>
          <a:xfrm>
            <a:off x="928662" y="5143512"/>
            <a:ext cx="7429552" cy="1066572"/>
          </a:xfrm>
          <a:prstGeom prst="rect">
            <a:avLst/>
          </a:prstGeom>
        </p:spPr>
      </p:pic>
      <p:sp>
        <p:nvSpPr>
          <p:cNvPr id="4" name="Rectangle 3"/>
          <p:cNvSpPr/>
          <p:nvPr/>
        </p:nvSpPr>
        <p:spPr>
          <a:xfrm>
            <a:off x="0" y="0"/>
            <a:ext cx="9144000" cy="1107996"/>
          </a:xfrm>
          <a:prstGeom prst="rect">
            <a:avLst/>
          </a:prstGeom>
          <a:solidFill>
            <a:schemeClr val="accent6">
              <a:lumMod val="60000"/>
              <a:lumOff val="40000"/>
            </a:schemeClr>
          </a:solidFill>
        </p:spPr>
        <p:txBody>
          <a:bodyPr wrap="square" lIns="91440" tIns="45720" rIns="91440" bIns="45720">
            <a:spAutoFit/>
          </a:bodyPr>
          <a:lstStyle/>
          <a:p>
            <a:pPr algn="ctr"/>
            <a:r>
              <a:rPr lang="en-US" sz="6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GOOD MORNING </a:t>
            </a:r>
            <a:r>
              <a:rPr lang="en-US" sz="6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Wingdings" pitchFamily="2" charset="2"/>
              </a:rPr>
              <a:t></a:t>
            </a:r>
            <a:endParaRPr lang="en-US" sz="6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4000" cy="6849173"/>
          </a:xfrm>
          <a:prstGeom prst="rect">
            <a:avLst/>
          </a:prstGeom>
        </p:spPr>
      </p:pic>
      <p:pic>
        <p:nvPicPr>
          <p:cNvPr id="5" name="Picture 4" descr="PIC4.png"/>
          <p:cNvPicPr>
            <a:picLocks noChangeAspect="1"/>
          </p:cNvPicPr>
          <p:nvPr/>
        </p:nvPicPr>
        <p:blipFill>
          <a:blip r:embed="rId3"/>
          <a:stretch>
            <a:fillRect/>
          </a:stretch>
        </p:blipFill>
        <p:spPr>
          <a:xfrm>
            <a:off x="2357422" y="1785926"/>
            <a:ext cx="4214842" cy="4761705"/>
          </a:xfrm>
          <a:prstGeom prst="rect">
            <a:avLst/>
          </a:prstGeom>
        </p:spPr>
      </p:pic>
      <p:sp>
        <p:nvSpPr>
          <p:cNvPr id="6" name="TextBox 5"/>
          <p:cNvSpPr txBox="1"/>
          <p:nvPr/>
        </p:nvSpPr>
        <p:spPr>
          <a:xfrm>
            <a:off x="0" y="0"/>
            <a:ext cx="9144000" cy="1631216"/>
          </a:xfrm>
          <a:prstGeom prst="rect">
            <a:avLst/>
          </a:prstGeom>
          <a:noFill/>
        </p:spPr>
        <p:txBody>
          <a:bodyPr wrap="square" rtlCol="0">
            <a:spAutoFit/>
          </a:bodyPr>
          <a:lstStyle/>
          <a:p>
            <a:r>
              <a:rPr lang="en-IN" sz="5000" b="1" u="sng" dirty="0" smtClean="0"/>
              <a:t>AFTER ADMIN LOGIN</a:t>
            </a:r>
          </a:p>
          <a:p>
            <a:r>
              <a:rPr lang="en-IN" sz="5000" b="1" u="sng" dirty="0" smtClean="0"/>
              <a:t> ADMIN OPERATIONS PAGE</a:t>
            </a:r>
            <a:endParaRPr lang="en-US" sz="5000" b="1" u="sng"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4000" cy="6849173"/>
          </a:xfrm>
          <a:prstGeom prst="rect">
            <a:avLst/>
          </a:prstGeom>
        </p:spPr>
      </p:pic>
      <p:pic>
        <p:nvPicPr>
          <p:cNvPr id="7" name="Picture 6" descr="PIC7.png"/>
          <p:cNvPicPr>
            <a:picLocks noChangeAspect="1"/>
          </p:cNvPicPr>
          <p:nvPr/>
        </p:nvPicPr>
        <p:blipFill>
          <a:blip r:embed="rId3"/>
          <a:stretch>
            <a:fillRect/>
          </a:stretch>
        </p:blipFill>
        <p:spPr>
          <a:xfrm>
            <a:off x="0" y="2786058"/>
            <a:ext cx="4038984" cy="3857652"/>
          </a:xfrm>
          <a:prstGeom prst="rect">
            <a:avLst/>
          </a:prstGeom>
        </p:spPr>
      </p:pic>
      <p:pic>
        <p:nvPicPr>
          <p:cNvPr id="8" name="Picture 7" descr="PIC8.png"/>
          <p:cNvPicPr>
            <a:picLocks noChangeAspect="1"/>
          </p:cNvPicPr>
          <p:nvPr/>
        </p:nvPicPr>
        <p:blipFill>
          <a:blip r:embed="rId4"/>
          <a:stretch>
            <a:fillRect/>
          </a:stretch>
        </p:blipFill>
        <p:spPr>
          <a:xfrm>
            <a:off x="4143372" y="2857496"/>
            <a:ext cx="5000628" cy="3819690"/>
          </a:xfrm>
          <a:prstGeom prst="rect">
            <a:avLst/>
          </a:prstGeom>
        </p:spPr>
      </p:pic>
      <p:sp>
        <p:nvSpPr>
          <p:cNvPr id="9" name="TextBox 8"/>
          <p:cNvSpPr txBox="1"/>
          <p:nvPr/>
        </p:nvSpPr>
        <p:spPr>
          <a:xfrm>
            <a:off x="428596" y="0"/>
            <a:ext cx="7429552" cy="707886"/>
          </a:xfrm>
          <a:prstGeom prst="rect">
            <a:avLst/>
          </a:prstGeom>
          <a:noFill/>
        </p:spPr>
        <p:txBody>
          <a:bodyPr wrap="square" rtlCol="0">
            <a:spAutoFit/>
          </a:bodyPr>
          <a:lstStyle/>
          <a:p>
            <a:r>
              <a:rPr lang="en-IN" sz="4000" b="1" dirty="0"/>
              <a:t> </a:t>
            </a:r>
            <a:r>
              <a:rPr lang="en-IN" sz="4000" b="1" dirty="0" smtClean="0"/>
              <a:t>    </a:t>
            </a:r>
            <a:r>
              <a:rPr lang="en-IN" sz="4000" b="1" u="sng" dirty="0" smtClean="0"/>
              <a:t>AFTER CLICKING ON ADD A BUS </a:t>
            </a:r>
            <a:endParaRPr lang="en-US" sz="4000" b="1" u="sng" dirty="0"/>
          </a:p>
        </p:txBody>
      </p:sp>
      <p:sp>
        <p:nvSpPr>
          <p:cNvPr id="10" name="TextBox 9"/>
          <p:cNvSpPr txBox="1"/>
          <p:nvPr/>
        </p:nvSpPr>
        <p:spPr>
          <a:xfrm>
            <a:off x="0" y="1142984"/>
            <a:ext cx="3929058" cy="954107"/>
          </a:xfrm>
          <a:prstGeom prst="rect">
            <a:avLst/>
          </a:prstGeom>
          <a:noFill/>
        </p:spPr>
        <p:txBody>
          <a:bodyPr wrap="square" rtlCol="0">
            <a:spAutoFit/>
          </a:bodyPr>
          <a:lstStyle/>
          <a:p>
            <a:r>
              <a:rPr lang="en-IN" sz="2800" b="1" u="sng" dirty="0" smtClean="0"/>
              <a:t>FILLING UP THE BUS DETAILS</a:t>
            </a:r>
            <a:endParaRPr lang="en-US" sz="2800" b="1" u="sng" dirty="0"/>
          </a:p>
        </p:txBody>
      </p:sp>
      <p:sp>
        <p:nvSpPr>
          <p:cNvPr id="11" name="TextBox 10"/>
          <p:cNvSpPr txBox="1"/>
          <p:nvPr/>
        </p:nvSpPr>
        <p:spPr>
          <a:xfrm>
            <a:off x="5000628" y="1214422"/>
            <a:ext cx="4143372" cy="954107"/>
          </a:xfrm>
          <a:prstGeom prst="rect">
            <a:avLst/>
          </a:prstGeom>
          <a:noFill/>
        </p:spPr>
        <p:txBody>
          <a:bodyPr wrap="square" rtlCol="0">
            <a:spAutoFit/>
          </a:bodyPr>
          <a:lstStyle/>
          <a:p>
            <a:r>
              <a:rPr lang="en-IN" sz="2800" b="1" u="sng" dirty="0" smtClean="0"/>
              <a:t>NEW BUSES HAS BEEN ADDED</a:t>
            </a:r>
            <a:endParaRPr lang="en-US" sz="2800" b="1" u="sng" dirty="0"/>
          </a:p>
        </p:txBody>
      </p:sp>
      <p:sp>
        <p:nvSpPr>
          <p:cNvPr id="12" name="Down Arrow 11"/>
          <p:cNvSpPr/>
          <p:nvPr/>
        </p:nvSpPr>
        <p:spPr>
          <a:xfrm>
            <a:off x="1357290" y="1928802"/>
            <a:ext cx="285752"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6215074" y="2071678"/>
            <a:ext cx="214314"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5892" y="0"/>
            <a:ext cx="9149892" cy="6853587"/>
          </a:xfrm>
          <a:prstGeom prst="rect">
            <a:avLst/>
          </a:prstGeom>
        </p:spPr>
      </p:pic>
      <p:pic>
        <p:nvPicPr>
          <p:cNvPr id="5" name="Picture 4" descr="PIC9.png"/>
          <p:cNvPicPr>
            <a:picLocks noChangeAspect="1"/>
          </p:cNvPicPr>
          <p:nvPr/>
        </p:nvPicPr>
        <p:blipFill>
          <a:blip r:embed="rId3"/>
          <a:stretch>
            <a:fillRect/>
          </a:stretch>
        </p:blipFill>
        <p:spPr>
          <a:xfrm>
            <a:off x="0" y="2643182"/>
            <a:ext cx="2421132" cy="3929066"/>
          </a:xfrm>
          <a:prstGeom prst="rect">
            <a:avLst/>
          </a:prstGeom>
        </p:spPr>
      </p:pic>
      <p:pic>
        <p:nvPicPr>
          <p:cNvPr id="6" name="Picture 5" descr="PIC10.png"/>
          <p:cNvPicPr>
            <a:picLocks noChangeAspect="1"/>
          </p:cNvPicPr>
          <p:nvPr/>
        </p:nvPicPr>
        <p:blipFill>
          <a:blip r:embed="rId4"/>
          <a:stretch>
            <a:fillRect/>
          </a:stretch>
        </p:blipFill>
        <p:spPr>
          <a:xfrm>
            <a:off x="2500298" y="2643182"/>
            <a:ext cx="2492318" cy="3929066"/>
          </a:xfrm>
          <a:prstGeom prst="rect">
            <a:avLst/>
          </a:prstGeom>
        </p:spPr>
      </p:pic>
      <p:pic>
        <p:nvPicPr>
          <p:cNvPr id="7" name="Picture 6" descr="PIC11.png"/>
          <p:cNvPicPr>
            <a:picLocks noChangeAspect="1"/>
          </p:cNvPicPr>
          <p:nvPr/>
        </p:nvPicPr>
        <p:blipFill>
          <a:blip r:embed="rId5"/>
          <a:stretch>
            <a:fillRect/>
          </a:stretch>
        </p:blipFill>
        <p:spPr>
          <a:xfrm>
            <a:off x="5079424" y="2643182"/>
            <a:ext cx="4064576" cy="3929066"/>
          </a:xfrm>
          <a:prstGeom prst="rect">
            <a:avLst/>
          </a:prstGeom>
        </p:spPr>
      </p:pic>
      <p:sp>
        <p:nvSpPr>
          <p:cNvPr id="8" name="TextBox 7"/>
          <p:cNvSpPr txBox="1"/>
          <p:nvPr/>
        </p:nvSpPr>
        <p:spPr>
          <a:xfrm>
            <a:off x="857224" y="0"/>
            <a:ext cx="7643866" cy="707886"/>
          </a:xfrm>
          <a:prstGeom prst="rect">
            <a:avLst/>
          </a:prstGeom>
          <a:noFill/>
        </p:spPr>
        <p:txBody>
          <a:bodyPr wrap="square" rtlCol="0">
            <a:spAutoFit/>
          </a:bodyPr>
          <a:lstStyle/>
          <a:p>
            <a:r>
              <a:rPr lang="en-IN" sz="4000" b="1" u="sng" dirty="0" smtClean="0"/>
              <a:t>AFTER CLICKING ON REMOVE BUS</a:t>
            </a:r>
            <a:endParaRPr lang="en-US" sz="4000" b="1" u="sng" dirty="0"/>
          </a:p>
        </p:txBody>
      </p:sp>
      <p:sp>
        <p:nvSpPr>
          <p:cNvPr id="9" name="TextBox 8"/>
          <p:cNvSpPr txBox="1"/>
          <p:nvPr/>
        </p:nvSpPr>
        <p:spPr>
          <a:xfrm>
            <a:off x="0" y="1142984"/>
            <a:ext cx="2285984" cy="646331"/>
          </a:xfrm>
          <a:prstGeom prst="rect">
            <a:avLst/>
          </a:prstGeom>
          <a:noFill/>
        </p:spPr>
        <p:txBody>
          <a:bodyPr wrap="square" rtlCol="0">
            <a:spAutoFit/>
          </a:bodyPr>
          <a:lstStyle/>
          <a:p>
            <a:r>
              <a:rPr lang="en-IN" b="1" u="sng" dirty="0" smtClean="0"/>
              <a:t>PROVIDING THE BUS NO.</a:t>
            </a:r>
            <a:endParaRPr lang="en-US" b="1" u="sng" dirty="0"/>
          </a:p>
        </p:txBody>
      </p:sp>
      <p:sp>
        <p:nvSpPr>
          <p:cNvPr id="10" name="TextBox 9"/>
          <p:cNvSpPr txBox="1"/>
          <p:nvPr/>
        </p:nvSpPr>
        <p:spPr>
          <a:xfrm>
            <a:off x="2428860" y="1142984"/>
            <a:ext cx="2357454" cy="646331"/>
          </a:xfrm>
          <a:prstGeom prst="rect">
            <a:avLst/>
          </a:prstGeom>
          <a:noFill/>
        </p:spPr>
        <p:txBody>
          <a:bodyPr wrap="square" rtlCol="0">
            <a:spAutoFit/>
          </a:bodyPr>
          <a:lstStyle/>
          <a:p>
            <a:r>
              <a:rPr lang="en-IN" b="1" u="sng" dirty="0" smtClean="0"/>
              <a:t>GETTING BUS DETAILS TO BE REMOVED</a:t>
            </a:r>
            <a:endParaRPr lang="en-US" b="1" u="sng" dirty="0"/>
          </a:p>
        </p:txBody>
      </p:sp>
      <p:sp>
        <p:nvSpPr>
          <p:cNvPr id="11" name="TextBox 10"/>
          <p:cNvSpPr txBox="1"/>
          <p:nvPr/>
        </p:nvSpPr>
        <p:spPr>
          <a:xfrm>
            <a:off x="5286380" y="1214422"/>
            <a:ext cx="2928958" cy="369332"/>
          </a:xfrm>
          <a:prstGeom prst="rect">
            <a:avLst/>
          </a:prstGeom>
          <a:noFill/>
        </p:spPr>
        <p:txBody>
          <a:bodyPr wrap="square" rtlCol="0">
            <a:spAutoFit/>
          </a:bodyPr>
          <a:lstStyle/>
          <a:p>
            <a:r>
              <a:rPr lang="en-IN" b="1" dirty="0" smtClean="0"/>
              <a:t>BUS REMOVED</a:t>
            </a:r>
            <a:endParaRPr lang="en-US" b="1" dirty="0"/>
          </a:p>
        </p:txBody>
      </p:sp>
      <p:sp>
        <p:nvSpPr>
          <p:cNvPr id="12" name="Down Arrow 11"/>
          <p:cNvSpPr/>
          <p:nvPr/>
        </p:nvSpPr>
        <p:spPr>
          <a:xfrm>
            <a:off x="500034" y="1714488"/>
            <a:ext cx="214314"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3000364" y="1714488"/>
            <a:ext cx="214314"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929322" y="1571612"/>
            <a:ext cx="285752" cy="10498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9892" cy="6853586"/>
          </a:xfrm>
          <a:prstGeom prst="rect">
            <a:avLst/>
          </a:prstGeom>
        </p:spPr>
      </p:pic>
      <p:sp>
        <p:nvSpPr>
          <p:cNvPr id="5" name="TextBox 4"/>
          <p:cNvSpPr txBox="1"/>
          <p:nvPr/>
        </p:nvSpPr>
        <p:spPr>
          <a:xfrm>
            <a:off x="500002" y="0"/>
            <a:ext cx="8643998" cy="707886"/>
          </a:xfrm>
          <a:prstGeom prst="rect">
            <a:avLst/>
          </a:prstGeom>
          <a:noFill/>
        </p:spPr>
        <p:txBody>
          <a:bodyPr wrap="square" rtlCol="0">
            <a:spAutoFit/>
          </a:bodyPr>
          <a:lstStyle/>
          <a:p>
            <a:r>
              <a:rPr lang="en-IN" sz="4000" b="1" u="sng" dirty="0" smtClean="0"/>
              <a:t>AFTER CLICKING ON SHOW ALL BUSES</a:t>
            </a:r>
            <a:endParaRPr lang="en-US" sz="4000" b="1" u="sng" dirty="0"/>
          </a:p>
        </p:txBody>
      </p:sp>
      <p:pic>
        <p:nvPicPr>
          <p:cNvPr id="6" name="Picture 5" descr="PIC8.png"/>
          <p:cNvPicPr>
            <a:picLocks noChangeAspect="1"/>
          </p:cNvPicPr>
          <p:nvPr/>
        </p:nvPicPr>
        <p:blipFill>
          <a:blip r:embed="rId3"/>
          <a:stretch>
            <a:fillRect/>
          </a:stretch>
        </p:blipFill>
        <p:spPr>
          <a:xfrm>
            <a:off x="704310" y="971207"/>
            <a:ext cx="7735380" cy="491558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24"/>
            <a:ext cx="9149892" cy="6853586"/>
          </a:xfrm>
          <a:prstGeom prst="rect">
            <a:avLst/>
          </a:prstGeom>
        </p:spPr>
      </p:pic>
      <p:sp>
        <p:nvSpPr>
          <p:cNvPr id="5" name="TextBox 4"/>
          <p:cNvSpPr txBox="1"/>
          <p:nvPr/>
        </p:nvSpPr>
        <p:spPr>
          <a:xfrm>
            <a:off x="0" y="0"/>
            <a:ext cx="9144000" cy="677108"/>
          </a:xfrm>
          <a:prstGeom prst="rect">
            <a:avLst/>
          </a:prstGeom>
          <a:noFill/>
        </p:spPr>
        <p:txBody>
          <a:bodyPr wrap="square" rtlCol="0">
            <a:spAutoFit/>
          </a:bodyPr>
          <a:lstStyle/>
          <a:p>
            <a:r>
              <a:rPr lang="en-IN" sz="3800" b="1" u="sng" dirty="0"/>
              <a:t> </a:t>
            </a:r>
            <a:r>
              <a:rPr lang="en-IN" sz="3800" b="1" u="sng" dirty="0" smtClean="0"/>
              <a:t>AFTER CLICKING ON SHOW PASSENGER LIST</a:t>
            </a:r>
            <a:endParaRPr lang="en-US" sz="3800" b="1" u="sng" dirty="0"/>
          </a:p>
        </p:txBody>
      </p:sp>
      <p:pic>
        <p:nvPicPr>
          <p:cNvPr id="7" name="Picture 6" descr="PIC12.png"/>
          <p:cNvPicPr>
            <a:picLocks noChangeAspect="1"/>
          </p:cNvPicPr>
          <p:nvPr/>
        </p:nvPicPr>
        <p:blipFill>
          <a:blip r:embed="rId3"/>
          <a:stretch>
            <a:fillRect/>
          </a:stretch>
        </p:blipFill>
        <p:spPr>
          <a:xfrm>
            <a:off x="0" y="2714620"/>
            <a:ext cx="3000794" cy="4000528"/>
          </a:xfrm>
          <a:prstGeom prst="rect">
            <a:avLst/>
          </a:prstGeom>
        </p:spPr>
      </p:pic>
      <p:sp>
        <p:nvSpPr>
          <p:cNvPr id="9" name="TextBox 8"/>
          <p:cNvSpPr txBox="1"/>
          <p:nvPr/>
        </p:nvSpPr>
        <p:spPr>
          <a:xfrm>
            <a:off x="0" y="857232"/>
            <a:ext cx="3143272" cy="892552"/>
          </a:xfrm>
          <a:prstGeom prst="rect">
            <a:avLst/>
          </a:prstGeom>
          <a:noFill/>
        </p:spPr>
        <p:txBody>
          <a:bodyPr wrap="square" rtlCol="0">
            <a:spAutoFit/>
          </a:bodyPr>
          <a:lstStyle/>
          <a:p>
            <a:r>
              <a:rPr lang="en-IN" sz="2600" b="1" u="sng" dirty="0" smtClean="0"/>
              <a:t>IF NO PASSENGER IS PRESENT</a:t>
            </a:r>
            <a:endParaRPr lang="en-US" sz="2600" b="1" u="sng" dirty="0"/>
          </a:p>
        </p:txBody>
      </p:sp>
      <p:sp>
        <p:nvSpPr>
          <p:cNvPr id="10" name="TextBox 9"/>
          <p:cNvSpPr txBox="1"/>
          <p:nvPr/>
        </p:nvSpPr>
        <p:spPr>
          <a:xfrm>
            <a:off x="5214942" y="1000108"/>
            <a:ext cx="3714776" cy="492443"/>
          </a:xfrm>
          <a:prstGeom prst="rect">
            <a:avLst/>
          </a:prstGeom>
          <a:noFill/>
        </p:spPr>
        <p:txBody>
          <a:bodyPr wrap="square" rtlCol="0">
            <a:spAutoFit/>
          </a:bodyPr>
          <a:lstStyle/>
          <a:p>
            <a:r>
              <a:rPr lang="en-IN" sz="2600" b="1" u="sng" cap="all" dirty="0" smtClean="0">
                <a:ln w="0"/>
                <a:effectLst>
                  <a:reflection blurRad="12700" stA="50000" endPos="50000" dist="5000" dir="5400000" sy="-100000" rotWithShape="0"/>
                </a:effectLst>
              </a:rPr>
              <a:t>IF PASSENGER</a:t>
            </a:r>
            <a:r>
              <a:rPr lang="en-IN" sz="2600" b="1" i="1" u="sng" cap="all" dirty="0" smtClean="0">
                <a:ln w="0"/>
                <a:effectLst>
                  <a:reflection blurRad="12700" stA="50000" endPos="50000" dist="5000" dir="5400000" sy="-100000" rotWithShape="0"/>
                </a:effectLst>
              </a:rPr>
              <a:t> IS PRESENT</a:t>
            </a:r>
            <a:endParaRPr lang="en-US" sz="2600" b="1" i="1" u="sng" cap="all" spc="0" dirty="0" smtClean="0">
              <a:ln w="0"/>
              <a:effectLst>
                <a:reflection blurRad="12700" stA="50000" endPos="50000" dist="5000" dir="5400000" sy="-100000" rotWithShape="0"/>
              </a:effectLst>
            </a:endParaRPr>
          </a:p>
        </p:txBody>
      </p:sp>
      <p:sp>
        <p:nvSpPr>
          <p:cNvPr id="11" name="Down Arrow 10"/>
          <p:cNvSpPr/>
          <p:nvPr/>
        </p:nvSpPr>
        <p:spPr>
          <a:xfrm>
            <a:off x="1285852" y="1714488"/>
            <a:ext cx="214314"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12" name="Down Arrow 11"/>
          <p:cNvSpPr/>
          <p:nvPr/>
        </p:nvSpPr>
        <p:spPr>
          <a:xfrm>
            <a:off x="5715008" y="1500174"/>
            <a:ext cx="214314" cy="1214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PIC-11.png"/>
          <p:cNvPicPr>
            <a:picLocks noChangeAspect="1"/>
          </p:cNvPicPr>
          <p:nvPr/>
        </p:nvPicPr>
        <p:blipFill>
          <a:blip r:embed="rId4"/>
          <a:stretch>
            <a:fillRect/>
          </a:stretch>
        </p:blipFill>
        <p:spPr>
          <a:xfrm>
            <a:off x="3162853" y="2786058"/>
            <a:ext cx="5981147" cy="385765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ayout.jpg"/>
          <p:cNvPicPr>
            <a:picLocks noChangeAspect="1"/>
          </p:cNvPicPr>
          <p:nvPr/>
        </p:nvPicPr>
        <p:blipFill>
          <a:blip r:embed="rId2"/>
          <a:stretch>
            <a:fillRect/>
          </a:stretch>
        </p:blipFill>
        <p:spPr>
          <a:xfrm>
            <a:off x="0" y="0"/>
            <a:ext cx="9155783" cy="6858000"/>
          </a:xfrm>
          <a:prstGeom prst="rect">
            <a:avLst/>
          </a:prstGeom>
        </p:spPr>
      </p:pic>
      <p:sp>
        <p:nvSpPr>
          <p:cNvPr id="6" name="TextBox 5"/>
          <p:cNvSpPr txBox="1"/>
          <p:nvPr/>
        </p:nvSpPr>
        <p:spPr>
          <a:xfrm>
            <a:off x="357158" y="0"/>
            <a:ext cx="8572560" cy="661720"/>
          </a:xfrm>
          <a:prstGeom prst="rect">
            <a:avLst/>
          </a:prstGeom>
          <a:noFill/>
        </p:spPr>
        <p:txBody>
          <a:bodyPr wrap="square" rtlCol="0">
            <a:spAutoFit/>
          </a:bodyPr>
          <a:lstStyle/>
          <a:p>
            <a:r>
              <a:rPr lang="en-IN" sz="3700" b="1" u="sng" dirty="0" smtClean="0"/>
              <a:t> AFTER CLICKING ON CHECK TICKET STATUS</a:t>
            </a:r>
            <a:endParaRPr lang="en-US" sz="3700" b="1" u="sng" dirty="0"/>
          </a:p>
        </p:txBody>
      </p:sp>
      <p:sp>
        <p:nvSpPr>
          <p:cNvPr id="11" name="TextBox 10"/>
          <p:cNvSpPr txBox="1"/>
          <p:nvPr/>
        </p:nvSpPr>
        <p:spPr>
          <a:xfrm>
            <a:off x="0" y="642918"/>
            <a:ext cx="4143372" cy="646331"/>
          </a:xfrm>
          <a:prstGeom prst="rect">
            <a:avLst/>
          </a:prstGeom>
          <a:noFill/>
        </p:spPr>
        <p:txBody>
          <a:bodyPr wrap="square" rtlCol="0">
            <a:spAutoFit/>
          </a:bodyPr>
          <a:lstStyle/>
          <a:p>
            <a:r>
              <a:rPr lang="en-IN" b="1" u="sng" dirty="0" smtClean="0"/>
              <a:t>TICKET STATUS FALSE TILL ADMIN PROVIDES CONFIRMATION</a:t>
            </a:r>
            <a:endParaRPr lang="en-US" b="1" u="sng" dirty="0"/>
          </a:p>
        </p:txBody>
      </p:sp>
      <p:sp>
        <p:nvSpPr>
          <p:cNvPr id="13" name="Rectangle 12"/>
          <p:cNvSpPr/>
          <p:nvPr/>
        </p:nvSpPr>
        <p:spPr>
          <a:xfrm>
            <a:off x="5000628" y="714356"/>
            <a:ext cx="4143372" cy="646331"/>
          </a:xfrm>
          <a:prstGeom prst="rect">
            <a:avLst/>
          </a:prstGeom>
        </p:spPr>
        <p:txBody>
          <a:bodyPr wrap="square">
            <a:spAutoFit/>
          </a:bodyPr>
          <a:lstStyle/>
          <a:p>
            <a:r>
              <a:rPr lang="en-IN" b="1" u="sng" dirty="0" smtClean="0"/>
              <a:t>TICKET STATUS TRUE AFTER ADMIN PROVIDES CONFIRMATION</a:t>
            </a:r>
            <a:endParaRPr lang="en-US" b="1" u="sng" dirty="0"/>
          </a:p>
        </p:txBody>
      </p:sp>
      <p:sp>
        <p:nvSpPr>
          <p:cNvPr id="14" name="Down Arrow 13"/>
          <p:cNvSpPr/>
          <p:nvPr/>
        </p:nvSpPr>
        <p:spPr>
          <a:xfrm>
            <a:off x="2071670" y="1214422"/>
            <a:ext cx="214314"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7000892" y="1285860"/>
            <a:ext cx="142876"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PIC-5.png"/>
          <p:cNvPicPr>
            <a:picLocks noChangeAspect="1"/>
          </p:cNvPicPr>
          <p:nvPr/>
        </p:nvPicPr>
        <p:blipFill>
          <a:blip r:embed="rId3"/>
          <a:stretch>
            <a:fillRect/>
          </a:stretch>
        </p:blipFill>
        <p:spPr>
          <a:xfrm>
            <a:off x="0" y="2000240"/>
            <a:ext cx="4143372" cy="4643470"/>
          </a:xfrm>
          <a:prstGeom prst="rect">
            <a:avLst/>
          </a:prstGeom>
        </p:spPr>
      </p:pic>
      <p:pic>
        <p:nvPicPr>
          <p:cNvPr id="18" name="Picture 17" descr="PIC-14.png"/>
          <p:cNvPicPr>
            <a:picLocks noChangeAspect="1"/>
          </p:cNvPicPr>
          <p:nvPr/>
        </p:nvPicPr>
        <p:blipFill>
          <a:blip r:embed="rId4"/>
          <a:stretch>
            <a:fillRect/>
          </a:stretch>
        </p:blipFill>
        <p:spPr>
          <a:xfrm>
            <a:off x="4286248" y="1928802"/>
            <a:ext cx="4857752" cy="471490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11783" y="214338"/>
            <a:ext cx="9155783" cy="6858000"/>
          </a:xfrm>
          <a:prstGeom prst="rect">
            <a:avLst/>
          </a:prstGeom>
        </p:spPr>
      </p:pic>
      <p:sp>
        <p:nvSpPr>
          <p:cNvPr id="5" name="TextBox 4"/>
          <p:cNvSpPr txBox="1"/>
          <p:nvPr/>
        </p:nvSpPr>
        <p:spPr>
          <a:xfrm>
            <a:off x="142844" y="0"/>
            <a:ext cx="9001156" cy="1169551"/>
          </a:xfrm>
          <a:prstGeom prst="rect">
            <a:avLst/>
          </a:prstGeom>
          <a:noFill/>
        </p:spPr>
        <p:txBody>
          <a:bodyPr wrap="square" rtlCol="0">
            <a:spAutoFit/>
          </a:bodyPr>
          <a:lstStyle/>
          <a:p>
            <a:r>
              <a:rPr lang="en-IN" sz="3500" b="1" u="sng" dirty="0" smtClean="0"/>
              <a:t>AFTER CLICKING ON PROVIDE CONFIRMATION TO CUSTOMER</a:t>
            </a:r>
            <a:endParaRPr lang="en-US" sz="3500" b="1" u="sng" dirty="0"/>
          </a:p>
        </p:txBody>
      </p:sp>
      <p:pic>
        <p:nvPicPr>
          <p:cNvPr id="6" name="Picture 5" descr="PIC14.png"/>
          <p:cNvPicPr>
            <a:picLocks noChangeAspect="1"/>
          </p:cNvPicPr>
          <p:nvPr/>
        </p:nvPicPr>
        <p:blipFill>
          <a:blip r:embed="rId3"/>
          <a:stretch>
            <a:fillRect/>
          </a:stretch>
        </p:blipFill>
        <p:spPr>
          <a:xfrm>
            <a:off x="0" y="3071810"/>
            <a:ext cx="3762900" cy="3629248"/>
          </a:xfrm>
          <a:prstGeom prst="rect">
            <a:avLst/>
          </a:prstGeom>
        </p:spPr>
      </p:pic>
      <p:sp>
        <p:nvSpPr>
          <p:cNvPr id="7" name="TextBox 6"/>
          <p:cNvSpPr txBox="1"/>
          <p:nvPr/>
        </p:nvSpPr>
        <p:spPr>
          <a:xfrm>
            <a:off x="0" y="1428736"/>
            <a:ext cx="3643306" cy="646331"/>
          </a:xfrm>
          <a:prstGeom prst="rect">
            <a:avLst/>
          </a:prstGeom>
          <a:noFill/>
        </p:spPr>
        <p:txBody>
          <a:bodyPr wrap="square" rtlCol="0">
            <a:spAutoFit/>
          </a:bodyPr>
          <a:lstStyle/>
          <a:p>
            <a:r>
              <a:rPr lang="en-IN" b="1" u="sng" dirty="0" smtClean="0"/>
              <a:t>IF THERE IS NO PASSENGER TO BE CONFIRMED</a:t>
            </a:r>
            <a:endParaRPr lang="en-US" b="1" u="sng" dirty="0"/>
          </a:p>
        </p:txBody>
      </p:sp>
      <p:sp>
        <p:nvSpPr>
          <p:cNvPr id="8" name="Down Arrow 7"/>
          <p:cNvSpPr/>
          <p:nvPr/>
        </p:nvSpPr>
        <p:spPr>
          <a:xfrm>
            <a:off x="1214414" y="2000240"/>
            <a:ext cx="214314"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86314" y="1285860"/>
            <a:ext cx="2500330" cy="369332"/>
          </a:xfrm>
          <a:prstGeom prst="rect">
            <a:avLst/>
          </a:prstGeom>
          <a:noFill/>
        </p:spPr>
        <p:txBody>
          <a:bodyPr wrap="square" rtlCol="0">
            <a:spAutoFit/>
          </a:bodyPr>
          <a:lstStyle/>
          <a:p>
            <a:r>
              <a:rPr lang="en-IN" b="1" u="sng" dirty="0" smtClean="0"/>
              <a:t>TICKET </a:t>
            </a:r>
            <a:r>
              <a:rPr lang="en-IN" b="1" u="sng" dirty="0" smtClean="0"/>
              <a:t>CONFIRMED</a:t>
            </a:r>
            <a:endParaRPr lang="en-IN" b="1" u="sng" dirty="0" smtClean="0"/>
          </a:p>
        </p:txBody>
      </p:sp>
      <p:pic>
        <p:nvPicPr>
          <p:cNvPr id="10" name="Picture 9" descr="PIC-12.png"/>
          <p:cNvPicPr>
            <a:picLocks noChangeAspect="1"/>
          </p:cNvPicPr>
          <p:nvPr/>
        </p:nvPicPr>
        <p:blipFill>
          <a:blip r:embed="rId4"/>
          <a:stretch>
            <a:fillRect/>
          </a:stretch>
        </p:blipFill>
        <p:spPr>
          <a:xfrm>
            <a:off x="4023384" y="3071810"/>
            <a:ext cx="4855955" cy="3605498"/>
          </a:xfrm>
          <a:prstGeom prst="rect">
            <a:avLst/>
          </a:prstGeom>
        </p:spPr>
      </p:pic>
      <p:sp>
        <p:nvSpPr>
          <p:cNvPr id="11" name="Down Arrow 10"/>
          <p:cNvSpPr/>
          <p:nvPr/>
        </p:nvSpPr>
        <p:spPr>
          <a:xfrm>
            <a:off x="5214942" y="1643050"/>
            <a:ext cx="142876"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9892" cy="6853586"/>
          </a:xfrm>
          <a:prstGeom prst="rect">
            <a:avLst/>
          </a:prstGeom>
        </p:spPr>
      </p:pic>
      <p:pic>
        <p:nvPicPr>
          <p:cNvPr id="5" name="Picture 4" descr="PIC15.png"/>
          <p:cNvPicPr>
            <a:picLocks noChangeAspect="1"/>
          </p:cNvPicPr>
          <p:nvPr/>
        </p:nvPicPr>
        <p:blipFill>
          <a:blip r:embed="rId3"/>
          <a:stretch>
            <a:fillRect/>
          </a:stretch>
        </p:blipFill>
        <p:spPr>
          <a:xfrm>
            <a:off x="2143108" y="2129187"/>
            <a:ext cx="4214842" cy="4728813"/>
          </a:xfrm>
          <a:prstGeom prst="rect">
            <a:avLst/>
          </a:prstGeom>
        </p:spPr>
      </p:pic>
      <p:sp>
        <p:nvSpPr>
          <p:cNvPr id="6" name="TextBox 5"/>
          <p:cNvSpPr txBox="1"/>
          <p:nvPr/>
        </p:nvSpPr>
        <p:spPr>
          <a:xfrm>
            <a:off x="2357422" y="1214422"/>
            <a:ext cx="3571900" cy="369332"/>
          </a:xfrm>
          <a:prstGeom prst="rect">
            <a:avLst/>
          </a:prstGeom>
          <a:noFill/>
        </p:spPr>
        <p:txBody>
          <a:bodyPr wrap="square" rtlCol="0">
            <a:spAutoFit/>
          </a:bodyPr>
          <a:lstStyle/>
          <a:p>
            <a:r>
              <a:rPr lang="en-IN" b="1" u="sng" dirty="0" smtClean="0"/>
              <a:t>IF DETAILS PROVIDED IS INCORRECT</a:t>
            </a:r>
            <a:endParaRPr lang="en-US" b="1" u="sng" dirty="0"/>
          </a:p>
        </p:txBody>
      </p:sp>
      <p:sp>
        <p:nvSpPr>
          <p:cNvPr id="7" name="Down Arrow 6"/>
          <p:cNvSpPr/>
          <p:nvPr/>
        </p:nvSpPr>
        <p:spPr>
          <a:xfrm>
            <a:off x="3929058" y="1571612"/>
            <a:ext cx="214314"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24"/>
            <a:ext cx="9144000" cy="784830"/>
          </a:xfrm>
          <a:prstGeom prst="rect">
            <a:avLst/>
          </a:prstGeom>
          <a:noFill/>
        </p:spPr>
        <p:txBody>
          <a:bodyPr wrap="square" rtlCol="0">
            <a:spAutoFit/>
          </a:bodyPr>
          <a:lstStyle/>
          <a:p>
            <a:r>
              <a:rPr lang="en-IN" sz="4500" b="1" u="sng" dirty="0" smtClean="0"/>
              <a:t>AFTER CLICKING ON TICKET BOOKING</a:t>
            </a:r>
            <a:endParaRPr lang="en-US" sz="4500" b="1" u="sng"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11782" y="0"/>
            <a:ext cx="9155782" cy="6858000"/>
          </a:xfrm>
          <a:prstGeom prst="rect">
            <a:avLst/>
          </a:prstGeom>
        </p:spPr>
      </p:pic>
      <p:sp>
        <p:nvSpPr>
          <p:cNvPr id="9" name="TextBox 8"/>
          <p:cNvSpPr txBox="1"/>
          <p:nvPr/>
        </p:nvSpPr>
        <p:spPr>
          <a:xfrm>
            <a:off x="0" y="1857364"/>
            <a:ext cx="2357422" cy="369332"/>
          </a:xfrm>
          <a:prstGeom prst="rect">
            <a:avLst/>
          </a:prstGeom>
          <a:noFill/>
        </p:spPr>
        <p:txBody>
          <a:bodyPr wrap="square" rtlCol="0">
            <a:spAutoFit/>
          </a:bodyPr>
          <a:lstStyle/>
          <a:p>
            <a:endParaRPr lang="en-US" dirty="0"/>
          </a:p>
        </p:txBody>
      </p:sp>
      <p:sp>
        <p:nvSpPr>
          <p:cNvPr id="10" name="TextBox 9"/>
          <p:cNvSpPr txBox="1"/>
          <p:nvPr/>
        </p:nvSpPr>
        <p:spPr>
          <a:xfrm>
            <a:off x="928662" y="928670"/>
            <a:ext cx="1714480" cy="646331"/>
          </a:xfrm>
          <a:prstGeom prst="rect">
            <a:avLst/>
          </a:prstGeom>
          <a:noFill/>
        </p:spPr>
        <p:txBody>
          <a:bodyPr wrap="square" rtlCol="0">
            <a:spAutoFit/>
          </a:bodyPr>
          <a:lstStyle/>
          <a:p>
            <a:r>
              <a:rPr lang="en-IN" b="1" u="sng" dirty="0" smtClean="0"/>
              <a:t>AVAILABLE BUSES</a:t>
            </a:r>
            <a:endParaRPr lang="en-US" b="1" u="sng" dirty="0"/>
          </a:p>
        </p:txBody>
      </p:sp>
      <p:sp>
        <p:nvSpPr>
          <p:cNvPr id="12" name="TextBox 11"/>
          <p:cNvSpPr txBox="1"/>
          <p:nvPr/>
        </p:nvSpPr>
        <p:spPr>
          <a:xfrm>
            <a:off x="2214546" y="857232"/>
            <a:ext cx="2571768" cy="646331"/>
          </a:xfrm>
          <a:prstGeom prst="rect">
            <a:avLst/>
          </a:prstGeom>
          <a:noFill/>
        </p:spPr>
        <p:txBody>
          <a:bodyPr wrap="square" rtlCol="0">
            <a:spAutoFit/>
          </a:bodyPr>
          <a:lstStyle/>
          <a:p>
            <a:r>
              <a:rPr lang="en-IN" b="1" u="sng" dirty="0" smtClean="0"/>
              <a:t>IF DETAILS PROVIDED IS CORRECT</a:t>
            </a:r>
            <a:endParaRPr lang="en-US" b="1" u="sng" dirty="0"/>
          </a:p>
        </p:txBody>
      </p:sp>
      <p:sp>
        <p:nvSpPr>
          <p:cNvPr id="13" name="Down Arrow 12"/>
          <p:cNvSpPr/>
          <p:nvPr/>
        </p:nvSpPr>
        <p:spPr>
          <a:xfrm>
            <a:off x="1214414" y="1500174"/>
            <a:ext cx="214314" cy="1071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2500298" y="1428736"/>
            <a:ext cx="214314" cy="11430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PIC-4.png"/>
          <p:cNvPicPr>
            <a:picLocks noChangeAspect="1"/>
          </p:cNvPicPr>
          <p:nvPr/>
        </p:nvPicPr>
        <p:blipFill>
          <a:blip r:embed="rId3"/>
          <a:stretch>
            <a:fillRect/>
          </a:stretch>
        </p:blipFill>
        <p:spPr>
          <a:xfrm>
            <a:off x="532262" y="2571743"/>
            <a:ext cx="8215338" cy="415245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24"/>
            <a:ext cx="9144000" cy="6849173"/>
          </a:xfrm>
          <a:prstGeom prst="rect">
            <a:avLst/>
          </a:prstGeom>
        </p:spPr>
      </p:pic>
      <p:sp>
        <p:nvSpPr>
          <p:cNvPr id="5" name="TextBox 4"/>
          <p:cNvSpPr txBox="1"/>
          <p:nvPr/>
        </p:nvSpPr>
        <p:spPr>
          <a:xfrm>
            <a:off x="0" y="0"/>
            <a:ext cx="9144000" cy="1477328"/>
          </a:xfrm>
          <a:prstGeom prst="rect">
            <a:avLst/>
          </a:prstGeom>
          <a:noFill/>
        </p:spPr>
        <p:txBody>
          <a:bodyPr wrap="square" rtlCol="0">
            <a:spAutoFit/>
          </a:bodyPr>
          <a:lstStyle/>
          <a:p>
            <a:r>
              <a:rPr lang="en-IN" sz="4500" b="1" u="sng" dirty="0" smtClean="0"/>
              <a:t>AFTER CLICKING ON TICKET BOOKING</a:t>
            </a:r>
          </a:p>
          <a:p>
            <a:r>
              <a:rPr lang="en-IN" sz="4500" b="1" u="sng" dirty="0" smtClean="0"/>
              <a:t>PROVIDING CUSTOMER DETAILS</a:t>
            </a:r>
            <a:endParaRPr lang="en-US" sz="4500" b="1" u="sng" dirty="0"/>
          </a:p>
        </p:txBody>
      </p:sp>
      <p:pic>
        <p:nvPicPr>
          <p:cNvPr id="8" name="Picture 7" descr="pic17.png"/>
          <p:cNvPicPr>
            <a:picLocks noChangeAspect="1"/>
          </p:cNvPicPr>
          <p:nvPr/>
        </p:nvPicPr>
        <p:blipFill>
          <a:blip r:embed="rId3"/>
          <a:stretch>
            <a:fillRect/>
          </a:stretch>
        </p:blipFill>
        <p:spPr>
          <a:xfrm>
            <a:off x="0" y="3214686"/>
            <a:ext cx="3219900" cy="3429024"/>
          </a:xfrm>
          <a:prstGeom prst="rect">
            <a:avLst/>
          </a:prstGeom>
        </p:spPr>
      </p:pic>
      <p:sp>
        <p:nvSpPr>
          <p:cNvPr id="10" name="TextBox 9"/>
          <p:cNvSpPr txBox="1"/>
          <p:nvPr/>
        </p:nvSpPr>
        <p:spPr>
          <a:xfrm>
            <a:off x="0" y="1714488"/>
            <a:ext cx="2786050" cy="646331"/>
          </a:xfrm>
          <a:prstGeom prst="rect">
            <a:avLst/>
          </a:prstGeom>
          <a:noFill/>
        </p:spPr>
        <p:txBody>
          <a:bodyPr wrap="square" rtlCol="0">
            <a:spAutoFit/>
          </a:bodyPr>
          <a:lstStyle/>
          <a:p>
            <a:r>
              <a:rPr lang="en-IN" b="1" u="sng" dirty="0" smtClean="0"/>
              <a:t>IF AGE MORE OR LESS THAN 3 YEARS</a:t>
            </a:r>
            <a:endParaRPr lang="en-US" b="1" u="sng" dirty="0"/>
          </a:p>
        </p:txBody>
      </p:sp>
      <p:pic>
        <p:nvPicPr>
          <p:cNvPr id="7" name="Picture 6" descr="PIC-5.png"/>
          <p:cNvPicPr>
            <a:picLocks noChangeAspect="1"/>
          </p:cNvPicPr>
          <p:nvPr/>
        </p:nvPicPr>
        <p:blipFill>
          <a:blip r:embed="rId4"/>
          <a:stretch>
            <a:fillRect/>
          </a:stretch>
        </p:blipFill>
        <p:spPr>
          <a:xfrm>
            <a:off x="3382256" y="2928934"/>
            <a:ext cx="5761743" cy="3714776"/>
          </a:xfrm>
          <a:prstGeom prst="rect">
            <a:avLst/>
          </a:prstGeom>
        </p:spPr>
      </p:pic>
      <p:sp>
        <p:nvSpPr>
          <p:cNvPr id="11" name="Down Arrow 10"/>
          <p:cNvSpPr/>
          <p:nvPr/>
        </p:nvSpPr>
        <p:spPr>
          <a:xfrm>
            <a:off x="642910" y="2285992"/>
            <a:ext cx="142876"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786314" y="1571612"/>
            <a:ext cx="2643206" cy="646331"/>
          </a:xfrm>
          <a:prstGeom prst="rect">
            <a:avLst/>
          </a:prstGeom>
          <a:noFill/>
        </p:spPr>
        <p:txBody>
          <a:bodyPr wrap="square" rtlCol="0">
            <a:spAutoFit/>
          </a:bodyPr>
          <a:lstStyle/>
          <a:p>
            <a:r>
              <a:rPr lang="en-IN" b="1" u="sng" dirty="0" smtClean="0"/>
              <a:t>IF DETAILS PROVIDED IS CORRECT</a:t>
            </a:r>
            <a:endParaRPr lang="en-US" b="1" u="sng" dirty="0"/>
          </a:p>
        </p:txBody>
      </p:sp>
      <p:sp>
        <p:nvSpPr>
          <p:cNvPr id="13" name="Down Arrow 12"/>
          <p:cNvSpPr/>
          <p:nvPr/>
        </p:nvSpPr>
        <p:spPr>
          <a:xfrm>
            <a:off x="5572132" y="2214554"/>
            <a:ext cx="214314" cy="642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0"/>
            <a:ext cx="9155783" cy="6858000"/>
          </a:xfrm>
          <a:prstGeom prst="rect">
            <a:avLst/>
          </a:prstGeom>
        </p:spPr>
      </p:pic>
      <p:sp>
        <p:nvSpPr>
          <p:cNvPr id="5" name="TextBox 4"/>
          <p:cNvSpPr txBox="1"/>
          <p:nvPr/>
        </p:nvSpPr>
        <p:spPr>
          <a:xfrm>
            <a:off x="714348" y="0"/>
            <a:ext cx="7500990" cy="861774"/>
          </a:xfrm>
          <a:prstGeom prst="rect">
            <a:avLst/>
          </a:prstGeom>
          <a:noFill/>
        </p:spPr>
        <p:txBody>
          <a:bodyPr wrap="square" rtlCol="0">
            <a:spAutoFit/>
          </a:bodyPr>
          <a:lstStyle/>
          <a:p>
            <a:r>
              <a:rPr lang="en-IN" sz="5000" b="1" u="sng" dirty="0" smtClean="0">
                <a:solidFill>
                  <a:schemeClr val="tx2">
                    <a:lumMod val="75000"/>
                  </a:schemeClr>
                </a:solidFill>
              </a:rPr>
              <a:t> BUS RESERVATION SYSTEM</a:t>
            </a:r>
            <a:endParaRPr lang="en-US" sz="5000" b="1" u="sng" dirty="0">
              <a:solidFill>
                <a:schemeClr val="tx2">
                  <a:lumMod val="75000"/>
                </a:schemeClr>
              </a:solidFill>
            </a:endParaRPr>
          </a:p>
        </p:txBody>
      </p:sp>
      <p:pic>
        <p:nvPicPr>
          <p:cNvPr id="6" name="Picture 5" descr="BusBanner3.gif"/>
          <p:cNvPicPr>
            <a:picLocks noChangeAspect="1"/>
          </p:cNvPicPr>
          <p:nvPr/>
        </p:nvPicPr>
        <p:blipFill>
          <a:blip r:embed="rId3"/>
          <a:stretch>
            <a:fillRect/>
          </a:stretch>
        </p:blipFill>
        <p:spPr>
          <a:xfrm>
            <a:off x="0" y="785794"/>
            <a:ext cx="9144000" cy="2259361"/>
          </a:xfrm>
          <a:prstGeom prst="rect">
            <a:avLst/>
          </a:prstGeom>
        </p:spPr>
      </p:pic>
      <p:sp>
        <p:nvSpPr>
          <p:cNvPr id="7" name="TextBox 6"/>
          <p:cNvSpPr txBox="1"/>
          <p:nvPr/>
        </p:nvSpPr>
        <p:spPr>
          <a:xfrm>
            <a:off x="4929190" y="3143248"/>
            <a:ext cx="4214810" cy="584775"/>
          </a:xfrm>
          <a:prstGeom prst="rect">
            <a:avLst/>
          </a:prstGeom>
          <a:noFill/>
        </p:spPr>
        <p:txBody>
          <a:bodyPr wrap="square" rtlCol="0">
            <a:spAutoFit/>
          </a:bodyPr>
          <a:lstStyle/>
          <a:p>
            <a:pPr algn="ctr"/>
            <a:r>
              <a:rPr lang="en-US" sz="3200" b="1" i="1" u="sng" cap="all" spc="0" dirty="0" smtClean="0">
                <a:ln/>
                <a:solidFill>
                  <a:schemeClr val="tx2">
                    <a:lumMod val="75000"/>
                  </a:schemeClr>
                </a:solidFill>
                <a:effectLst>
                  <a:reflection blurRad="10000" stA="55000" endPos="48000" dist="500" dir="5400000" sy="-100000" algn="bl" rotWithShape="0"/>
                </a:effectLst>
                <a:latin typeface="Modern No. 20" pitchFamily="18" charset="0"/>
              </a:rPr>
              <a:t>GROUP MEMBERS:-</a:t>
            </a:r>
            <a:endParaRPr lang="en-US" sz="3200" b="1" i="1" u="sng" cap="all" spc="0" dirty="0">
              <a:ln/>
              <a:solidFill>
                <a:schemeClr val="tx2">
                  <a:lumMod val="75000"/>
                </a:schemeClr>
              </a:solidFill>
              <a:effectLst>
                <a:reflection blurRad="10000" stA="55000" endPos="48000" dist="500" dir="5400000" sy="-100000" algn="bl" rotWithShape="0"/>
              </a:effectLst>
              <a:latin typeface="Modern No. 20" pitchFamily="18" charset="0"/>
            </a:endParaRPr>
          </a:p>
        </p:txBody>
      </p:sp>
      <p:sp>
        <p:nvSpPr>
          <p:cNvPr id="8" name="TextBox 7"/>
          <p:cNvSpPr txBox="1"/>
          <p:nvPr/>
        </p:nvSpPr>
        <p:spPr>
          <a:xfrm>
            <a:off x="0" y="4071942"/>
            <a:ext cx="8786842" cy="369332"/>
          </a:xfrm>
          <a:prstGeom prst="rect">
            <a:avLst/>
          </a:prstGeom>
          <a:noFill/>
        </p:spPr>
        <p:txBody>
          <a:bodyPr wrap="square" rtlCol="0">
            <a:spAutoFit/>
          </a:bodyPr>
          <a:lstStyle/>
          <a:p>
            <a:endParaRPr lang="en-US" dirty="0"/>
          </a:p>
        </p:txBody>
      </p:sp>
      <p:sp>
        <p:nvSpPr>
          <p:cNvPr id="10" name="TextBox 9"/>
          <p:cNvSpPr txBox="1"/>
          <p:nvPr/>
        </p:nvSpPr>
        <p:spPr>
          <a:xfrm>
            <a:off x="285720" y="3857628"/>
            <a:ext cx="8858280" cy="492443"/>
          </a:xfrm>
          <a:prstGeom prst="rect">
            <a:avLst/>
          </a:prstGeom>
          <a:noFill/>
        </p:spPr>
        <p:txBody>
          <a:bodyPr wrap="square" rtlCol="0">
            <a:spAutoFit/>
          </a:bodyPr>
          <a:lstStyle/>
          <a:p>
            <a:r>
              <a:rPr lang="en-US" sz="2600" b="1" i="1" cap="none" spc="0" dirty="0" smtClean="0">
                <a:ln w="17780" cmpd="sng">
                  <a:solidFill>
                    <a:srgbClr val="FFFFFF"/>
                  </a:solidFill>
                  <a:prstDash val="solid"/>
                  <a:miter lim="800000"/>
                </a:ln>
                <a:effectLst>
                  <a:outerShdw blurRad="50800" algn="tl" rotWithShape="0">
                    <a:srgbClr val="000000"/>
                  </a:outerShdw>
                </a:effectLst>
              </a:rPr>
              <a:t>   AGNIP KARMAKAR,JALPAIGURI GOVT ENGINEERING COLLEGE</a:t>
            </a:r>
          </a:p>
        </p:txBody>
      </p:sp>
      <p:sp>
        <p:nvSpPr>
          <p:cNvPr id="11" name="TextBox 10"/>
          <p:cNvSpPr txBox="1"/>
          <p:nvPr/>
        </p:nvSpPr>
        <p:spPr>
          <a:xfrm>
            <a:off x="714316" y="4429132"/>
            <a:ext cx="8429684" cy="492443"/>
          </a:xfrm>
          <a:prstGeom prst="rect">
            <a:avLst/>
          </a:prstGeom>
          <a:noFill/>
        </p:spPr>
        <p:txBody>
          <a:bodyPr wrap="square" rtlCol="0">
            <a:spAutoFit/>
          </a:bodyPr>
          <a:lstStyle/>
          <a:p>
            <a:pPr algn="ctr"/>
            <a:r>
              <a:rPr lang="en-IN" sz="2600" b="1" i="1" dirty="0" smtClean="0">
                <a:ln w="17780" cmpd="sng">
                  <a:solidFill>
                    <a:srgbClr val="FFFFFF"/>
                  </a:solidFill>
                  <a:prstDash val="solid"/>
                  <a:miter lim="800000"/>
                </a:ln>
                <a:effectLst>
                  <a:outerShdw blurRad="38100" dist="38100" dir="2700000" algn="tl">
                    <a:srgbClr val="000000">
                      <a:alpha val="43137"/>
                    </a:srgbClr>
                  </a:outerShdw>
                </a:effectLst>
              </a:rPr>
              <a:t>     ARITRA DUTTA,JALPAIGURI GOVT ENGINEERING COLLEGE</a:t>
            </a:r>
          </a:p>
        </p:txBody>
      </p:sp>
      <p:sp>
        <p:nvSpPr>
          <p:cNvPr id="12" name="TextBox 11"/>
          <p:cNvSpPr txBox="1"/>
          <p:nvPr/>
        </p:nvSpPr>
        <p:spPr>
          <a:xfrm>
            <a:off x="785754" y="5000636"/>
            <a:ext cx="8358246" cy="492443"/>
          </a:xfrm>
          <a:prstGeom prst="rect">
            <a:avLst/>
          </a:prstGeom>
          <a:noFill/>
        </p:spPr>
        <p:txBody>
          <a:bodyPr wrap="square" rtlCol="0">
            <a:spAutoFit/>
          </a:bodyPr>
          <a:lstStyle/>
          <a:p>
            <a:r>
              <a:rPr lang="en-US" sz="2600" b="1" i="1" cap="none" spc="0" dirty="0" smtClean="0">
                <a:ln w="17780" cmpd="sng">
                  <a:solidFill>
                    <a:srgbClr val="FFFFFF"/>
                  </a:solidFill>
                  <a:prstDash val="solid"/>
                  <a:miter lim="800000"/>
                </a:ln>
                <a:effectLst>
                  <a:outerShdw blurRad="50800" algn="tl" rotWithShape="0">
                    <a:srgbClr val="000000"/>
                  </a:outerShdw>
                </a:effectLst>
              </a:rPr>
              <a:t>   ANINDYA PANJA,JALPAIGURI GOVT ENGINEERNG COLLEGE</a:t>
            </a:r>
          </a:p>
        </p:txBody>
      </p:sp>
      <p:sp>
        <p:nvSpPr>
          <p:cNvPr id="13" name="TextBox 12"/>
          <p:cNvSpPr txBox="1"/>
          <p:nvPr/>
        </p:nvSpPr>
        <p:spPr>
          <a:xfrm>
            <a:off x="785786" y="5572140"/>
            <a:ext cx="8143932" cy="492443"/>
          </a:xfrm>
          <a:prstGeom prst="rect">
            <a:avLst/>
          </a:prstGeom>
          <a:noFill/>
        </p:spPr>
        <p:txBody>
          <a:bodyPr wrap="square" rtlCol="0">
            <a:spAutoFit/>
          </a:bodyPr>
          <a:lstStyle/>
          <a:p>
            <a:r>
              <a:rPr lang="en-US" sz="2600" b="1" i="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ANKIT KUMAR,TECHNO INDIA SALT LAKE</a:t>
            </a:r>
          </a:p>
        </p:txBody>
      </p:sp>
      <p:sp>
        <p:nvSpPr>
          <p:cNvPr id="14" name="TextBox 13"/>
          <p:cNvSpPr txBox="1"/>
          <p:nvPr/>
        </p:nvSpPr>
        <p:spPr>
          <a:xfrm>
            <a:off x="2571736" y="6143644"/>
            <a:ext cx="6429420" cy="492443"/>
          </a:xfrm>
          <a:prstGeom prst="rect">
            <a:avLst/>
          </a:prstGeom>
          <a:noFill/>
        </p:spPr>
        <p:txBody>
          <a:bodyPr wrap="square" rtlCol="0">
            <a:spAutoFit/>
          </a:bodyPr>
          <a:lstStyle/>
          <a:p>
            <a:r>
              <a:rPr lang="en-US" sz="2600" b="1" i="1" cap="none" spc="0" dirty="0" smtClean="0">
                <a:ln w="17780" cmpd="sng">
                  <a:solidFill>
                    <a:srgbClr val="FFFFFF"/>
                  </a:solidFill>
                  <a:prstDash val="solid"/>
                  <a:miter lim="800000"/>
                </a:ln>
                <a:effectLst>
                  <a:outerShdw blurRad="50800" algn="tl" rotWithShape="0">
                    <a:srgbClr val="000000"/>
                  </a:outerShdw>
                </a:effectLst>
              </a:rPr>
              <a:t>                                               ABHIK PAL,BPPIMT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9892" cy="6853586"/>
          </a:xfrm>
          <a:prstGeom prst="rect">
            <a:avLst/>
          </a:prstGeom>
        </p:spPr>
      </p:pic>
      <p:sp>
        <p:nvSpPr>
          <p:cNvPr id="5" name="TextBox 4"/>
          <p:cNvSpPr txBox="1"/>
          <p:nvPr/>
        </p:nvSpPr>
        <p:spPr>
          <a:xfrm>
            <a:off x="214282" y="0"/>
            <a:ext cx="8929718" cy="784830"/>
          </a:xfrm>
          <a:prstGeom prst="rect">
            <a:avLst/>
          </a:prstGeom>
          <a:noFill/>
        </p:spPr>
        <p:txBody>
          <a:bodyPr wrap="square" rtlCol="0">
            <a:spAutoFit/>
          </a:bodyPr>
          <a:lstStyle/>
          <a:p>
            <a:r>
              <a:rPr lang="en-IN" sz="4500" b="1" u="sng" dirty="0" smtClean="0"/>
              <a:t> AFTER CLICKING ON CANCEL TICKET</a:t>
            </a:r>
            <a:endParaRPr lang="en-US" sz="4500" b="1" u="sng" dirty="0"/>
          </a:p>
        </p:txBody>
      </p:sp>
      <p:pic>
        <p:nvPicPr>
          <p:cNvPr id="6" name="Picture 5" descr="pic19.png"/>
          <p:cNvPicPr>
            <a:picLocks noChangeAspect="1"/>
          </p:cNvPicPr>
          <p:nvPr/>
        </p:nvPicPr>
        <p:blipFill>
          <a:blip r:embed="rId3"/>
          <a:stretch>
            <a:fillRect/>
          </a:stretch>
        </p:blipFill>
        <p:spPr>
          <a:xfrm>
            <a:off x="5286380" y="2571744"/>
            <a:ext cx="3429024" cy="3584507"/>
          </a:xfrm>
          <a:prstGeom prst="rect">
            <a:avLst/>
          </a:prstGeom>
        </p:spPr>
      </p:pic>
      <p:sp>
        <p:nvSpPr>
          <p:cNvPr id="9" name="TextBox 8"/>
          <p:cNvSpPr txBox="1"/>
          <p:nvPr/>
        </p:nvSpPr>
        <p:spPr>
          <a:xfrm>
            <a:off x="0" y="1142984"/>
            <a:ext cx="1857356" cy="369332"/>
          </a:xfrm>
          <a:prstGeom prst="rect">
            <a:avLst/>
          </a:prstGeom>
          <a:noFill/>
        </p:spPr>
        <p:txBody>
          <a:bodyPr wrap="square" rtlCol="0">
            <a:spAutoFit/>
          </a:bodyPr>
          <a:lstStyle/>
          <a:p>
            <a:r>
              <a:rPr lang="en-IN" b="1" u="sng" dirty="0" smtClean="0"/>
              <a:t>TICKET DETAILS</a:t>
            </a:r>
            <a:endParaRPr lang="en-US" b="1" u="sng" dirty="0"/>
          </a:p>
        </p:txBody>
      </p:sp>
      <p:sp>
        <p:nvSpPr>
          <p:cNvPr id="10" name="TextBox 9"/>
          <p:cNvSpPr txBox="1"/>
          <p:nvPr/>
        </p:nvSpPr>
        <p:spPr>
          <a:xfrm>
            <a:off x="5643570" y="928670"/>
            <a:ext cx="2357454" cy="646331"/>
          </a:xfrm>
          <a:prstGeom prst="rect">
            <a:avLst/>
          </a:prstGeom>
          <a:noFill/>
        </p:spPr>
        <p:txBody>
          <a:bodyPr wrap="square" rtlCol="0">
            <a:spAutoFit/>
          </a:bodyPr>
          <a:lstStyle/>
          <a:p>
            <a:r>
              <a:rPr lang="en-IN" b="1" u="sng" dirty="0" smtClean="0"/>
              <a:t>PROVIDING TICKET </a:t>
            </a:r>
            <a:r>
              <a:rPr lang="en-IN" b="1" u="sng" dirty="0" smtClean="0"/>
              <a:t> DETAILS INCORRECT</a:t>
            </a:r>
            <a:endParaRPr lang="en-US" b="1" u="sng" dirty="0"/>
          </a:p>
        </p:txBody>
      </p:sp>
      <p:sp>
        <p:nvSpPr>
          <p:cNvPr id="12" name="Down Arrow 11"/>
          <p:cNvSpPr/>
          <p:nvPr/>
        </p:nvSpPr>
        <p:spPr>
          <a:xfrm>
            <a:off x="642910" y="1428736"/>
            <a:ext cx="142876" cy="1071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6429388" y="1500174"/>
            <a:ext cx="142876"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2323.png"/>
          <p:cNvPicPr>
            <a:picLocks noChangeAspect="1"/>
          </p:cNvPicPr>
          <p:nvPr/>
        </p:nvPicPr>
        <p:blipFill>
          <a:blip r:embed="rId4"/>
          <a:stretch>
            <a:fillRect/>
          </a:stretch>
        </p:blipFill>
        <p:spPr>
          <a:xfrm>
            <a:off x="0" y="2571744"/>
            <a:ext cx="4143372" cy="4071966"/>
          </a:xfrm>
          <a:prstGeom prst="rect">
            <a:avLst/>
          </a:prstGeom>
        </p:spPr>
      </p:pic>
      <p:pic>
        <p:nvPicPr>
          <p:cNvPr id="16" name="Picture 15" descr="PIC-6.png"/>
          <p:cNvPicPr>
            <a:picLocks noChangeAspect="1"/>
          </p:cNvPicPr>
          <p:nvPr/>
        </p:nvPicPr>
        <p:blipFill>
          <a:blip r:embed="rId5"/>
          <a:stretch>
            <a:fillRect/>
          </a:stretch>
        </p:blipFill>
        <p:spPr>
          <a:xfrm>
            <a:off x="4786314" y="5357826"/>
            <a:ext cx="2648320" cy="123842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5892" y="4414"/>
            <a:ext cx="9149892" cy="6853586"/>
          </a:xfrm>
          <a:prstGeom prst="rect">
            <a:avLst/>
          </a:prstGeom>
        </p:spPr>
      </p:pic>
      <p:pic>
        <p:nvPicPr>
          <p:cNvPr id="5" name="Picture 4" descr="PIC-8.png"/>
          <p:cNvPicPr>
            <a:picLocks noChangeAspect="1"/>
          </p:cNvPicPr>
          <p:nvPr/>
        </p:nvPicPr>
        <p:blipFill>
          <a:blip r:embed="rId3"/>
          <a:stretch>
            <a:fillRect/>
          </a:stretch>
        </p:blipFill>
        <p:spPr>
          <a:xfrm>
            <a:off x="0" y="2071678"/>
            <a:ext cx="5000628" cy="4786322"/>
          </a:xfrm>
          <a:prstGeom prst="rect">
            <a:avLst/>
          </a:prstGeom>
        </p:spPr>
      </p:pic>
      <p:pic>
        <p:nvPicPr>
          <p:cNvPr id="6" name="Picture 5" descr="PIC-9.png"/>
          <p:cNvPicPr>
            <a:picLocks noChangeAspect="1"/>
          </p:cNvPicPr>
          <p:nvPr/>
        </p:nvPicPr>
        <p:blipFill>
          <a:blip r:embed="rId4"/>
          <a:stretch>
            <a:fillRect/>
          </a:stretch>
        </p:blipFill>
        <p:spPr>
          <a:xfrm>
            <a:off x="5500694" y="3071810"/>
            <a:ext cx="2648320" cy="1247949"/>
          </a:xfrm>
          <a:prstGeom prst="rect">
            <a:avLst/>
          </a:prstGeom>
        </p:spPr>
      </p:pic>
      <p:pic>
        <p:nvPicPr>
          <p:cNvPr id="7" name="Picture 6" descr="PIC-10.png"/>
          <p:cNvPicPr>
            <a:picLocks noChangeAspect="1"/>
          </p:cNvPicPr>
          <p:nvPr/>
        </p:nvPicPr>
        <p:blipFill>
          <a:blip r:embed="rId5"/>
          <a:stretch>
            <a:fillRect/>
          </a:stretch>
        </p:blipFill>
        <p:spPr>
          <a:xfrm>
            <a:off x="5143504" y="4357694"/>
            <a:ext cx="3820058" cy="1629002"/>
          </a:xfrm>
          <a:prstGeom prst="rect">
            <a:avLst/>
          </a:prstGeom>
        </p:spPr>
      </p:pic>
      <p:sp>
        <p:nvSpPr>
          <p:cNvPr id="8" name="TextBox 7"/>
          <p:cNvSpPr txBox="1"/>
          <p:nvPr/>
        </p:nvSpPr>
        <p:spPr>
          <a:xfrm>
            <a:off x="285720" y="357166"/>
            <a:ext cx="4286280" cy="369332"/>
          </a:xfrm>
          <a:prstGeom prst="rect">
            <a:avLst/>
          </a:prstGeom>
          <a:noFill/>
        </p:spPr>
        <p:txBody>
          <a:bodyPr wrap="square" rtlCol="0">
            <a:spAutoFit/>
          </a:bodyPr>
          <a:lstStyle/>
          <a:p>
            <a:r>
              <a:rPr lang="en-IN" b="1" u="sng" dirty="0" smtClean="0"/>
              <a:t>IF DETAILS PROVIDED IS CORRECT</a:t>
            </a:r>
            <a:endParaRPr lang="en-US" b="1" u="sng" dirty="0"/>
          </a:p>
        </p:txBody>
      </p:sp>
      <p:sp>
        <p:nvSpPr>
          <p:cNvPr id="9" name="Down Arrow 8"/>
          <p:cNvSpPr/>
          <p:nvPr/>
        </p:nvSpPr>
        <p:spPr>
          <a:xfrm>
            <a:off x="2143108" y="785794"/>
            <a:ext cx="214314" cy="11430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5892" y="4414"/>
            <a:ext cx="9149892" cy="6853586"/>
          </a:xfrm>
          <a:prstGeom prst="rect">
            <a:avLst/>
          </a:prstGeom>
        </p:spPr>
      </p:pic>
      <p:sp>
        <p:nvSpPr>
          <p:cNvPr id="5" name="TextBox 4"/>
          <p:cNvSpPr txBox="1"/>
          <p:nvPr/>
        </p:nvSpPr>
        <p:spPr>
          <a:xfrm>
            <a:off x="2214546" y="0"/>
            <a:ext cx="5357850" cy="1015663"/>
          </a:xfrm>
          <a:prstGeom prst="rect">
            <a:avLst/>
          </a:prstGeom>
          <a:noFill/>
        </p:spPr>
        <p:txBody>
          <a:bodyPr wrap="square" rtlCol="0">
            <a:spAutoFit/>
          </a:bodyPr>
          <a:lstStyle/>
          <a:p>
            <a:r>
              <a:rPr lang="en-IN" sz="6000" b="1" u="sng" dirty="0" smtClean="0"/>
              <a:t>FUTURE SCOPE</a:t>
            </a:r>
            <a:endParaRPr lang="en-US" sz="6000" b="1" u="sng" dirty="0"/>
          </a:p>
        </p:txBody>
      </p:sp>
      <p:sp>
        <p:nvSpPr>
          <p:cNvPr id="7" name="TextBox 6"/>
          <p:cNvSpPr txBox="1"/>
          <p:nvPr/>
        </p:nvSpPr>
        <p:spPr>
          <a:xfrm>
            <a:off x="0" y="1643050"/>
            <a:ext cx="6429388" cy="4185761"/>
          </a:xfrm>
          <a:prstGeom prst="rect">
            <a:avLst/>
          </a:prstGeom>
          <a:noFill/>
        </p:spPr>
        <p:txBody>
          <a:bodyPr wrap="square" rtlCol="0">
            <a:spAutoFit/>
          </a:bodyPr>
          <a:lstStyle/>
          <a:p>
            <a:r>
              <a:rPr lang="en-IN" sz="3800" dirty="0" smtClean="0">
                <a:solidFill>
                  <a:schemeClr val="accent1">
                    <a:lumMod val="75000"/>
                  </a:schemeClr>
                </a:solidFill>
              </a:rPr>
              <a:t>-Vast scope in future.</a:t>
            </a:r>
          </a:p>
          <a:p>
            <a:endParaRPr lang="en-IN" sz="3800" dirty="0" smtClean="0">
              <a:solidFill>
                <a:schemeClr val="accent1">
                  <a:lumMod val="75000"/>
                </a:schemeClr>
              </a:solidFill>
            </a:endParaRPr>
          </a:p>
          <a:p>
            <a:r>
              <a:rPr lang="en-IN" sz="3800" dirty="0" smtClean="0">
                <a:solidFill>
                  <a:schemeClr val="accent1">
                    <a:lumMod val="75000"/>
                  </a:schemeClr>
                </a:solidFill>
              </a:rPr>
              <a:t>-Implemented in internet</a:t>
            </a:r>
          </a:p>
          <a:p>
            <a:endParaRPr lang="en-IN" sz="3800" dirty="0" smtClean="0">
              <a:solidFill>
                <a:schemeClr val="accent1">
                  <a:lumMod val="75000"/>
                </a:schemeClr>
              </a:solidFill>
            </a:endParaRPr>
          </a:p>
          <a:p>
            <a:r>
              <a:rPr lang="en-IN" sz="3800" dirty="0" smtClean="0">
                <a:solidFill>
                  <a:schemeClr val="accent1">
                    <a:lumMod val="75000"/>
                  </a:schemeClr>
                </a:solidFill>
              </a:rPr>
              <a:t>-Updated in future</a:t>
            </a:r>
          </a:p>
          <a:p>
            <a:endParaRPr lang="en-IN" sz="3800" dirty="0" smtClean="0">
              <a:solidFill>
                <a:schemeClr val="accent1">
                  <a:lumMod val="75000"/>
                </a:schemeClr>
              </a:solidFill>
            </a:endParaRPr>
          </a:p>
          <a:p>
            <a:r>
              <a:rPr lang="en-IN" sz="3800" dirty="0" smtClean="0">
                <a:solidFill>
                  <a:schemeClr val="accent1">
                    <a:lumMod val="75000"/>
                  </a:schemeClr>
                </a:solidFill>
              </a:rPr>
              <a:t>-flexibility in term of expansion</a:t>
            </a:r>
            <a:endParaRPr lang="en-US" sz="3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9892" cy="6853586"/>
          </a:xfrm>
          <a:prstGeom prst="rect">
            <a:avLst/>
          </a:prstGeom>
        </p:spPr>
      </p:pic>
      <p:sp>
        <p:nvSpPr>
          <p:cNvPr id="5" name="TextBox 4"/>
          <p:cNvSpPr txBox="1"/>
          <p:nvPr/>
        </p:nvSpPr>
        <p:spPr>
          <a:xfrm>
            <a:off x="2428860" y="0"/>
            <a:ext cx="4643470" cy="1015663"/>
          </a:xfrm>
          <a:prstGeom prst="rect">
            <a:avLst/>
          </a:prstGeom>
          <a:noFill/>
        </p:spPr>
        <p:txBody>
          <a:bodyPr wrap="square" rtlCol="0">
            <a:spAutoFit/>
          </a:bodyPr>
          <a:lstStyle/>
          <a:p>
            <a:r>
              <a:rPr lang="en-IN" sz="6000" b="1" u="sng" dirty="0" smtClean="0"/>
              <a:t>CONCLUSION</a:t>
            </a:r>
            <a:endParaRPr lang="en-US" sz="6000" b="1" u="sng" dirty="0"/>
          </a:p>
        </p:txBody>
      </p:sp>
      <p:sp>
        <p:nvSpPr>
          <p:cNvPr id="6" name="TextBox 5"/>
          <p:cNvSpPr txBox="1"/>
          <p:nvPr/>
        </p:nvSpPr>
        <p:spPr>
          <a:xfrm>
            <a:off x="142844" y="1285860"/>
            <a:ext cx="8643998" cy="4401205"/>
          </a:xfrm>
          <a:prstGeom prst="rect">
            <a:avLst/>
          </a:prstGeom>
          <a:noFill/>
        </p:spPr>
        <p:txBody>
          <a:bodyPr wrap="square" rtlCol="0">
            <a:spAutoFit/>
          </a:bodyPr>
          <a:lstStyle/>
          <a:p>
            <a:r>
              <a:rPr lang="en-US" sz="2800" dirty="0" smtClean="0">
                <a:solidFill>
                  <a:schemeClr val="accent1">
                    <a:lumMod val="75000"/>
                  </a:schemeClr>
                </a:solidFill>
              </a:rPr>
              <a:t>As we told that further more implementation needs to be done for the improvement of our project which is in process and we hope that we will get to our aim as soon as possible. We are hoping to make this project user friendly so that booking a bus ticket would not be </a:t>
            </a:r>
            <a:r>
              <a:rPr lang="en-US" sz="2800" dirty="0" smtClean="0">
                <a:solidFill>
                  <a:schemeClr val="accent1">
                    <a:lumMod val="75000"/>
                  </a:schemeClr>
                </a:solidFill>
              </a:rPr>
              <a:t>that difficult </a:t>
            </a:r>
            <a:r>
              <a:rPr lang="en-US" sz="2800" dirty="0" smtClean="0">
                <a:solidFill>
                  <a:schemeClr val="accent1">
                    <a:lumMod val="75000"/>
                  </a:schemeClr>
                </a:solidFill>
              </a:rPr>
              <a:t>for passenger.</a:t>
            </a:r>
          </a:p>
          <a:p>
            <a:r>
              <a:rPr lang="en-US" sz="2800" dirty="0" smtClean="0">
                <a:solidFill>
                  <a:schemeClr val="accent1">
                    <a:lumMod val="75000"/>
                  </a:schemeClr>
                </a:solidFill>
              </a:rPr>
              <a:t>A </a:t>
            </a:r>
            <a:r>
              <a:rPr lang="en-US" sz="2800" dirty="0" smtClean="0">
                <a:solidFill>
                  <a:schemeClr val="accent1">
                    <a:lumMod val="75000"/>
                  </a:schemeClr>
                </a:solidFill>
              </a:rPr>
              <a:t>special thanks to our mentor for guidance and blessing without which the project would not have been presented.</a:t>
            </a:r>
          </a:p>
          <a:p>
            <a:endParaRPr lang="en-US" sz="2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5892" y="0"/>
            <a:ext cx="9155783" cy="6858000"/>
          </a:xfrm>
          <a:prstGeom prst="rect">
            <a:avLst/>
          </a:prstGeom>
        </p:spPr>
      </p:pic>
      <p:pic>
        <p:nvPicPr>
          <p:cNvPr id="5" name="Picture 4" descr="to027_example.jpg"/>
          <p:cNvPicPr>
            <a:picLocks noChangeAspect="1"/>
          </p:cNvPicPr>
          <p:nvPr/>
        </p:nvPicPr>
        <p:blipFill>
          <a:blip r:embed="rId3"/>
          <a:stretch>
            <a:fillRect/>
          </a:stretch>
        </p:blipFill>
        <p:spPr>
          <a:xfrm>
            <a:off x="0" y="-1"/>
            <a:ext cx="9144000" cy="685800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0"/>
            <a:ext cx="9144000" cy="6849173"/>
          </a:xfrm>
          <a:prstGeom prst="rect">
            <a:avLst/>
          </a:prstGeom>
        </p:spPr>
      </p:pic>
      <p:sp>
        <p:nvSpPr>
          <p:cNvPr id="5" name="TextBox 4"/>
          <p:cNvSpPr txBox="1"/>
          <p:nvPr/>
        </p:nvSpPr>
        <p:spPr>
          <a:xfrm>
            <a:off x="2143108" y="0"/>
            <a:ext cx="4500594" cy="861774"/>
          </a:xfrm>
          <a:prstGeom prst="rect">
            <a:avLst/>
          </a:prstGeom>
          <a:noFill/>
        </p:spPr>
        <p:txBody>
          <a:bodyPr wrap="square" rtlCol="0">
            <a:spAutoFit/>
          </a:bodyPr>
          <a:lstStyle/>
          <a:p>
            <a:r>
              <a:rPr lang="en-IN" sz="5000" b="1" dirty="0" smtClean="0">
                <a:solidFill>
                  <a:schemeClr val="tx2">
                    <a:lumMod val="75000"/>
                  </a:schemeClr>
                </a:solidFill>
              </a:rPr>
              <a:t> </a:t>
            </a:r>
            <a:r>
              <a:rPr lang="en-IN" sz="5000" b="1" u="sng" dirty="0" smtClean="0">
                <a:solidFill>
                  <a:schemeClr val="tx2">
                    <a:lumMod val="75000"/>
                  </a:schemeClr>
                </a:solidFill>
              </a:rPr>
              <a:t>INTRODUCTION</a:t>
            </a:r>
            <a:endParaRPr lang="en-US" sz="5000" b="1" u="sng" dirty="0">
              <a:solidFill>
                <a:schemeClr val="tx2">
                  <a:lumMod val="75000"/>
                </a:schemeClr>
              </a:solidFill>
            </a:endParaRPr>
          </a:p>
        </p:txBody>
      </p:sp>
      <p:sp>
        <p:nvSpPr>
          <p:cNvPr id="6" name="TextBox 5"/>
          <p:cNvSpPr txBox="1"/>
          <p:nvPr/>
        </p:nvSpPr>
        <p:spPr>
          <a:xfrm>
            <a:off x="0" y="1357298"/>
            <a:ext cx="9144000" cy="4770537"/>
          </a:xfrm>
          <a:prstGeom prst="rect">
            <a:avLst/>
          </a:prstGeom>
          <a:noFill/>
        </p:spPr>
        <p:txBody>
          <a:bodyPr wrap="square" rtlCol="0">
            <a:spAutoFit/>
          </a:bodyPr>
          <a:lstStyle/>
          <a:p>
            <a:r>
              <a:rPr lang="en-IN" sz="3800" dirty="0" smtClean="0">
                <a:solidFill>
                  <a:schemeClr val="accent1">
                    <a:lumMod val="75000"/>
                  </a:schemeClr>
                </a:solidFill>
              </a:rPr>
              <a:t>-Ease to book tickets.</a:t>
            </a:r>
          </a:p>
          <a:p>
            <a:endParaRPr lang="en-IN" sz="3800" dirty="0" smtClean="0">
              <a:solidFill>
                <a:schemeClr val="accent1">
                  <a:lumMod val="75000"/>
                </a:schemeClr>
              </a:solidFill>
            </a:endParaRPr>
          </a:p>
          <a:p>
            <a:r>
              <a:rPr lang="en-IN" sz="3800" dirty="0" smtClean="0">
                <a:solidFill>
                  <a:schemeClr val="accent1">
                    <a:lumMod val="75000"/>
                  </a:schemeClr>
                </a:solidFill>
              </a:rPr>
              <a:t>-More flexibility.</a:t>
            </a:r>
          </a:p>
          <a:p>
            <a:endParaRPr lang="en-IN" sz="3800" dirty="0" smtClean="0">
              <a:solidFill>
                <a:schemeClr val="accent1">
                  <a:lumMod val="75000"/>
                </a:schemeClr>
              </a:solidFill>
            </a:endParaRPr>
          </a:p>
          <a:p>
            <a:r>
              <a:rPr lang="en-IN" sz="3800" dirty="0" smtClean="0">
                <a:solidFill>
                  <a:schemeClr val="accent1">
                    <a:lumMod val="75000"/>
                  </a:schemeClr>
                </a:solidFill>
              </a:rPr>
              <a:t>-Different options availability.</a:t>
            </a:r>
          </a:p>
          <a:p>
            <a:endParaRPr lang="en-IN" sz="3800" dirty="0" smtClean="0">
              <a:solidFill>
                <a:schemeClr val="accent1">
                  <a:lumMod val="75000"/>
                </a:schemeClr>
              </a:solidFill>
            </a:endParaRPr>
          </a:p>
          <a:p>
            <a:r>
              <a:rPr lang="en-IN" sz="3800" dirty="0" smtClean="0">
                <a:solidFill>
                  <a:schemeClr val="accent1">
                    <a:lumMod val="75000"/>
                  </a:schemeClr>
                </a:solidFill>
              </a:rPr>
              <a:t>-User friendly.</a:t>
            </a:r>
            <a:endParaRPr lang="en-US" sz="3800" dirty="0" smtClean="0">
              <a:solidFill>
                <a:schemeClr val="accent1">
                  <a:lumMod val="75000"/>
                </a:schemeClr>
              </a:solidFill>
            </a:endParaRPr>
          </a:p>
          <a:p>
            <a:endParaRPr lang="en-US" sz="3800" dirty="0" smtClean="0">
              <a:solidFill>
                <a:schemeClr val="accent1">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3"/>
          <a:stretch>
            <a:fillRect/>
          </a:stretch>
        </p:blipFill>
        <p:spPr>
          <a:xfrm>
            <a:off x="0" y="4414"/>
            <a:ext cx="9144000" cy="6849173"/>
          </a:xfrm>
          <a:prstGeom prst="rect">
            <a:avLst/>
          </a:prstGeom>
        </p:spPr>
      </p:pic>
      <p:sp>
        <p:nvSpPr>
          <p:cNvPr id="5" name="TextBox 4"/>
          <p:cNvSpPr txBox="1"/>
          <p:nvPr/>
        </p:nvSpPr>
        <p:spPr>
          <a:xfrm>
            <a:off x="1214414" y="214290"/>
            <a:ext cx="6286544" cy="707886"/>
          </a:xfrm>
          <a:prstGeom prst="rect">
            <a:avLst/>
          </a:prstGeom>
          <a:noFill/>
        </p:spPr>
        <p:txBody>
          <a:bodyPr wrap="square" rtlCol="0">
            <a:spAutoFit/>
          </a:bodyPr>
          <a:lstStyle/>
          <a:p>
            <a:r>
              <a:rPr lang="en-IN" sz="4000" b="1" dirty="0" smtClean="0">
                <a:solidFill>
                  <a:schemeClr val="tx2">
                    <a:lumMod val="75000"/>
                  </a:schemeClr>
                </a:solidFill>
              </a:rPr>
              <a:t>    </a:t>
            </a:r>
            <a:r>
              <a:rPr lang="en-IN" sz="4000" b="1" u="sng" dirty="0" smtClean="0">
                <a:solidFill>
                  <a:schemeClr val="tx2">
                    <a:lumMod val="75000"/>
                  </a:schemeClr>
                </a:solidFill>
              </a:rPr>
              <a:t>OBJECTIVE AND PURPOSE</a:t>
            </a:r>
            <a:endParaRPr lang="en-US" sz="4000" b="1" u="sng" dirty="0">
              <a:solidFill>
                <a:schemeClr val="tx2">
                  <a:lumMod val="75000"/>
                </a:schemeClr>
              </a:solidFill>
            </a:endParaRPr>
          </a:p>
        </p:txBody>
      </p:sp>
      <p:sp>
        <p:nvSpPr>
          <p:cNvPr id="6" name="TextBox 5"/>
          <p:cNvSpPr txBox="1"/>
          <p:nvPr/>
        </p:nvSpPr>
        <p:spPr>
          <a:xfrm>
            <a:off x="0" y="1357298"/>
            <a:ext cx="9144000" cy="1261884"/>
          </a:xfrm>
          <a:prstGeom prst="rect">
            <a:avLst/>
          </a:prstGeom>
          <a:noFill/>
        </p:spPr>
        <p:txBody>
          <a:bodyPr wrap="square" rtlCol="0">
            <a:spAutoFit/>
          </a:bodyPr>
          <a:lstStyle/>
          <a:p>
            <a:r>
              <a:rPr lang="en-IN" sz="3800" dirty="0" smtClean="0">
                <a:solidFill>
                  <a:schemeClr val="accent1">
                    <a:lumMod val="75000"/>
                  </a:schemeClr>
                </a:solidFill>
              </a:rPr>
              <a:t>The objective was to let customer book ticket easily and when they need it.</a:t>
            </a:r>
            <a:endParaRPr lang="en-US" sz="3800" dirty="0">
              <a:solidFill>
                <a:schemeClr val="accent1">
                  <a:lumMod val="75000"/>
                </a:schemeClr>
              </a:solidFill>
            </a:endParaRPr>
          </a:p>
        </p:txBody>
      </p:sp>
      <p:sp>
        <p:nvSpPr>
          <p:cNvPr id="10" name="TextBox 9"/>
          <p:cNvSpPr txBox="1"/>
          <p:nvPr/>
        </p:nvSpPr>
        <p:spPr>
          <a:xfrm>
            <a:off x="0" y="2887682"/>
            <a:ext cx="9144000" cy="3970318"/>
          </a:xfrm>
          <a:prstGeom prst="rect">
            <a:avLst/>
          </a:prstGeom>
          <a:noFill/>
        </p:spPr>
        <p:txBody>
          <a:bodyPr wrap="square" rtlCol="0">
            <a:spAutoFit/>
          </a:bodyPr>
          <a:lstStyle/>
          <a:p>
            <a:r>
              <a:rPr lang="en-IN" sz="3600" dirty="0" smtClean="0">
                <a:solidFill>
                  <a:schemeClr val="accent1">
                    <a:lumMod val="75000"/>
                  </a:schemeClr>
                </a:solidFill>
              </a:rPr>
              <a:t>-Management work simple.</a:t>
            </a:r>
          </a:p>
          <a:p>
            <a:endParaRPr lang="en-IN" sz="3600" dirty="0" smtClean="0">
              <a:solidFill>
                <a:schemeClr val="accent1">
                  <a:lumMod val="75000"/>
                </a:schemeClr>
              </a:solidFill>
            </a:endParaRPr>
          </a:p>
          <a:p>
            <a:r>
              <a:rPr lang="en-IN" sz="3600" dirty="0" smtClean="0">
                <a:solidFill>
                  <a:schemeClr val="accent1">
                    <a:lumMod val="75000"/>
                  </a:schemeClr>
                </a:solidFill>
              </a:rPr>
              <a:t>-Ease of communication.</a:t>
            </a:r>
          </a:p>
          <a:p>
            <a:endParaRPr lang="en-IN" sz="3600" dirty="0" smtClean="0">
              <a:solidFill>
                <a:schemeClr val="accent1">
                  <a:lumMod val="75000"/>
                </a:schemeClr>
              </a:solidFill>
            </a:endParaRPr>
          </a:p>
          <a:p>
            <a:r>
              <a:rPr lang="en-IN" sz="3600" dirty="0" smtClean="0">
                <a:solidFill>
                  <a:schemeClr val="accent1">
                    <a:lumMod val="75000"/>
                  </a:schemeClr>
                </a:solidFill>
              </a:rPr>
              <a:t>-Ease of details.</a:t>
            </a:r>
          </a:p>
          <a:p>
            <a:endParaRPr lang="en-IN" sz="3600" dirty="0" smtClean="0">
              <a:solidFill>
                <a:schemeClr val="accent1">
                  <a:lumMod val="75000"/>
                </a:schemeClr>
              </a:solidFill>
            </a:endParaRPr>
          </a:p>
          <a:p>
            <a:r>
              <a:rPr lang="en-IN" sz="3600" dirty="0" smtClean="0">
                <a:solidFill>
                  <a:schemeClr val="accent1">
                    <a:lumMod val="75000"/>
                  </a:schemeClr>
                </a:solidFill>
              </a:rPr>
              <a:t>-It helps to acquire customer details.</a:t>
            </a:r>
            <a:endParaRPr lang="en-US" sz="36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9892" cy="6853586"/>
          </a:xfrm>
          <a:prstGeom prst="rect">
            <a:avLst/>
          </a:prstGeom>
        </p:spPr>
      </p:pic>
      <p:sp>
        <p:nvSpPr>
          <p:cNvPr id="6" name="TextBox 5"/>
          <p:cNvSpPr txBox="1"/>
          <p:nvPr/>
        </p:nvSpPr>
        <p:spPr>
          <a:xfrm>
            <a:off x="0" y="357166"/>
            <a:ext cx="9144000" cy="2862322"/>
          </a:xfrm>
          <a:prstGeom prst="rect">
            <a:avLst/>
          </a:prstGeom>
          <a:noFill/>
        </p:spPr>
        <p:txBody>
          <a:bodyPr wrap="square" rtlCol="0">
            <a:spAutoFit/>
          </a:bodyPr>
          <a:lstStyle/>
          <a:p>
            <a:r>
              <a:rPr lang="en-IN" sz="3600" dirty="0" smtClean="0">
                <a:solidFill>
                  <a:schemeClr val="accent1">
                    <a:lumMod val="75000"/>
                  </a:schemeClr>
                </a:solidFill>
              </a:rPr>
              <a:t>-Less harassment.</a:t>
            </a:r>
          </a:p>
          <a:p>
            <a:endParaRPr lang="en-IN" sz="3600" dirty="0" smtClean="0">
              <a:solidFill>
                <a:schemeClr val="accent1">
                  <a:lumMod val="75000"/>
                </a:schemeClr>
              </a:solidFill>
            </a:endParaRPr>
          </a:p>
          <a:p>
            <a:r>
              <a:rPr lang="en-IN" sz="3600" dirty="0" smtClean="0">
                <a:solidFill>
                  <a:schemeClr val="accent1">
                    <a:lumMod val="75000"/>
                  </a:schemeClr>
                </a:solidFill>
              </a:rPr>
              <a:t>-Better service.</a:t>
            </a:r>
          </a:p>
          <a:p>
            <a:endParaRPr lang="en-IN" sz="3600" dirty="0" smtClean="0">
              <a:solidFill>
                <a:schemeClr val="accent1">
                  <a:lumMod val="75000"/>
                </a:schemeClr>
              </a:solidFill>
            </a:endParaRPr>
          </a:p>
          <a:p>
            <a:r>
              <a:rPr lang="en-IN" sz="3600" dirty="0" smtClean="0">
                <a:solidFill>
                  <a:schemeClr val="accent1">
                    <a:lumMod val="75000"/>
                  </a:schemeClr>
                </a:solidFill>
              </a:rPr>
              <a:t>-Fulfilling demands of customer.</a:t>
            </a:r>
            <a:endParaRPr lang="en-US" sz="36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5892" y="4414"/>
            <a:ext cx="9149892" cy="6853586"/>
          </a:xfrm>
          <a:prstGeom prst="rect">
            <a:avLst/>
          </a:prstGeom>
        </p:spPr>
      </p:pic>
      <p:sp>
        <p:nvSpPr>
          <p:cNvPr id="5" name="TextBox 4"/>
          <p:cNvSpPr txBox="1"/>
          <p:nvPr/>
        </p:nvSpPr>
        <p:spPr>
          <a:xfrm>
            <a:off x="1142976" y="0"/>
            <a:ext cx="6929486" cy="861774"/>
          </a:xfrm>
          <a:prstGeom prst="rect">
            <a:avLst/>
          </a:prstGeom>
          <a:noFill/>
        </p:spPr>
        <p:txBody>
          <a:bodyPr wrap="square" rtlCol="0">
            <a:spAutoFit/>
          </a:bodyPr>
          <a:lstStyle/>
          <a:p>
            <a:r>
              <a:rPr lang="en-IN" sz="5000" b="1" dirty="0" smtClean="0"/>
              <a:t>  </a:t>
            </a:r>
            <a:r>
              <a:rPr lang="en-IN" sz="5000" b="1" u="sng" dirty="0" smtClean="0"/>
              <a:t>PROBLEM DEFINITION</a:t>
            </a:r>
            <a:endParaRPr lang="en-US" sz="5000" b="1" u="sng" dirty="0"/>
          </a:p>
        </p:txBody>
      </p:sp>
      <p:sp>
        <p:nvSpPr>
          <p:cNvPr id="7" name="TextBox 6"/>
          <p:cNvSpPr txBox="1"/>
          <p:nvPr/>
        </p:nvSpPr>
        <p:spPr>
          <a:xfrm>
            <a:off x="0" y="1500174"/>
            <a:ext cx="9144000" cy="4185761"/>
          </a:xfrm>
          <a:prstGeom prst="rect">
            <a:avLst/>
          </a:prstGeom>
          <a:noFill/>
        </p:spPr>
        <p:txBody>
          <a:bodyPr wrap="square" rtlCol="0">
            <a:spAutoFit/>
          </a:bodyPr>
          <a:lstStyle/>
          <a:p>
            <a:r>
              <a:rPr lang="en-IN" sz="3800" dirty="0" smtClean="0">
                <a:solidFill>
                  <a:schemeClr val="accent1">
                    <a:lumMod val="75000"/>
                  </a:schemeClr>
                </a:solidFill>
              </a:rPr>
              <a:t>-System used is an internal system.</a:t>
            </a:r>
          </a:p>
          <a:p>
            <a:endParaRPr lang="en-IN" sz="3800" dirty="0" smtClean="0">
              <a:solidFill>
                <a:schemeClr val="accent1">
                  <a:lumMod val="75000"/>
                </a:schemeClr>
              </a:solidFill>
            </a:endParaRPr>
          </a:p>
          <a:p>
            <a:r>
              <a:rPr lang="en-IN" sz="3800" dirty="0" smtClean="0">
                <a:solidFill>
                  <a:schemeClr val="accent1">
                    <a:lumMod val="75000"/>
                  </a:schemeClr>
                </a:solidFill>
              </a:rPr>
              <a:t>-Customer needs to go to the counter.</a:t>
            </a:r>
          </a:p>
          <a:p>
            <a:endParaRPr lang="en-IN" sz="3800" dirty="0" smtClean="0">
              <a:solidFill>
                <a:schemeClr val="accent1">
                  <a:lumMod val="75000"/>
                </a:schemeClr>
              </a:solidFill>
            </a:endParaRPr>
          </a:p>
          <a:p>
            <a:r>
              <a:rPr lang="en-IN" sz="3800" dirty="0" smtClean="0">
                <a:solidFill>
                  <a:schemeClr val="accent1">
                    <a:lumMod val="75000"/>
                  </a:schemeClr>
                </a:solidFill>
              </a:rPr>
              <a:t>-Customer may need to queue up long.</a:t>
            </a:r>
          </a:p>
          <a:p>
            <a:endParaRPr lang="en-IN" sz="3800" dirty="0" smtClean="0">
              <a:solidFill>
                <a:schemeClr val="accent1">
                  <a:lumMod val="75000"/>
                </a:schemeClr>
              </a:solidFill>
            </a:endParaRPr>
          </a:p>
          <a:p>
            <a:r>
              <a:rPr lang="en-IN" sz="3800" dirty="0" smtClean="0">
                <a:solidFill>
                  <a:schemeClr val="accent1">
                    <a:lumMod val="75000"/>
                  </a:schemeClr>
                </a:solidFill>
              </a:rPr>
              <a:t>-Teli booking not available.</a:t>
            </a:r>
            <a:endParaRPr lang="en-US" sz="3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4000" cy="6849173"/>
          </a:xfrm>
          <a:prstGeom prst="rect">
            <a:avLst/>
          </a:prstGeom>
        </p:spPr>
      </p:pic>
      <p:sp>
        <p:nvSpPr>
          <p:cNvPr id="5" name="TextBox 4"/>
          <p:cNvSpPr txBox="1"/>
          <p:nvPr/>
        </p:nvSpPr>
        <p:spPr>
          <a:xfrm>
            <a:off x="0" y="0"/>
            <a:ext cx="9144000" cy="830997"/>
          </a:xfrm>
          <a:prstGeom prst="rect">
            <a:avLst/>
          </a:prstGeom>
          <a:noFill/>
        </p:spPr>
        <p:txBody>
          <a:bodyPr wrap="square" rtlCol="0">
            <a:spAutoFit/>
          </a:bodyPr>
          <a:lstStyle/>
          <a:p>
            <a:r>
              <a:rPr lang="en-IN" sz="4800" b="1" u="sng" dirty="0" smtClean="0"/>
              <a:t> SOFTWARE AND HARDWARE USED</a:t>
            </a:r>
            <a:endParaRPr lang="en-US" sz="4800" b="1" u="sng" dirty="0"/>
          </a:p>
        </p:txBody>
      </p:sp>
      <p:sp>
        <p:nvSpPr>
          <p:cNvPr id="6" name="TextBox 5"/>
          <p:cNvSpPr txBox="1"/>
          <p:nvPr/>
        </p:nvSpPr>
        <p:spPr>
          <a:xfrm>
            <a:off x="0" y="733246"/>
            <a:ext cx="9144000" cy="6555641"/>
          </a:xfrm>
          <a:prstGeom prst="rect">
            <a:avLst/>
          </a:prstGeom>
          <a:noFill/>
        </p:spPr>
        <p:txBody>
          <a:bodyPr wrap="square" rtlCol="0">
            <a:spAutoFit/>
          </a:bodyPr>
          <a:lstStyle/>
          <a:p>
            <a:pPr lvl="0"/>
            <a:endParaRPr lang="en-IN" sz="2800" cap="all" dirty="0" smtClean="0">
              <a:ln w="0"/>
              <a:solidFill>
                <a:schemeClr val="accent1">
                  <a:lumMod val="75000"/>
                </a:schemeClr>
              </a:solidFill>
              <a:effectLst>
                <a:reflection blurRad="12700" stA="50000" endPos="50000" dist="5000" dir="5400000" sy="-100000" rotWithShape="0"/>
              </a:effectLst>
            </a:endParaRPr>
          </a:p>
          <a:p>
            <a:pPr lvl="0"/>
            <a:r>
              <a:rPr lang="en-IN" sz="2800" cap="all" dirty="0" smtClean="0">
                <a:ln w="0"/>
                <a:solidFill>
                  <a:schemeClr val="accent1">
                    <a:lumMod val="75000"/>
                  </a:schemeClr>
                </a:solidFill>
                <a:effectLst>
                  <a:reflection blurRad="12700" stA="50000" endPos="50000" dist="5000" dir="5400000" sy="-100000" rotWithShape="0"/>
                </a:effectLst>
              </a:rPr>
              <a:t>OPERATING SYSTEM	:  Windows 7(min)</a:t>
            </a:r>
          </a:p>
          <a:p>
            <a:pPr lvl="0"/>
            <a:endParaRPr lang="en-IN" sz="2800" cap="all" dirty="0" smtClean="0">
              <a:ln w="0"/>
              <a:solidFill>
                <a:schemeClr val="accent1">
                  <a:lumMod val="75000"/>
                </a:schemeClr>
              </a:solidFill>
              <a:effectLst>
                <a:reflection blurRad="12700" stA="50000" endPos="50000" dist="5000" dir="5400000" sy="-100000" rotWithShape="0"/>
              </a:effectLst>
            </a:endParaRPr>
          </a:p>
          <a:p>
            <a:pPr lvl="0"/>
            <a:r>
              <a:rPr lang="en-IN" sz="2800" cap="all" dirty="0" smtClean="0">
                <a:ln w="0"/>
                <a:solidFill>
                  <a:schemeClr val="accent1">
                    <a:lumMod val="75000"/>
                  </a:schemeClr>
                </a:solidFill>
                <a:effectLst>
                  <a:reflection blurRad="12700" stA="50000" endPos="50000" dist="5000" dir="5400000" sy="-100000" rotWithShape="0"/>
                </a:effectLst>
              </a:rPr>
              <a:t>LANGUAGE USED		:  java1.8</a:t>
            </a:r>
          </a:p>
          <a:p>
            <a:pPr lvl="0"/>
            <a:endParaRPr lang="en-IN" sz="2800" cap="all" dirty="0" smtClean="0">
              <a:ln w="0"/>
              <a:solidFill>
                <a:schemeClr val="accent1">
                  <a:lumMod val="75000"/>
                </a:schemeClr>
              </a:solidFill>
              <a:effectLst>
                <a:reflection blurRad="12700" stA="50000" endPos="50000" dist="5000" dir="5400000" sy="-100000" rotWithShape="0"/>
              </a:effectLst>
            </a:endParaRPr>
          </a:p>
          <a:p>
            <a:pPr lvl="0"/>
            <a:r>
              <a:rPr lang="en-IN" sz="2800" cap="all" dirty="0" smtClean="0">
                <a:ln w="0"/>
                <a:solidFill>
                  <a:schemeClr val="accent1">
                    <a:lumMod val="75000"/>
                  </a:schemeClr>
                </a:solidFill>
                <a:effectLst>
                  <a:reflection blurRad="12700" stA="50000" endPos="50000" dist="5000" dir="5400000" sy="-100000" rotWithShape="0"/>
                </a:effectLst>
              </a:rPr>
              <a:t>Ide used			:  eclipse luna</a:t>
            </a:r>
          </a:p>
          <a:p>
            <a:pPr lvl="0"/>
            <a:endParaRPr lang="en-IN" sz="2800" cap="all" dirty="0">
              <a:ln w="0"/>
              <a:solidFill>
                <a:schemeClr val="accent1">
                  <a:lumMod val="75000"/>
                </a:schemeClr>
              </a:solidFill>
              <a:effectLst>
                <a:reflection blurRad="12700" stA="50000" endPos="50000" dist="5000" dir="5400000" sy="-100000" rotWithShape="0"/>
              </a:effectLst>
            </a:endParaRPr>
          </a:p>
          <a:p>
            <a:r>
              <a:rPr lang="en-US" sz="2800" cap="all" spc="0" dirty="0" smtClean="0">
                <a:ln w="0"/>
                <a:solidFill>
                  <a:schemeClr val="accent1">
                    <a:lumMod val="75000"/>
                  </a:schemeClr>
                </a:solidFill>
                <a:effectLst>
                  <a:reflection blurRad="12700" stA="50000" endPos="50000" dist="5000" dir="5400000" sy="-100000" rotWithShape="0"/>
                </a:effectLst>
              </a:rPr>
              <a:t>Computer processor	:   pentium 4(min)</a:t>
            </a:r>
          </a:p>
          <a:p>
            <a:endParaRPr lang="en-US" sz="2800" cap="all" spc="0" dirty="0" smtClean="0">
              <a:ln w="0"/>
              <a:solidFill>
                <a:schemeClr val="accent1">
                  <a:lumMod val="75000"/>
                </a:schemeClr>
              </a:solidFill>
              <a:effectLst>
                <a:reflection blurRad="12700" stA="50000" endPos="50000" dist="5000" dir="5400000" sy="-100000" rotWithShape="0"/>
              </a:effectLst>
            </a:endParaRPr>
          </a:p>
          <a:p>
            <a:r>
              <a:rPr lang="en-IN" sz="2800" cap="all" dirty="0" smtClean="0">
                <a:ln w="0"/>
                <a:solidFill>
                  <a:schemeClr val="accent1">
                    <a:lumMod val="75000"/>
                  </a:schemeClr>
                </a:solidFill>
                <a:effectLst>
                  <a:reflection blurRad="12700" stA="50000" endPos="50000" dist="5000" dir="5400000" sy="-100000" rotWithShape="0"/>
                </a:effectLst>
              </a:rPr>
              <a:t>Hard disk 			:   50gb</a:t>
            </a:r>
          </a:p>
          <a:p>
            <a:endParaRPr lang="en-IN" sz="2800" cap="all" dirty="0" smtClean="0">
              <a:ln w="0"/>
              <a:solidFill>
                <a:schemeClr val="accent1">
                  <a:lumMod val="75000"/>
                </a:schemeClr>
              </a:solidFill>
              <a:effectLst>
                <a:reflection blurRad="12700" stA="50000" endPos="50000" dist="5000" dir="5400000" sy="-100000" rotWithShape="0"/>
              </a:effectLst>
            </a:endParaRPr>
          </a:p>
          <a:p>
            <a:r>
              <a:rPr lang="en-IN" sz="2800" cap="all" spc="0" dirty="0" smtClean="0">
                <a:ln w="0"/>
                <a:solidFill>
                  <a:schemeClr val="accent1">
                    <a:lumMod val="75000"/>
                  </a:schemeClr>
                </a:solidFill>
                <a:effectLst>
                  <a:reflection blurRad="12700" stA="50000" endPos="50000" dist="5000" dir="5400000" sy="-100000" rotWithShape="0"/>
                </a:effectLst>
              </a:rPr>
              <a:t>Ram			</a:t>
            </a:r>
            <a:r>
              <a:rPr lang="en-IN" sz="2800" cap="all" dirty="0">
                <a:ln w="0"/>
                <a:solidFill>
                  <a:schemeClr val="accent1">
                    <a:lumMod val="75000"/>
                  </a:schemeClr>
                </a:solidFill>
                <a:effectLst>
                  <a:reflection blurRad="12700" stA="50000" endPos="50000" dist="5000" dir="5400000" sy="-100000" rotWithShape="0"/>
                </a:effectLst>
              </a:rPr>
              <a:t> </a:t>
            </a:r>
            <a:r>
              <a:rPr lang="en-IN" sz="2800" cap="all" dirty="0" smtClean="0">
                <a:ln w="0"/>
                <a:solidFill>
                  <a:schemeClr val="accent1">
                    <a:lumMod val="75000"/>
                  </a:schemeClr>
                </a:solidFill>
                <a:effectLst>
                  <a:reflection blurRad="12700" stA="50000" endPos="50000" dist="5000" dir="5400000" sy="-100000" rotWithShape="0"/>
                </a:effectLst>
              </a:rPr>
              <a:t> </a:t>
            </a:r>
            <a:r>
              <a:rPr lang="en-IN" sz="2800" cap="all" dirty="0">
                <a:ln w="0"/>
                <a:solidFill>
                  <a:schemeClr val="accent1">
                    <a:lumMod val="75000"/>
                  </a:schemeClr>
                </a:solidFill>
                <a:effectLst>
                  <a:reflection blurRad="12700" stA="50000" endPos="50000" dist="5000" dir="5400000" sy="-100000" rotWithShape="0"/>
                </a:effectLst>
              </a:rPr>
              <a:t> </a:t>
            </a:r>
            <a:r>
              <a:rPr lang="en-IN" sz="2800" cap="all" dirty="0" smtClean="0">
                <a:ln w="0"/>
                <a:solidFill>
                  <a:schemeClr val="accent1">
                    <a:lumMod val="75000"/>
                  </a:schemeClr>
                </a:solidFill>
                <a:effectLst>
                  <a:reflection blurRad="12700" stA="50000" endPos="50000" dist="5000" dir="5400000" sy="-100000" rotWithShape="0"/>
                </a:effectLst>
              </a:rPr>
              <a:t>      </a:t>
            </a:r>
            <a:r>
              <a:rPr lang="en-IN" sz="2800" cap="all" spc="0" dirty="0" smtClean="0">
                <a:ln w="0"/>
                <a:solidFill>
                  <a:schemeClr val="accent1">
                    <a:lumMod val="75000"/>
                  </a:schemeClr>
                </a:solidFill>
                <a:effectLst>
                  <a:reflection blurRad="12700" stA="50000" endPos="50000" dist="5000" dir="5400000" sy="-100000" rotWithShape="0"/>
                </a:effectLst>
              </a:rPr>
              <a:t>  :    512mb(min or more)</a:t>
            </a:r>
            <a:endParaRPr lang="en-US" sz="2800" cap="all" spc="0" dirty="0" smtClean="0">
              <a:ln w="0"/>
              <a:solidFill>
                <a:schemeClr val="accent1">
                  <a:lumMod val="75000"/>
                </a:schemeClr>
              </a:solidFill>
              <a:effectLst>
                <a:reflection blurRad="12700" stA="50000" endPos="50000" dist="5000" dir="5400000" sy="-100000" rotWithShape="0"/>
              </a:effectLst>
            </a:endParaRPr>
          </a:p>
          <a:p>
            <a:pPr lvl="0"/>
            <a:endParaRPr lang="en-IN" sz="2800" cap="all" dirty="0" smtClean="0">
              <a:ln w="0"/>
              <a:solidFill>
                <a:schemeClr val="accent1">
                  <a:lumMod val="75000"/>
                </a:schemeClr>
              </a:solidFill>
              <a:effectLst>
                <a:reflection blurRad="12700" stA="50000" endPos="50000" dist="5000" dir="5400000" sy="-100000" rotWithShape="0"/>
              </a:effectLst>
            </a:endParaRPr>
          </a:p>
          <a:p>
            <a:pPr lvl="0"/>
            <a:endParaRPr lang="en-US" sz="2800" cap="all" dirty="0" smtClean="0">
              <a:ln w="0"/>
              <a:solidFill>
                <a:schemeClr val="accent1">
                  <a:lumMod val="75000"/>
                </a:schemeClr>
              </a:solidFill>
              <a:effectLst>
                <a:reflection blurRad="12700" stA="50000" endPos="50000" dist="5000" dir="5400000" sy="-100000" rotWithShape="0"/>
              </a:effectLst>
            </a:endParaRPr>
          </a:p>
          <a:p>
            <a:endParaRPr lang="en-US" sz="2800" dirty="0">
              <a:solidFill>
                <a:schemeClr val="accent1">
                  <a:lumMod val="75000"/>
                </a:schemeClr>
              </a:solidFill>
            </a:endParaRPr>
          </a:p>
        </p:txBody>
      </p:sp>
      <p:pic>
        <p:nvPicPr>
          <p:cNvPr id="8" name="Picture 7" descr="java8-logo.jpg"/>
          <p:cNvPicPr>
            <a:picLocks noChangeAspect="1"/>
          </p:cNvPicPr>
          <p:nvPr/>
        </p:nvPicPr>
        <p:blipFill>
          <a:blip r:embed="rId3"/>
          <a:stretch>
            <a:fillRect/>
          </a:stretch>
        </p:blipFill>
        <p:spPr>
          <a:xfrm>
            <a:off x="6858016" y="1214423"/>
            <a:ext cx="2285984" cy="242129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9892" cy="6853586"/>
          </a:xfrm>
          <a:prstGeom prst="rect">
            <a:avLst/>
          </a:prstGeom>
        </p:spPr>
      </p:pic>
      <p:sp>
        <p:nvSpPr>
          <p:cNvPr id="5" name="TextBox 4"/>
          <p:cNvSpPr txBox="1"/>
          <p:nvPr/>
        </p:nvSpPr>
        <p:spPr>
          <a:xfrm>
            <a:off x="0" y="0"/>
            <a:ext cx="9144000" cy="707886"/>
          </a:xfrm>
          <a:prstGeom prst="rect">
            <a:avLst/>
          </a:prstGeom>
          <a:noFill/>
        </p:spPr>
        <p:txBody>
          <a:bodyPr wrap="square" rtlCol="0">
            <a:spAutoFit/>
          </a:bodyPr>
          <a:lstStyle/>
          <a:p>
            <a:r>
              <a:rPr lang="en-IN" sz="4000" b="1" dirty="0"/>
              <a:t> </a:t>
            </a:r>
            <a:r>
              <a:rPr lang="en-IN" sz="4000" b="1" dirty="0" smtClean="0"/>
              <a:t> </a:t>
            </a:r>
            <a:r>
              <a:rPr lang="en-IN" sz="4000" b="1" u="sng" dirty="0" smtClean="0"/>
              <a:t>PROJECT DESCRIPTION AND FLOW LOGIC</a:t>
            </a:r>
            <a:endParaRPr lang="en-US" sz="4000" b="1" u="sng" dirty="0"/>
          </a:p>
        </p:txBody>
      </p:sp>
      <p:sp>
        <p:nvSpPr>
          <p:cNvPr id="6" name="TextBox 5"/>
          <p:cNvSpPr txBox="1"/>
          <p:nvPr/>
        </p:nvSpPr>
        <p:spPr>
          <a:xfrm>
            <a:off x="0" y="857232"/>
            <a:ext cx="9144000" cy="477054"/>
          </a:xfrm>
          <a:prstGeom prst="rect">
            <a:avLst/>
          </a:prstGeom>
          <a:noFill/>
        </p:spPr>
        <p:txBody>
          <a:bodyPr wrap="square" rtlCol="0">
            <a:spAutoFit/>
          </a:bodyPr>
          <a:lstStyle/>
          <a:p>
            <a:r>
              <a:rPr lang="en-IN" sz="2500" b="1" dirty="0" smtClean="0">
                <a:solidFill>
                  <a:schemeClr val="tx2">
                    <a:lumMod val="50000"/>
                  </a:schemeClr>
                </a:solidFill>
              </a:rPr>
              <a:t>  </a:t>
            </a:r>
            <a:r>
              <a:rPr lang="en-IN" sz="2500" b="1" u="sng" dirty="0" smtClean="0">
                <a:solidFill>
                  <a:schemeClr val="tx2">
                    <a:lumMod val="50000"/>
                  </a:schemeClr>
                </a:solidFill>
              </a:rPr>
              <a:t>ADMIN LOGIN AND CUSTOMER TICKET BOOKING/CANCEL PAGE:-</a:t>
            </a:r>
            <a:endParaRPr lang="en-US" sz="2500" b="1" u="sng" dirty="0">
              <a:solidFill>
                <a:schemeClr val="tx2">
                  <a:lumMod val="50000"/>
                </a:schemeClr>
              </a:solidFill>
            </a:endParaRPr>
          </a:p>
        </p:txBody>
      </p:sp>
      <p:pic>
        <p:nvPicPr>
          <p:cNvPr id="7" name="Picture 6" descr="pic1.png"/>
          <p:cNvPicPr>
            <a:picLocks noChangeAspect="1"/>
          </p:cNvPicPr>
          <p:nvPr/>
        </p:nvPicPr>
        <p:blipFill>
          <a:blip r:embed="rId3"/>
          <a:stretch>
            <a:fillRect/>
          </a:stretch>
        </p:blipFill>
        <p:spPr>
          <a:xfrm>
            <a:off x="1928794" y="1357298"/>
            <a:ext cx="5357850" cy="485778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yout.jpg"/>
          <p:cNvPicPr>
            <a:picLocks noChangeAspect="1"/>
          </p:cNvPicPr>
          <p:nvPr/>
        </p:nvPicPr>
        <p:blipFill>
          <a:blip r:embed="rId2"/>
          <a:stretch>
            <a:fillRect/>
          </a:stretch>
        </p:blipFill>
        <p:spPr>
          <a:xfrm>
            <a:off x="0" y="4414"/>
            <a:ext cx="9149892" cy="6853586"/>
          </a:xfrm>
          <a:prstGeom prst="rect">
            <a:avLst/>
          </a:prstGeom>
        </p:spPr>
      </p:pic>
      <p:pic>
        <p:nvPicPr>
          <p:cNvPr id="5" name="Picture 4" descr="pic2.png"/>
          <p:cNvPicPr>
            <a:picLocks noChangeAspect="1"/>
          </p:cNvPicPr>
          <p:nvPr/>
        </p:nvPicPr>
        <p:blipFill>
          <a:blip r:embed="rId3"/>
          <a:stretch>
            <a:fillRect/>
          </a:stretch>
        </p:blipFill>
        <p:spPr>
          <a:xfrm>
            <a:off x="214282" y="2533046"/>
            <a:ext cx="4357718" cy="4324954"/>
          </a:xfrm>
          <a:prstGeom prst="rect">
            <a:avLst/>
          </a:prstGeom>
        </p:spPr>
      </p:pic>
      <p:pic>
        <p:nvPicPr>
          <p:cNvPr id="6" name="Picture 5" descr="PIC3.png"/>
          <p:cNvPicPr>
            <a:picLocks noChangeAspect="1"/>
          </p:cNvPicPr>
          <p:nvPr/>
        </p:nvPicPr>
        <p:blipFill>
          <a:blip r:embed="rId4"/>
          <a:stretch>
            <a:fillRect/>
          </a:stretch>
        </p:blipFill>
        <p:spPr>
          <a:xfrm>
            <a:off x="5143504" y="2571744"/>
            <a:ext cx="4000496" cy="4286256"/>
          </a:xfrm>
          <a:prstGeom prst="rect">
            <a:avLst/>
          </a:prstGeom>
        </p:spPr>
      </p:pic>
      <p:sp>
        <p:nvSpPr>
          <p:cNvPr id="7" name="TextBox 6"/>
          <p:cNvSpPr txBox="1"/>
          <p:nvPr/>
        </p:nvSpPr>
        <p:spPr>
          <a:xfrm>
            <a:off x="2500298" y="0"/>
            <a:ext cx="5715040" cy="861774"/>
          </a:xfrm>
          <a:prstGeom prst="rect">
            <a:avLst/>
          </a:prstGeom>
          <a:noFill/>
        </p:spPr>
        <p:txBody>
          <a:bodyPr wrap="square" rtlCol="0">
            <a:spAutoFit/>
          </a:bodyPr>
          <a:lstStyle/>
          <a:p>
            <a:r>
              <a:rPr lang="en-IN" sz="5000" b="1" u="sng" dirty="0" smtClean="0"/>
              <a:t>ADMIN LOGIN</a:t>
            </a:r>
            <a:endParaRPr lang="en-US" sz="5000" b="1" u="sng" dirty="0"/>
          </a:p>
        </p:txBody>
      </p:sp>
      <p:sp>
        <p:nvSpPr>
          <p:cNvPr id="8" name="TextBox 7"/>
          <p:cNvSpPr txBox="1"/>
          <p:nvPr/>
        </p:nvSpPr>
        <p:spPr>
          <a:xfrm>
            <a:off x="357158" y="1357298"/>
            <a:ext cx="3500462" cy="646331"/>
          </a:xfrm>
          <a:prstGeom prst="rect">
            <a:avLst/>
          </a:prstGeom>
          <a:noFill/>
        </p:spPr>
        <p:txBody>
          <a:bodyPr wrap="square" rtlCol="0">
            <a:spAutoFit/>
          </a:bodyPr>
          <a:lstStyle/>
          <a:p>
            <a:r>
              <a:rPr lang="en-IN" b="1" u="sng" dirty="0" smtClean="0">
                <a:solidFill>
                  <a:schemeClr val="tx2">
                    <a:lumMod val="50000"/>
                  </a:schemeClr>
                </a:solidFill>
              </a:rPr>
              <a:t>IF USERNAME OR PASSWORD IS INCORRECT</a:t>
            </a:r>
            <a:endParaRPr lang="en-US" b="1" u="sng" dirty="0">
              <a:solidFill>
                <a:schemeClr val="tx2">
                  <a:lumMod val="50000"/>
                </a:schemeClr>
              </a:solidFill>
            </a:endParaRPr>
          </a:p>
        </p:txBody>
      </p:sp>
      <p:sp>
        <p:nvSpPr>
          <p:cNvPr id="9" name="TextBox 8"/>
          <p:cNvSpPr txBox="1"/>
          <p:nvPr/>
        </p:nvSpPr>
        <p:spPr>
          <a:xfrm>
            <a:off x="5072066" y="1357298"/>
            <a:ext cx="4071934" cy="646331"/>
          </a:xfrm>
          <a:prstGeom prst="rect">
            <a:avLst/>
          </a:prstGeom>
          <a:noFill/>
        </p:spPr>
        <p:txBody>
          <a:bodyPr wrap="square" rtlCol="0">
            <a:spAutoFit/>
          </a:bodyPr>
          <a:lstStyle/>
          <a:p>
            <a:r>
              <a:rPr lang="en-IN" b="1" u="sng" dirty="0" smtClean="0">
                <a:solidFill>
                  <a:schemeClr val="tx2">
                    <a:lumMod val="50000"/>
                  </a:schemeClr>
                </a:solidFill>
              </a:rPr>
              <a:t>IF BOTH USERNAME AND PASSWORD IS CORRECT</a:t>
            </a:r>
            <a:endParaRPr lang="en-US" b="1" u="sng" dirty="0">
              <a:solidFill>
                <a:schemeClr val="tx2">
                  <a:lumMod val="50000"/>
                </a:schemeClr>
              </a:solidFill>
            </a:endParaRPr>
          </a:p>
        </p:txBody>
      </p:sp>
      <p:sp>
        <p:nvSpPr>
          <p:cNvPr id="12" name="Down Arrow 11"/>
          <p:cNvSpPr/>
          <p:nvPr/>
        </p:nvSpPr>
        <p:spPr>
          <a:xfrm>
            <a:off x="1357290" y="2000240"/>
            <a:ext cx="214314"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6000760" y="2000240"/>
            <a:ext cx="214314"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447</Words>
  <Application>Microsoft Office PowerPoint</Application>
  <PresentationFormat>On-screen Show (4:3)</PresentationFormat>
  <Paragraphs>101</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PERSONAL</dc:creator>
  <cp:lastModifiedBy>PERSONAL</cp:lastModifiedBy>
  <cp:revision>76</cp:revision>
  <dcterms:created xsi:type="dcterms:W3CDTF">2015-01-11T18:50:22Z</dcterms:created>
  <dcterms:modified xsi:type="dcterms:W3CDTF">2015-01-12T21:07:33Z</dcterms:modified>
</cp:coreProperties>
</file>