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35" autoAdjust="0"/>
    <p:restoredTop sz="94660"/>
  </p:normalViewPr>
  <p:slideViewPr>
    <p:cSldViewPr snapToGrid="0">
      <p:cViewPr varScale="1">
        <p:scale>
          <a:sx n="67" d="100"/>
          <a:sy n="67" d="100"/>
        </p:scale>
        <p:origin x="640"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76A73-A880-4E1A-B8FB-13F7D734F7E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30CB5C2-D50C-4A6E-9765-9D8FC5E503B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ACEF1E1-F449-40E2-8090-2BFD5F01EE9F}"/>
              </a:ext>
            </a:extLst>
          </p:cNvPr>
          <p:cNvSpPr>
            <a:spLocks noGrp="1"/>
          </p:cNvSpPr>
          <p:nvPr>
            <p:ph type="dt" sz="half" idx="10"/>
          </p:nvPr>
        </p:nvSpPr>
        <p:spPr/>
        <p:txBody>
          <a:bodyPr/>
          <a:lstStyle/>
          <a:p>
            <a:fld id="{68D638B3-ABDF-4383-A20E-73EE6B7C30F2}" type="datetimeFigureOut">
              <a:rPr lang="en-IN" smtClean="0"/>
              <a:t>30-12-2021</a:t>
            </a:fld>
            <a:endParaRPr lang="en-IN"/>
          </a:p>
        </p:txBody>
      </p:sp>
      <p:sp>
        <p:nvSpPr>
          <p:cNvPr id="5" name="Footer Placeholder 4">
            <a:extLst>
              <a:ext uri="{FF2B5EF4-FFF2-40B4-BE49-F238E27FC236}">
                <a16:creationId xmlns:a16="http://schemas.microsoft.com/office/drawing/2014/main" id="{FCB5694E-6A59-4BE8-8F32-F7DA8F21820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A0086ED-CDB0-4CEE-A63E-FF8DD554EA62}"/>
              </a:ext>
            </a:extLst>
          </p:cNvPr>
          <p:cNvSpPr>
            <a:spLocks noGrp="1"/>
          </p:cNvSpPr>
          <p:nvPr>
            <p:ph type="sldNum" sz="quarter" idx="12"/>
          </p:nvPr>
        </p:nvSpPr>
        <p:spPr/>
        <p:txBody>
          <a:bodyPr/>
          <a:lstStyle/>
          <a:p>
            <a:fld id="{9378D3AB-82D5-4A97-8797-BEE4361D6D3F}" type="slidenum">
              <a:rPr lang="en-IN" smtClean="0"/>
              <a:t>‹#›</a:t>
            </a:fld>
            <a:endParaRPr lang="en-IN"/>
          </a:p>
        </p:txBody>
      </p:sp>
    </p:spTree>
    <p:extLst>
      <p:ext uri="{BB962C8B-B14F-4D97-AF65-F5344CB8AC3E}">
        <p14:creationId xmlns:p14="http://schemas.microsoft.com/office/powerpoint/2010/main" val="25553563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AE28D-A4BF-4ECB-BD77-2F89062A42A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C153B9C-5179-4B90-BB68-86603317E9A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545515D-8FB2-4BCA-84E5-53273C801C85}"/>
              </a:ext>
            </a:extLst>
          </p:cNvPr>
          <p:cNvSpPr>
            <a:spLocks noGrp="1"/>
          </p:cNvSpPr>
          <p:nvPr>
            <p:ph type="dt" sz="half" idx="10"/>
          </p:nvPr>
        </p:nvSpPr>
        <p:spPr/>
        <p:txBody>
          <a:bodyPr/>
          <a:lstStyle/>
          <a:p>
            <a:fld id="{68D638B3-ABDF-4383-A20E-73EE6B7C30F2}" type="datetimeFigureOut">
              <a:rPr lang="en-IN" smtClean="0"/>
              <a:t>30-12-2021</a:t>
            </a:fld>
            <a:endParaRPr lang="en-IN"/>
          </a:p>
        </p:txBody>
      </p:sp>
      <p:sp>
        <p:nvSpPr>
          <p:cNvPr id="5" name="Footer Placeholder 4">
            <a:extLst>
              <a:ext uri="{FF2B5EF4-FFF2-40B4-BE49-F238E27FC236}">
                <a16:creationId xmlns:a16="http://schemas.microsoft.com/office/drawing/2014/main" id="{E86E9222-716D-4AB5-879E-E26CD9831D2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BC0C066-3495-4876-AC09-871AEDBC8B4A}"/>
              </a:ext>
            </a:extLst>
          </p:cNvPr>
          <p:cNvSpPr>
            <a:spLocks noGrp="1"/>
          </p:cNvSpPr>
          <p:nvPr>
            <p:ph type="sldNum" sz="quarter" idx="12"/>
          </p:nvPr>
        </p:nvSpPr>
        <p:spPr/>
        <p:txBody>
          <a:bodyPr/>
          <a:lstStyle/>
          <a:p>
            <a:fld id="{9378D3AB-82D5-4A97-8797-BEE4361D6D3F}" type="slidenum">
              <a:rPr lang="en-IN" smtClean="0"/>
              <a:t>‹#›</a:t>
            </a:fld>
            <a:endParaRPr lang="en-IN"/>
          </a:p>
        </p:txBody>
      </p:sp>
    </p:spTree>
    <p:extLst>
      <p:ext uri="{BB962C8B-B14F-4D97-AF65-F5344CB8AC3E}">
        <p14:creationId xmlns:p14="http://schemas.microsoft.com/office/powerpoint/2010/main" val="6027886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3755A45-AE1E-42D8-BE8E-56A90095DC3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9DE5CC4-3EB2-4D55-BBB9-CD65B2E92A6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34AB8CF-113E-4E18-935E-B33A0849BF46}"/>
              </a:ext>
            </a:extLst>
          </p:cNvPr>
          <p:cNvSpPr>
            <a:spLocks noGrp="1"/>
          </p:cNvSpPr>
          <p:nvPr>
            <p:ph type="dt" sz="half" idx="10"/>
          </p:nvPr>
        </p:nvSpPr>
        <p:spPr/>
        <p:txBody>
          <a:bodyPr/>
          <a:lstStyle/>
          <a:p>
            <a:fld id="{68D638B3-ABDF-4383-A20E-73EE6B7C30F2}" type="datetimeFigureOut">
              <a:rPr lang="en-IN" smtClean="0"/>
              <a:t>30-12-2021</a:t>
            </a:fld>
            <a:endParaRPr lang="en-IN"/>
          </a:p>
        </p:txBody>
      </p:sp>
      <p:sp>
        <p:nvSpPr>
          <p:cNvPr id="5" name="Footer Placeholder 4">
            <a:extLst>
              <a:ext uri="{FF2B5EF4-FFF2-40B4-BE49-F238E27FC236}">
                <a16:creationId xmlns:a16="http://schemas.microsoft.com/office/drawing/2014/main" id="{B817B5AA-A9AC-46C6-8FFE-B6B67078316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E42F699-238D-444A-9671-E5058E0F3F0B}"/>
              </a:ext>
            </a:extLst>
          </p:cNvPr>
          <p:cNvSpPr>
            <a:spLocks noGrp="1"/>
          </p:cNvSpPr>
          <p:nvPr>
            <p:ph type="sldNum" sz="quarter" idx="12"/>
          </p:nvPr>
        </p:nvSpPr>
        <p:spPr/>
        <p:txBody>
          <a:bodyPr/>
          <a:lstStyle/>
          <a:p>
            <a:fld id="{9378D3AB-82D5-4A97-8797-BEE4361D6D3F}" type="slidenum">
              <a:rPr lang="en-IN" smtClean="0"/>
              <a:t>‹#›</a:t>
            </a:fld>
            <a:endParaRPr lang="en-IN"/>
          </a:p>
        </p:txBody>
      </p:sp>
    </p:spTree>
    <p:extLst>
      <p:ext uri="{BB962C8B-B14F-4D97-AF65-F5344CB8AC3E}">
        <p14:creationId xmlns:p14="http://schemas.microsoft.com/office/powerpoint/2010/main" val="13111284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C1176E-DB5C-4271-9599-D434DD15BD9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E1F83A0-F5DE-4A75-9831-5D0D5CAC9AB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46337D6-5000-4F3A-91E7-8AC6558D360D}"/>
              </a:ext>
            </a:extLst>
          </p:cNvPr>
          <p:cNvSpPr>
            <a:spLocks noGrp="1"/>
          </p:cNvSpPr>
          <p:nvPr>
            <p:ph type="dt" sz="half" idx="10"/>
          </p:nvPr>
        </p:nvSpPr>
        <p:spPr/>
        <p:txBody>
          <a:bodyPr/>
          <a:lstStyle/>
          <a:p>
            <a:fld id="{68D638B3-ABDF-4383-A20E-73EE6B7C30F2}" type="datetimeFigureOut">
              <a:rPr lang="en-IN" smtClean="0"/>
              <a:t>30-12-2021</a:t>
            </a:fld>
            <a:endParaRPr lang="en-IN"/>
          </a:p>
        </p:txBody>
      </p:sp>
      <p:sp>
        <p:nvSpPr>
          <p:cNvPr id="5" name="Footer Placeholder 4">
            <a:extLst>
              <a:ext uri="{FF2B5EF4-FFF2-40B4-BE49-F238E27FC236}">
                <a16:creationId xmlns:a16="http://schemas.microsoft.com/office/drawing/2014/main" id="{B81D80C1-1263-4534-A0B7-81A57A1BE19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E01FEB2-1D8A-415A-84FE-BBC1FEEE1DCD}"/>
              </a:ext>
            </a:extLst>
          </p:cNvPr>
          <p:cNvSpPr>
            <a:spLocks noGrp="1"/>
          </p:cNvSpPr>
          <p:nvPr>
            <p:ph type="sldNum" sz="quarter" idx="12"/>
          </p:nvPr>
        </p:nvSpPr>
        <p:spPr/>
        <p:txBody>
          <a:bodyPr/>
          <a:lstStyle/>
          <a:p>
            <a:fld id="{9378D3AB-82D5-4A97-8797-BEE4361D6D3F}" type="slidenum">
              <a:rPr lang="en-IN" smtClean="0"/>
              <a:t>‹#›</a:t>
            </a:fld>
            <a:endParaRPr lang="en-IN"/>
          </a:p>
        </p:txBody>
      </p:sp>
    </p:spTree>
    <p:extLst>
      <p:ext uri="{BB962C8B-B14F-4D97-AF65-F5344CB8AC3E}">
        <p14:creationId xmlns:p14="http://schemas.microsoft.com/office/powerpoint/2010/main" val="36532562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B3A43-7C0A-49C9-B3D1-07EAFE32DCC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08E59C3-79D1-47FD-A4DC-8C98C188E4B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1F39B91-3F48-43FF-A36F-4F2E98A02A6E}"/>
              </a:ext>
            </a:extLst>
          </p:cNvPr>
          <p:cNvSpPr>
            <a:spLocks noGrp="1"/>
          </p:cNvSpPr>
          <p:nvPr>
            <p:ph type="dt" sz="half" idx="10"/>
          </p:nvPr>
        </p:nvSpPr>
        <p:spPr/>
        <p:txBody>
          <a:bodyPr/>
          <a:lstStyle/>
          <a:p>
            <a:fld id="{68D638B3-ABDF-4383-A20E-73EE6B7C30F2}" type="datetimeFigureOut">
              <a:rPr lang="en-IN" smtClean="0"/>
              <a:t>30-12-2021</a:t>
            </a:fld>
            <a:endParaRPr lang="en-IN"/>
          </a:p>
        </p:txBody>
      </p:sp>
      <p:sp>
        <p:nvSpPr>
          <p:cNvPr id="5" name="Footer Placeholder 4">
            <a:extLst>
              <a:ext uri="{FF2B5EF4-FFF2-40B4-BE49-F238E27FC236}">
                <a16:creationId xmlns:a16="http://schemas.microsoft.com/office/drawing/2014/main" id="{8DA8A584-D903-4542-9957-AD78D72DED8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8CFBA27-CC03-4D29-895B-8AB889A2E832}"/>
              </a:ext>
            </a:extLst>
          </p:cNvPr>
          <p:cNvSpPr>
            <a:spLocks noGrp="1"/>
          </p:cNvSpPr>
          <p:nvPr>
            <p:ph type="sldNum" sz="quarter" idx="12"/>
          </p:nvPr>
        </p:nvSpPr>
        <p:spPr/>
        <p:txBody>
          <a:bodyPr/>
          <a:lstStyle/>
          <a:p>
            <a:fld id="{9378D3AB-82D5-4A97-8797-BEE4361D6D3F}" type="slidenum">
              <a:rPr lang="en-IN" smtClean="0"/>
              <a:t>‹#›</a:t>
            </a:fld>
            <a:endParaRPr lang="en-IN"/>
          </a:p>
        </p:txBody>
      </p:sp>
    </p:spTree>
    <p:extLst>
      <p:ext uri="{BB962C8B-B14F-4D97-AF65-F5344CB8AC3E}">
        <p14:creationId xmlns:p14="http://schemas.microsoft.com/office/powerpoint/2010/main" val="20141043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D6862F-BDE6-49F3-A6FA-69A129794F0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4BB4A4A-4B66-4D75-A54E-4063758F771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D9A7476-95F2-45BA-987E-54DD87D09D7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EBF98A5-5826-4D39-8518-5373389CEA23}"/>
              </a:ext>
            </a:extLst>
          </p:cNvPr>
          <p:cNvSpPr>
            <a:spLocks noGrp="1"/>
          </p:cNvSpPr>
          <p:nvPr>
            <p:ph type="dt" sz="half" idx="10"/>
          </p:nvPr>
        </p:nvSpPr>
        <p:spPr/>
        <p:txBody>
          <a:bodyPr/>
          <a:lstStyle/>
          <a:p>
            <a:fld id="{68D638B3-ABDF-4383-A20E-73EE6B7C30F2}" type="datetimeFigureOut">
              <a:rPr lang="en-IN" smtClean="0"/>
              <a:t>30-12-2021</a:t>
            </a:fld>
            <a:endParaRPr lang="en-IN"/>
          </a:p>
        </p:txBody>
      </p:sp>
      <p:sp>
        <p:nvSpPr>
          <p:cNvPr id="6" name="Footer Placeholder 5">
            <a:extLst>
              <a:ext uri="{FF2B5EF4-FFF2-40B4-BE49-F238E27FC236}">
                <a16:creationId xmlns:a16="http://schemas.microsoft.com/office/drawing/2014/main" id="{24F07DE3-3851-4EDE-B278-2550735077A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79E52D7-7A8D-412C-9EA2-5FD1A69316CF}"/>
              </a:ext>
            </a:extLst>
          </p:cNvPr>
          <p:cNvSpPr>
            <a:spLocks noGrp="1"/>
          </p:cNvSpPr>
          <p:nvPr>
            <p:ph type="sldNum" sz="quarter" idx="12"/>
          </p:nvPr>
        </p:nvSpPr>
        <p:spPr/>
        <p:txBody>
          <a:bodyPr/>
          <a:lstStyle/>
          <a:p>
            <a:fld id="{9378D3AB-82D5-4A97-8797-BEE4361D6D3F}" type="slidenum">
              <a:rPr lang="en-IN" smtClean="0"/>
              <a:t>‹#›</a:t>
            </a:fld>
            <a:endParaRPr lang="en-IN"/>
          </a:p>
        </p:txBody>
      </p:sp>
    </p:spTree>
    <p:extLst>
      <p:ext uri="{BB962C8B-B14F-4D97-AF65-F5344CB8AC3E}">
        <p14:creationId xmlns:p14="http://schemas.microsoft.com/office/powerpoint/2010/main" val="11521442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4A62B-113F-47F0-BA1C-4FF983BFEDF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60070A8-B4AF-46A9-9E72-A250F3F7806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7C11CA8-35EB-43D1-84AF-F49633BC62D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99FEE0A-BF64-4ED0-BBA1-AD0CDEB8B1D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53EE25F-ADED-4DB4-9550-4AE1FBE2C93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A2A2D12-1F56-45C5-AA58-FC3870568007}"/>
              </a:ext>
            </a:extLst>
          </p:cNvPr>
          <p:cNvSpPr>
            <a:spLocks noGrp="1"/>
          </p:cNvSpPr>
          <p:nvPr>
            <p:ph type="dt" sz="half" idx="10"/>
          </p:nvPr>
        </p:nvSpPr>
        <p:spPr/>
        <p:txBody>
          <a:bodyPr/>
          <a:lstStyle/>
          <a:p>
            <a:fld id="{68D638B3-ABDF-4383-A20E-73EE6B7C30F2}" type="datetimeFigureOut">
              <a:rPr lang="en-IN" smtClean="0"/>
              <a:t>30-12-2021</a:t>
            </a:fld>
            <a:endParaRPr lang="en-IN"/>
          </a:p>
        </p:txBody>
      </p:sp>
      <p:sp>
        <p:nvSpPr>
          <p:cNvPr id="8" name="Footer Placeholder 7">
            <a:extLst>
              <a:ext uri="{FF2B5EF4-FFF2-40B4-BE49-F238E27FC236}">
                <a16:creationId xmlns:a16="http://schemas.microsoft.com/office/drawing/2014/main" id="{20A6537B-5848-48C1-859D-06C5409F618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4A09486-66F4-41E8-97E9-2B57FACD1B1E}"/>
              </a:ext>
            </a:extLst>
          </p:cNvPr>
          <p:cNvSpPr>
            <a:spLocks noGrp="1"/>
          </p:cNvSpPr>
          <p:nvPr>
            <p:ph type="sldNum" sz="quarter" idx="12"/>
          </p:nvPr>
        </p:nvSpPr>
        <p:spPr/>
        <p:txBody>
          <a:bodyPr/>
          <a:lstStyle/>
          <a:p>
            <a:fld id="{9378D3AB-82D5-4A97-8797-BEE4361D6D3F}" type="slidenum">
              <a:rPr lang="en-IN" smtClean="0"/>
              <a:t>‹#›</a:t>
            </a:fld>
            <a:endParaRPr lang="en-IN"/>
          </a:p>
        </p:txBody>
      </p:sp>
    </p:spTree>
    <p:extLst>
      <p:ext uri="{BB962C8B-B14F-4D97-AF65-F5344CB8AC3E}">
        <p14:creationId xmlns:p14="http://schemas.microsoft.com/office/powerpoint/2010/main" val="26491332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87661-4B34-4445-BA04-14EB030D835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1B599CA-1503-4AC0-9B60-362C1AC2FD38}"/>
              </a:ext>
            </a:extLst>
          </p:cNvPr>
          <p:cNvSpPr>
            <a:spLocks noGrp="1"/>
          </p:cNvSpPr>
          <p:nvPr>
            <p:ph type="dt" sz="half" idx="10"/>
          </p:nvPr>
        </p:nvSpPr>
        <p:spPr/>
        <p:txBody>
          <a:bodyPr/>
          <a:lstStyle/>
          <a:p>
            <a:fld id="{68D638B3-ABDF-4383-A20E-73EE6B7C30F2}" type="datetimeFigureOut">
              <a:rPr lang="en-IN" smtClean="0"/>
              <a:t>30-12-2021</a:t>
            </a:fld>
            <a:endParaRPr lang="en-IN"/>
          </a:p>
        </p:txBody>
      </p:sp>
      <p:sp>
        <p:nvSpPr>
          <p:cNvPr id="4" name="Footer Placeholder 3">
            <a:extLst>
              <a:ext uri="{FF2B5EF4-FFF2-40B4-BE49-F238E27FC236}">
                <a16:creationId xmlns:a16="http://schemas.microsoft.com/office/drawing/2014/main" id="{957D400C-708C-43F0-A4A1-559CF84FA10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C7CFC4B-4085-41B0-9C95-517BC9A7C1FC}"/>
              </a:ext>
            </a:extLst>
          </p:cNvPr>
          <p:cNvSpPr>
            <a:spLocks noGrp="1"/>
          </p:cNvSpPr>
          <p:nvPr>
            <p:ph type="sldNum" sz="quarter" idx="12"/>
          </p:nvPr>
        </p:nvSpPr>
        <p:spPr/>
        <p:txBody>
          <a:bodyPr/>
          <a:lstStyle/>
          <a:p>
            <a:fld id="{9378D3AB-82D5-4A97-8797-BEE4361D6D3F}" type="slidenum">
              <a:rPr lang="en-IN" smtClean="0"/>
              <a:t>‹#›</a:t>
            </a:fld>
            <a:endParaRPr lang="en-IN"/>
          </a:p>
        </p:txBody>
      </p:sp>
    </p:spTree>
    <p:extLst>
      <p:ext uri="{BB962C8B-B14F-4D97-AF65-F5344CB8AC3E}">
        <p14:creationId xmlns:p14="http://schemas.microsoft.com/office/powerpoint/2010/main" val="14858708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922BA09-D70B-4E1E-9F9B-4DE620BF5262}"/>
              </a:ext>
            </a:extLst>
          </p:cNvPr>
          <p:cNvSpPr>
            <a:spLocks noGrp="1"/>
          </p:cNvSpPr>
          <p:nvPr>
            <p:ph type="dt" sz="half" idx="10"/>
          </p:nvPr>
        </p:nvSpPr>
        <p:spPr/>
        <p:txBody>
          <a:bodyPr/>
          <a:lstStyle/>
          <a:p>
            <a:fld id="{68D638B3-ABDF-4383-A20E-73EE6B7C30F2}" type="datetimeFigureOut">
              <a:rPr lang="en-IN" smtClean="0"/>
              <a:t>30-12-2021</a:t>
            </a:fld>
            <a:endParaRPr lang="en-IN"/>
          </a:p>
        </p:txBody>
      </p:sp>
      <p:sp>
        <p:nvSpPr>
          <p:cNvPr id="3" name="Footer Placeholder 2">
            <a:extLst>
              <a:ext uri="{FF2B5EF4-FFF2-40B4-BE49-F238E27FC236}">
                <a16:creationId xmlns:a16="http://schemas.microsoft.com/office/drawing/2014/main" id="{5ABADF04-004A-4D4B-8DDA-684BE1DB52B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291A520-1DF6-411C-BF68-E9915A707C3D}"/>
              </a:ext>
            </a:extLst>
          </p:cNvPr>
          <p:cNvSpPr>
            <a:spLocks noGrp="1"/>
          </p:cNvSpPr>
          <p:nvPr>
            <p:ph type="sldNum" sz="quarter" idx="12"/>
          </p:nvPr>
        </p:nvSpPr>
        <p:spPr/>
        <p:txBody>
          <a:bodyPr/>
          <a:lstStyle/>
          <a:p>
            <a:fld id="{9378D3AB-82D5-4A97-8797-BEE4361D6D3F}" type="slidenum">
              <a:rPr lang="en-IN" smtClean="0"/>
              <a:t>‹#›</a:t>
            </a:fld>
            <a:endParaRPr lang="en-IN"/>
          </a:p>
        </p:txBody>
      </p:sp>
    </p:spTree>
    <p:extLst>
      <p:ext uri="{BB962C8B-B14F-4D97-AF65-F5344CB8AC3E}">
        <p14:creationId xmlns:p14="http://schemas.microsoft.com/office/powerpoint/2010/main" val="42272149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447F1-6F81-41DA-9DD6-8177AC1FFB3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0116AE9-9CC5-46DB-A45D-998A5A44EBD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427333A-C565-462C-9F5E-43EABBFD7A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021EA95-1B8A-4E3A-BF36-2FE29A43B217}"/>
              </a:ext>
            </a:extLst>
          </p:cNvPr>
          <p:cNvSpPr>
            <a:spLocks noGrp="1"/>
          </p:cNvSpPr>
          <p:nvPr>
            <p:ph type="dt" sz="half" idx="10"/>
          </p:nvPr>
        </p:nvSpPr>
        <p:spPr/>
        <p:txBody>
          <a:bodyPr/>
          <a:lstStyle/>
          <a:p>
            <a:fld id="{68D638B3-ABDF-4383-A20E-73EE6B7C30F2}" type="datetimeFigureOut">
              <a:rPr lang="en-IN" smtClean="0"/>
              <a:t>30-12-2021</a:t>
            </a:fld>
            <a:endParaRPr lang="en-IN"/>
          </a:p>
        </p:txBody>
      </p:sp>
      <p:sp>
        <p:nvSpPr>
          <p:cNvPr id="6" name="Footer Placeholder 5">
            <a:extLst>
              <a:ext uri="{FF2B5EF4-FFF2-40B4-BE49-F238E27FC236}">
                <a16:creationId xmlns:a16="http://schemas.microsoft.com/office/drawing/2014/main" id="{AC2FFE30-B354-4ADC-98A6-8F5FC480894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B893D0C-691E-439A-AA75-DF6FF203FCC8}"/>
              </a:ext>
            </a:extLst>
          </p:cNvPr>
          <p:cNvSpPr>
            <a:spLocks noGrp="1"/>
          </p:cNvSpPr>
          <p:nvPr>
            <p:ph type="sldNum" sz="quarter" idx="12"/>
          </p:nvPr>
        </p:nvSpPr>
        <p:spPr/>
        <p:txBody>
          <a:bodyPr/>
          <a:lstStyle/>
          <a:p>
            <a:fld id="{9378D3AB-82D5-4A97-8797-BEE4361D6D3F}" type="slidenum">
              <a:rPr lang="en-IN" smtClean="0"/>
              <a:t>‹#›</a:t>
            </a:fld>
            <a:endParaRPr lang="en-IN"/>
          </a:p>
        </p:txBody>
      </p:sp>
    </p:spTree>
    <p:extLst>
      <p:ext uri="{BB962C8B-B14F-4D97-AF65-F5344CB8AC3E}">
        <p14:creationId xmlns:p14="http://schemas.microsoft.com/office/powerpoint/2010/main" val="11664473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850128-F63B-431B-9D35-0105640FC1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6520853-20A7-4845-819A-B187B1F56E5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D255914-9221-4B11-80D7-71C2562FF6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A92EDB9-662E-41CB-AC5D-BB15570A85A4}"/>
              </a:ext>
            </a:extLst>
          </p:cNvPr>
          <p:cNvSpPr>
            <a:spLocks noGrp="1"/>
          </p:cNvSpPr>
          <p:nvPr>
            <p:ph type="dt" sz="half" idx="10"/>
          </p:nvPr>
        </p:nvSpPr>
        <p:spPr/>
        <p:txBody>
          <a:bodyPr/>
          <a:lstStyle/>
          <a:p>
            <a:fld id="{68D638B3-ABDF-4383-A20E-73EE6B7C30F2}" type="datetimeFigureOut">
              <a:rPr lang="en-IN" smtClean="0"/>
              <a:t>30-12-2021</a:t>
            </a:fld>
            <a:endParaRPr lang="en-IN"/>
          </a:p>
        </p:txBody>
      </p:sp>
      <p:sp>
        <p:nvSpPr>
          <p:cNvPr id="6" name="Footer Placeholder 5">
            <a:extLst>
              <a:ext uri="{FF2B5EF4-FFF2-40B4-BE49-F238E27FC236}">
                <a16:creationId xmlns:a16="http://schemas.microsoft.com/office/drawing/2014/main" id="{E2B426AD-2CEF-4CE3-968E-21A9AC1921C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492B96C-633F-4FC0-8222-BB3CF50538E3}"/>
              </a:ext>
            </a:extLst>
          </p:cNvPr>
          <p:cNvSpPr>
            <a:spLocks noGrp="1"/>
          </p:cNvSpPr>
          <p:nvPr>
            <p:ph type="sldNum" sz="quarter" idx="12"/>
          </p:nvPr>
        </p:nvSpPr>
        <p:spPr/>
        <p:txBody>
          <a:bodyPr/>
          <a:lstStyle/>
          <a:p>
            <a:fld id="{9378D3AB-82D5-4A97-8797-BEE4361D6D3F}" type="slidenum">
              <a:rPr lang="en-IN" smtClean="0"/>
              <a:t>‹#›</a:t>
            </a:fld>
            <a:endParaRPr lang="en-IN"/>
          </a:p>
        </p:txBody>
      </p:sp>
    </p:spTree>
    <p:extLst>
      <p:ext uri="{BB962C8B-B14F-4D97-AF65-F5344CB8AC3E}">
        <p14:creationId xmlns:p14="http://schemas.microsoft.com/office/powerpoint/2010/main" val="22685661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663252A-4946-4E8E-A8FA-8D93B291BA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F95AF08-B054-4D79-BAF3-FCECE02396F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8C0CEB5-70E5-4A81-9A33-58EFAA8B74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8D638B3-ABDF-4383-A20E-73EE6B7C30F2}" type="datetimeFigureOut">
              <a:rPr lang="en-IN" smtClean="0"/>
              <a:t>30-12-2021</a:t>
            </a:fld>
            <a:endParaRPr lang="en-IN"/>
          </a:p>
        </p:txBody>
      </p:sp>
      <p:sp>
        <p:nvSpPr>
          <p:cNvPr id="5" name="Footer Placeholder 4">
            <a:extLst>
              <a:ext uri="{FF2B5EF4-FFF2-40B4-BE49-F238E27FC236}">
                <a16:creationId xmlns:a16="http://schemas.microsoft.com/office/drawing/2014/main" id="{BEE01248-839B-4CC3-B062-B2C243170E8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02C1FDB-909A-49C9-8076-BFD762DF8B3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78D3AB-82D5-4A97-8797-BEE4361D6D3F}" type="slidenum">
              <a:rPr lang="en-IN" smtClean="0"/>
              <a:t>‹#›</a:t>
            </a:fld>
            <a:endParaRPr lang="en-IN"/>
          </a:p>
        </p:txBody>
      </p:sp>
    </p:spTree>
    <p:extLst>
      <p:ext uri="{BB962C8B-B14F-4D97-AF65-F5344CB8AC3E}">
        <p14:creationId xmlns:p14="http://schemas.microsoft.com/office/powerpoint/2010/main" val="9446347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hyperlink" Target="https://en.wikipedia.org/wiki/Metadata_(computing)" TargetMode="External"/><Relationship Id="rId3" Type="http://schemas.openxmlformats.org/officeDocument/2006/relationships/hyperlink" Target="https://en.wikipedia.org/wiki/Computer_vision" TargetMode="External"/><Relationship Id="rId7" Type="http://schemas.openxmlformats.org/officeDocument/2006/relationships/hyperlink" Target="https://en.wikipedia.org/wiki/Concept-based_image_indexing" TargetMode="External"/><Relationship Id="rId2" Type="http://schemas.openxmlformats.org/officeDocument/2006/relationships/hyperlink" Target="https://en.wikipedia.org/wiki/Content-based_image_retrieval#QBIC" TargetMode="External"/><Relationship Id="rId1" Type="http://schemas.openxmlformats.org/officeDocument/2006/relationships/slideLayout" Target="../slideLayouts/slideLayout2.xml"/><Relationship Id="rId6" Type="http://schemas.openxmlformats.org/officeDocument/2006/relationships/hyperlink" Target="https://en.wikipedia.org/wiki/Database" TargetMode="External"/><Relationship Id="rId5" Type="http://schemas.openxmlformats.org/officeDocument/2006/relationships/hyperlink" Target="https://en.wikipedia.org/wiki/Digital_image" TargetMode="External"/><Relationship Id="rId4" Type="http://schemas.openxmlformats.org/officeDocument/2006/relationships/hyperlink" Target="https://en.wikipedia.org/wiki/Image_retrieval" TargetMode="External"/><Relationship Id="rId9" Type="http://schemas.openxmlformats.org/officeDocument/2006/relationships/hyperlink" Target="https://en.wikipedia.org/wiki/Automatic_image_annotation"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6A1E0B-E1E6-4E6B-AB99-090B01CDF77D}"/>
              </a:ext>
            </a:extLst>
          </p:cNvPr>
          <p:cNvSpPr>
            <a:spLocks noGrp="1"/>
          </p:cNvSpPr>
          <p:nvPr>
            <p:ph type="ctrTitle"/>
          </p:nvPr>
        </p:nvSpPr>
        <p:spPr/>
        <p:txBody>
          <a:bodyPr/>
          <a:lstStyle/>
          <a:p>
            <a:r>
              <a:rPr lang="en-IN" dirty="0"/>
              <a:t>CBIR using Autoencoders</a:t>
            </a:r>
            <a:br>
              <a:rPr lang="en-IN" dirty="0"/>
            </a:br>
            <a:endParaRPr lang="en-IN" dirty="0"/>
          </a:p>
        </p:txBody>
      </p:sp>
      <p:sp>
        <p:nvSpPr>
          <p:cNvPr id="3" name="Subtitle 2">
            <a:extLst>
              <a:ext uri="{FF2B5EF4-FFF2-40B4-BE49-F238E27FC236}">
                <a16:creationId xmlns:a16="http://schemas.microsoft.com/office/drawing/2014/main" id="{DD63DA60-DF60-4B55-8A89-7B02CF0E2CDF}"/>
              </a:ext>
            </a:extLst>
          </p:cNvPr>
          <p:cNvSpPr>
            <a:spLocks noGrp="1"/>
          </p:cNvSpPr>
          <p:nvPr>
            <p:ph type="subTitle" idx="1"/>
          </p:nvPr>
        </p:nvSpPr>
        <p:spPr/>
        <p:txBody>
          <a:bodyPr>
            <a:normAutofit lnSpcReduction="10000"/>
          </a:bodyPr>
          <a:lstStyle/>
          <a:p>
            <a:r>
              <a:rPr lang="en-IN" b="1" u="sng" dirty="0"/>
              <a:t>TEAM MEMBERS</a:t>
            </a:r>
          </a:p>
          <a:p>
            <a:r>
              <a:rPr lang="en-IN" dirty="0"/>
              <a:t>AGNISH SAHU :- 18BCE1023</a:t>
            </a:r>
          </a:p>
          <a:p>
            <a:r>
              <a:rPr lang="en-IN" dirty="0"/>
              <a:t>SHARON KEERTHANA:- 19BCE1766</a:t>
            </a:r>
          </a:p>
          <a:p>
            <a:r>
              <a:rPr lang="en-IN" dirty="0"/>
              <a:t>V GOPALAKRISHNAN:-19BCE1155</a:t>
            </a:r>
          </a:p>
        </p:txBody>
      </p:sp>
    </p:spTree>
    <p:extLst>
      <p:ext uri="{BB962C8B-B14F-4D97-AF65-F5344CB8AC3E}">
        <p14:creationId xmlns:p14="http://schemas.microsoft.com/office/powerpoint/2010/main" val="10388921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499A9-C33C-4064-8C22-139D7614063D}"/>
              </a:ext>
            </a:extLst>
          </p:cNvPr>
          <p:cNvSpPr>
            <a:spLocks noGrp="1"/>
          </p:cNvSpPr>
          <p:nvPr>
            <p:ph type="title"/>
          </p:nvPr>
        </p:nvSpPr>
        <p:spPr/>
        <p:txBody>
          <a:bodyPr/>
          <a:lstStyle/>
          <a:p>
            <a:pPr algn="ctr"/>
            <a:r>
              <a:rPr lang="en-IN" b="1" u="sng" dirty="0"/>
              <a:t>CONCLUSIONS</a:t>
            </a:r>
          </a:p>
        </p:txBody>
      </p:sp>
      <p:sp>
        <p:nvSpPr>
          <p:cNvPr id="3" name="Content Placeholder 2">
            <a:extLst>
              <a:ext uri="{FF2B5EF4-FFF2-40B4-BE49-F238E27FC236}">
                <a16:creationId xmlns:a16="http://schemas.microsoft.com/office/drawing/2014/main" id="{EB864F35-1664-4469-A4BA-61AEEBD6FBF5}"/>
              </a:ext>
            </a:extLst>
          </p:cNvPr>
          <p:cNvSpPr>
            <a:spLocks noGrp="1"/>
          </p:cNvSpPr>
          <p:nvPr>
            <p:ph idx="1"/>
          </p:nvPr>
        </p:nvSpPr>
        <p:spPr/>
        <p:txBody>
          <a:bodyPr>
            <a:normAutofit fontScale="92500" lnSpcReduction="20000"/>
          </a:bodyPr>
          <a:lstStyle/>
          <a:p>
            <a:r>
              <a:rPr lang="en-US" dirty="0"/>
              <a:t>Three diﬀerent </a:t>
            </a:r>
            <a:r>
              <a:rPr lang="en-US" dirty="0" err="1"/>
              <a:t>autoencder</a:t>
            </a:r>
            <a:r>
              <a:rPr lang="en-US" dirty="0"/>
              <a:t> models were built and evaluated to quantify the eﬀectiveness of </a:t>
            </a:r>
            <a:r>
              <a:rPr lang="en-US" dirty="0" err="1"/>
              <a:t>Convoluational</a:t>
            </a:r>
            <a:r>
              <a:rPr lang="en-US" dirty="0"/>
              <a:t> Autoencoders when compared to Simple and Deep Autoencoders for image data. </a:t>
            </a:r>
          </a:p>
          <a:p>
            <a:pPr marL="0" indent="0">
              <a:buNone/>
            </a:pPr>
            <a:r>
              <a:rPr lang="en-US" dirty="0"/>
              <a:t>• Two types of approaches to training Convolutional Autoencoders were compared and evaluated. </a:t>
            </a:r>
          </a:p>
          <a:p>
            <a:pPr marL="0" indent="0">
              <a:buNone/>
            </a:pPr>
            <a:r>
              <a:rPr lang="en-US" dirty="0"/>
              <a:t>• A classiﬁcation model was built to pre-train Convolutional layers to extract features with an accuracy of 92.5% on CIFAR4. </a:t>
            </a:r>
          </a:p>
          <a:p>
            <a:pPr marL="0" indent="0">
              <a:buNone/>
            </a:pPr>
            <a:r>
              <a:rPr lang="en-US" dirty="0"/>
              <a:t>• Pre-trained Convolution layers and fully connected layers were combined and an autoencoder was trained to transform images to compressed vector. • A search index of compressed vectors was created using Approximate Nearest Neighbor. </a:t>
            </a:r>
          </a:p>
          <a:p>
            <a:pPr marL="0" indent="0">
              <a:buNone/>
            </a:pPr>
            <a:r>
              <a:rPr lang="en-US" dirty="0"/>
              <a:t>• An end-to-end web application was built to query this index.</a:t>
            </a:r>
            <a:endParaRPr lang="en-IN" dirty="0"/>
          </a:p>
        </p:txBody>
      </p:sp>
    </p:spTree>
    <p:extLst>
      <p:ext uri="{BB962C8B-B14F-4D97-AF65-F5344CB8AC3E}">
        <p14:creationId xmlns:p14="http://schemas.microsoft.com/office/powerpoint/2010/main" val="13801478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97A62-2707-4364-89D0-7A621FE11FE9}"/>
              </a:ext>
            </a:extLst>
          </p:cNvPr>
          <p:cNvSpPr>
            <a:spLocks noGrp="1"/>
          </p:cNvSpPr>
          <p:nvPr>
            <p:ph type="title"/>
          </p:nvPr>
        </p:nvSpPr>
        <p:spPr/>
        <p:txBody>
          <a:bodyPr/>
          <a:lstStyle/>
          <a:p>
            <a:r>
              <a:rPr lang="en-IN" dirty="0"/>
              <a:t>		Content-based image retrieval</a:t>
            </a:r>
            <a:br>
              <a:rPr lang="en-IN" dirty="0"/>
            </a:br>
            <a:endParaRPr lang="en-IN" dirty="0"/>
          </a:p>
        </p:txBody>
      </p:sp>
      <p:sp>
        <p:nvSpPr>
          <p:cNvPr id="3" name="Content Placeholder 2">
            <a:extLst>
              <a:ext uri="{FF2B5EF4-FFF2-40B4-BE49-F238E27FC236}">
                <a16:creationId xmlns:a16="http://schemas.microsoft.com/office/drawing/2014/main" id="{DDE17D7C-951C-41A4-A558-DDAC185C3106}"/>
              </a:ext>
            </a:extLst>
          </p:cNvPr>
          <p:cNvSpPr>
            <a:spLocks noGrp="1"/>
          </p:cNvSpPr>
          <p:nvPr>
            <p:ph idx="1"/>
          </p:nvPr>
        </p:nvSpPr>
        <p:spPr/>
        <p:txBody>
          <a:bodyPr>
            <a:normAutofit fontScale="92500" lnSpcReduction="20000"/>
          </a:bodyPr>
          <a:lstStyle/>
          <a:p>
            <a:pPr algn="just"/>
            <a:r>
              <a:rPr lang="en-US" b="1" dirty="0"/>
              <a:t>Content-based image retrieval</a:t>
            </a:r>
            <a:r>
              <a:rPr lang="en-US" dirty="0"/>
              <a:t>, also known as </a:t>
            </a:r>
            <a:r>
              <a:rPr lang="en-US" b="1" dirty="0"/>
              <a:t>query by image content</a:t>
            </a:r>
            <a:r>
              <a:rPr lang="en-US" dirty="0"/>
              <a:t> (</a:t>
            </a:r>
            <a:r>
              <a:rPr lang="en-US" b="1" dirty="0">
                <a:hlinkClick r:id="rId2"/>
              </a:rPr>
              <a:t>QBIC</a:t>
            </a:r>
            <a:r>
              <a:rPr lang="en-US" dirty="0"/>
              <a:t>) and </a:t>
            </a:r>
            <a:r>
              <a:rPr lang="en-US" b="1" dirty="0"/>
              <a:t>content-based visual information retrieval</a:t>
            </a:r>
            <a:r>
              <a:rPr lang="en-US" dirty="0"/>
              <a:t> (</a:t>
            </a:r>
            <a:r>
              <a:rPr lang="en-US" b="1" dirty="0"/>
              <a:t>CBVIR</a:t>
            </a:r>
            <a:r>
              <a:rPr lang="en-US" dirty="0"/>
              <a:t>), is the application of </a:t>
            </a:r>
            <a:r>
              <a:rPr lang="en-US" dirty="0">
                <a:hlinkClick r:id="rId3" tooltip="Computer vision"/>
              </a:rPr>
              <a:t>computer vision</a:t>
            </a:r>
            <a:r>
              <a:rPr lang="en-US" dirty="0"/>
              <a:t> techniques to the </a:t>
            </a:r>
            <a:r>
              <a:rPr lang="en-US" dirty="0">
                <a:hlinkClick r:id="rId4" tooltip="Image retrieval"/>
              </a:rPr>
              <a:t>image retrieval</a:t>
            </a:r>
            <a:r>
              <a:rPr lang="en-US" dirty="0"/>
              <a:t> problem, that is, the problem of searching for </a:t>
            </a:r>
            <a:r>
              <a:rPr lang="en-US" dirty="0">
                <a:hlinkClick r:id="rId5" tooltip="Digital image"/>
              </a:rPr>
              <a:t>digital images</a:t>
            </a:r>
            <a:r>
              <a:rPr lang="en-US" dirty="0"/>
              <a:t> in large </a:t>
            </a:r>
            <a:r>
              <a:rPr lang="en-US" dirty="0">
                <a:hlinkClick r:id="rId6" tooltip="Database"/>
              </a:rPr>
              <a:t>databases</a:t>
            </a:r>
            <a:r>
              <a:rPr lang="en-US" dirty="0"/>
              <a:t> (see this survey</a:t>
            </a:r>
            <a:r>
              <a:rPr lang="en-US" baseline="30000" dirty="0"/>
              <a:t>[</a:t>
            </a:r>
            <a:r>
              <a:rPr lang="en-US" dirty="0"/>
              <a:t> for a scientific overview of the CBIR field). Content-based image retrieval is opposed to traditional </a:t>
            </a:r>
            <a:r>
              <a:rPr lang="en-US" b="1" dirty="0"/>
              <a:t>concept-based approaches</a:t>
            </a:r>
            <a:r>
              <a:rPr lang="en-US" dirty="0"/>
              <a:t> (see </a:t>
            </a:r>
            <a:r>
              <a:rPr lang="en-US" b="1" dirty="0">
                <a:hlinkClick r:id="rId7" tooltip="Concept-based image indexing"/>
              </a:rPr>
              <a:t>Concept-based image indexing</a:t>
            </a:r>
            <a:r>
              <a:rPr lang="en-US" dirty="0"/>
              <a:t>).</a:t>
            </a:r>
          </a:p>
          <a:p>
            <a:pPr algn="just"/>
            <a:endParaRPr lang="en-US" dirty="0"/>
          </a:p>
          <a:p>
            <a:pPr algn="just"/>
            <a:r>
              <a:rPr lang="en-US" dirty="0"/>
              <a:t>"Content-based" means that the search analyzes the contents of the image rather than the </a:t>
            </a:r>
            <a:r>
              <a:rPr lang="en-US" dirty="0">
                <a:hlinkClick r:id="rId8" tooltip="Metadata (computing)"/>
              </a:rPr>
              <a:t>metadata</a:t>
            </a:r>
            <a:r>
              <a:rPr lang="en-US" dirty="0"/>
              <a:t> such as keywords, tags, or descriptions associated with the image. The term "content" in this context might refer to colors, shapes, textures, or any other information that can be derived from the image itself. CBIR is desirable because searches that rely purely on metadata are dependent on </a:t>
            </a:r>
            <a:r>
              <a:rPr lang="en-US" dirty="0">
                <a:hlinkClick r:id="rId9" tooltip="Automatic image annotation"/>
              </a:rPr>
              <a:t>annotation</a:t>
            </a:r>
            <a:r>
              <a:rPr lang="en-US" dirty="0"/>
              <a:t> quality and completeness.</a:t>
            </a:r>
          </a:p>
          <a:p>
            <a:pPr algn="just"/>
            <a:endParaRPr lang="en-US" dirty="0"/>
          </a:p>
          <a:p>
            <a:pPr algn="just"/>
            <a:endParaRPr lang="en-US" dirty="0"/>
          </a:p>
          <a:p>
            <a:pPr algn="just"/>
            <a:endParaRPr lang="en-US" dirty="0"/>
          </a:p>
          <a:p>
            <a:pPr algn="just"/>
            <a:endParaRPr lang="en-US" dirty="0"/>
          </a:p>
          <a:p>
            <a:endParaRPr lang="en-IN" dirty="0"/>
          </a:p>
        </p:txBody>
      </p:sp>
    </p:spTree>
    <p:extLst>
      <p:ext uri="{BB962C8B-B14F-4D97-AF65-F5344CB8AC3E}">
        <p14:creationId xmlns:p14="http://schemas.microsoft.com/office/powerpoint/2010/main" val="2216375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D46A63-795C-4EE8-B48D-0BEE128775C9}"/>
              </a:ext>
            </a:extLst>
          </p:cNvPr>
          <p:cNvSpPr>
            <a:spLocks noGrp="1"/>
          </p:cNvSpPr>
          <p:nvPr>
            <p:ph type="title"/>
          </p:nvPr>
        </p:nvSpPr>
        <p:spPr/>
        <p:txBody>
          <a:bodyPr/>
          <a:lstStyle/>
          <a:p>
            <a:endParaRPr lang="en-IN"/>
          </a:p>
        </p:txBody>
      </p:sp>
      <p:pic>
        <p:nvPicPr>
          <p:cNvPr id="6" name="Content Placeholder 5">
            <a:extLst>
              <a:ext uri="{FF2B5EF4-FFF2-40B4-BE49-F238E27FC236}">
                <a16:creationId xmlns:a16="http://schemas.microsoft.com/office/drawing/2014/main" id="{4EA86F5F-447D-49F4-8109-1EF3F94A924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33078" y="1876425"/>
            <a:ext cx="9744521" cy="3112586"/>
          </a:xfrm>
        </p:spPr>
      </p:pic>
    </p:spTree>
    <p:extLst>
      <p:ext uri="{BB962C8B-B14F-4D97-AF65-F5344CB8AC3E}">
        <p14:creationId xmlns:p14="http://schemas.microsoft.com/office/powerpoint/2010/main" val="37628882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C2613B-57C8-40B2-A0C9-8CFDFD9E9246}"/>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E0FBCB6F-7809-4D2D-8EF3-C130A7805658}"/>
              </a:ext>
            </a:extLst>
          </p:cNvPr>
          <p:cNvSpPr>
            <a:spLocks noGrp="1"/>
          </p:cNvSpPr>
          <p:nvPr>
            <p:ph idx="1"/>
          </p:nvPr>
        </p:nvSpPr>
        <p:spPr/>
        <p:txBody>
          <a:bodyPr/>
          <a:lstStyle/>
          <a:p>
            <a:r>
              <a:rPr lang="en-US" dirty="0"/>
              <a:t>Autoencoders are eﬀective unsupervised learning models that ﬁrst encode an input into a lower dimensional representation. This representation, which constitutes the features in the input, can be particularly useful in the domain of image processing. Contents of a picture can be encoded to a compressed representation, which can be used to build eﬀective image retrieval applications</a:t>
            </a:r>
            <a:endParaRPr lang="en-IN" dirty="0"/>
          </a:p>
        </p:txBody>
      </p:sp>
    </p:spTree>
    <p:extLst>
      <p:ext uri="{BB962C8B-B14F-4D97-AF65-F5344CB8AC3E}">
        <p14:creationId xmlns:p14="http://schemas.microsoft.com/office/powerpoint/2010/main" val="5245759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4DE0F0-7865-488C-8F35-BD6C6CB13065}"/>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FBC916F1-FA17-496B-9615-FD3CC980B13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23539" y="266701"/>
            <a:ext cx="4510786" cy="6315074"/>
          </a:xfrm>
        </p:spPr>
      </p:pic>
    </p:spTree>
    <p:extLst>
      <p:ext uri="{BB962C8B-B14F-4D97-AF65-F5344CB8AC3E}">
        <p14:creationId xmlns:p14="http://schemas.microsoft.com/office/powerpoint/2010/main" val="37626298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110A77-506B-4062-AE44-127F96052EA2}"/>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1EC375F2-AC9C-461E-BD4F-9C6A4F479CE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19475" y="287762"/>
            <a:ext cx="4667249" cy="6570238"/>
          </a:xfrm>
        </p:spPr>
      </p:pic>
    </p:spTree>
    <p:extLst>
      <p:ext uri="{BB962C8B-B14F-4D97-AF65-F5344CB8AC3E}">
        <p14:creationId xmlns:p14="http://schemas.microsoft.com/office/powerpoint/2010/main" val="3849771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2BE31-55EE-4424-8AB3-C20613091610}"/>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84BA5B92-E4D7-4DDF-9764-080D618C0E2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8748" y="742950"/>
            <a:ext cx="11608452" cy="5434013"/>
          </a:xfrm>
        </p:spPr>
      </p:pic>
    </p:spTree>
    <p:extLst>
      <p:ext uri="{BB962C8B-B14F-4D97-AF65-F5344CB8AC3E}">
        <p14:creationId xmlns:p14="http://schemas.microsoft.com/office/powerpoint/2010/main" val="18612696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265A3-BCB7-435A-8AAD-9AA335D15B81}"/>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74D6BECA-8AB6-447D-8A94-C9309759E7B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62188" y="365125"/>
            <a:ext cx="10515600" cy="5811838"/>
          </a:xfrm>
        </p:spPr>
      </p:pic>
    </p:spTree>
    <p:extLst>
      <p:ext uri="{BB962C8B-B14F-4D97-AF65-F5344CB8AC3E}">
        <p14:creationId xmlns:p14="http://schemas.microsoft.com/office/powerpoint/2010/main" val="42234167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05238-64E6-4282-A4AC-5CC14D0CD4B1}"/>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D0EFBD67-E2A0-441A-B6B2-4C18B140663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71575" y="365125"/>
            <a:ext cx="3695700" cy="2505075"/>
          </a:xfrm>
        </p:spPr>
      </p:pic>
      <p:pic>
        <p:nvPicPr>
          <p:cNvPr id="7" name="Picture 6">
            <a:extLst>
              <a:ext uri="{FF2B5EF4-FFF2-40B4-BE49-F238E27FC236}">
                <a16:creationId xmlns:a16="http://schemas.microsoft.com/office/drawing/2014/main" id="{0E0B4FDB-B776-4556-AC3E-DCDB632FD9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77075" y="510381"/>
            <a:ext cx="3676650" cy="2505075"/>
          </a:xfrm>
          <a:prstGeom prst="rect">
            <a:avLst/>
          </a:prstGeom>
        </p:spPr>
      </p:pic>
      <p:pic>
        <p:nvPicPr>
          <p:cNvPr id="9" name="Picture 8">
            <a:extLst>
              <a:ext uri="{FF2B5EF4-FFF2-40B4-BE49-F238E27FC236}">
                <a16:creationId xmlns:a16="http://schemas.microsoft.com/office/drawing/2014/main" id="{36768A1A-8644-49B2-93C2-6CD36E87710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48075" y="3671887"/>
            <a:ext cx="3695700" cy="2524125"/>
          </a:xfrm>
          <a:prstGeom prst="rect">
            <a:avLst/>
          </a:prstGeom>
        </p:spPr>
      </p:pic>
    </p:spTree>
    <p:extLst>
      <p:ext uri="{BB962C8B-B14F-4D97-AF65-F5344CB8AC3E}">
        <p14:creationId xmlns:p14="http://schemas.microsoft.com/office/powerpoint/2010/main" val="14729774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TotalTime>
  <Words>351</Words>
  <Application>Microsoft Office PowerPoint</Application>
  <PresentationFormat>Widescreen</PresentationFormat>
  <Paragraphs>19</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CBIR using Autoencoders </vt:lpstr>
      <vt:lpstr>  Content-based image retrieval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CBIR using Autoencoders</dc:title>
  <dc:creator>lenovo12</dc:creator>
  <cp:lastModifiedBy>lenovo12</cp:lastModifiedBy>
  <cp:revision>2</cp:revision>
  <dcterms:created xsi:type="dcterms:W3CDTF">2021-12-30T03:29:16Z</dcterms:created>
  <dcterms:modified xsi:type="dcterms:W3CDTF">2021-12-30T03:45:07Z</dcterms:modified>
</cp:coreProperties>
</file>