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0D83-6257-6015-A54E-233E54B8B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EA1A-660D-A26C-85F2-2119771FD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6931-8F66-0BC3-F2BE-2AB35079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4E39-9F9B-88CF-E584-1192B516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A72B-92DC-42D3-2D56-21DD8715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6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63CA-8F54-9AB9-CC71-FBA84268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E19D-4D80-1BAA-F64A-F98B542D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1091-38AF-7CFD-4DC0-D62E2BDA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F5CD-9520-1912-DC99-FD4CAFCA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458E-990D-61E6-2D23-9C7DF4E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1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6FDFC-7DB2-0F66-8E23-EC6A26826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464E8-7D83-4D99-54C0-1E7C0E51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9581-D825-92D6-E4D6-4FD84A92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E59F-4512-C2CD-E4B5-9C852536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D7D8-4319-EDA2-F6F0-4F3DB2F3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0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61E3-800B-EF0B-C6EA-AABE1676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762D-5EF5-3BF0-5A92-BAA1A473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DAA1-AE67-5514-6F6C-215C0FED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53B2-E34B-C293-EB02-9CE06500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C6D-7A95-864C-BB74-7F513082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19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4D89-874C-5EDB-6E28-ABB75780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34CD-04D5-E7AA-5ED0-BF2F182A8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6C0C-001F-4F6B-46AA-007EF5F8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EA2D7-DD8B-9697-EF51-2FBFF8B0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4B3A7-4748-B453-8315-527C20C9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4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C5E5-F622-54D6-8877-F1E0E0B9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1D72-F618-EE13-D637-350EE850C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0AD15-8568-5AC3-F8F5-86CBB4CD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C528-367F-0C33-909E-5DDD302D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66989-10C0-A53F-D312-172B0BDE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F384C-97DE-F7DF-96EB-D323D1DD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227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9283-2547-AF78-921A-EB281D7C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8E18-0970-82A2-04DD-A9171525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C95C3-47EF-5E87-FFA7-B420D951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ED4D0-812E-CCCA-AD60-03CD28335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A9B71-C8BF-5A35-7771-AD2606626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CBD6E-999D-A346-B8BA-94E85A56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611D4-0047-4998-B1F2-356EC7B9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276F7-9677-D98B-7A7B-3FDEBA0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3DBD-BB42-6790-928F-B64A9424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0BBFF-275F-5051-85F2-DC5E0B2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BC14B-D3C5-A41E-CFF9-2DB0EEAD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7AB74-0365-7916-33AB-5FBB8FCF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36B55-1909-2570-CA6A-78EEE0E5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096F2-DD80-3786-FC8B-6ADBC63B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D5051-B058-3A55-D1E4-F800D80D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71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2624-12CE-EAA2-7C30-F4AC1A422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0BAA-A5C5-C47B-3DCC-1BC9523B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4DF6E-C759-19FD-7810-128E87605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1B2BB-2244-0EBF-4B54-1FEA41B0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C8E17-D154-131E-2695-27ABDF61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6073-BB56-5BCA-5E6F-1FD651A3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59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2548-5E09-7709-646C-2305C65E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FAA0C-351D-3AB8-00EF-B892BEBB8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8CDB-E5A6-6509-7F6A-9497806A9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77D83-74B2-65A9-BDCC-13DBE788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544A8-68EF-6598-1BA9-00190ED3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81106-92DD-3F88-C9A4-49EF62F1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3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D2884-E652-3791-7507-0145D1BA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C2906-46A9-F258-D7F7-C241DE7D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5E28C-389D-B92A-7E49-14B4979E1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2621-8AA7-4976-8CF5-5470FFBB872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782B-F2E7-395F-BDE3-A6774615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35CA-3B9F-B578-5CBF-9B833434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740C-E229-4B05-A693-6688A5311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66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FC88-28C7-BFB0-CFF6-F17295F50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1A5F4-0E07-67EF-E9D6-211211BE9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04B6-6143-D7AB-B5D8-B4585FD0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8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B5D2-7626-AF2C-D347-2B15C2FF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E02B-E621-A6A5-BE1F-05127FFC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439B3-8C3A-BC29-1313-4A06A113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1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8F92-347A-3DCA-8D10-E7ECB1A0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5CC4-D3CC-56DE-1E41-C2AF1C13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FEEE3-123F-97DD-4E31-644A6ED5A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8AC4-359B-52F5-1671-A245A4BD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7685-25CB-73B3-7B0E-3616018C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23C39-B194-00F7-386A-9AA73285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F51C-B774-11EF-ADAF-3F0B4187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7DD8-3C22-2900-2B37-0731B1B1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A3053-9E10-A6E0-4E2E-B3F73C8AA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8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3E99-7110-625B-4D77-DA0C74BF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AC84-33A2-B66A-50D9-A1C9394D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77656-B653-FB6F-92A7-3819B6C0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5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19D3-E921-3E1D-EB45-94349BEE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EB57-1891-F6C6-BADB-9FFF1BD6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98A3A-6D64-C4A2-39A9-E15E997A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1B2A-B2CA-413D-5BEB-2E17AB17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65AD-9FB2-E121-9C1D-CF7A22B1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9D262-40B6-E8E3-E0FE-69F710CC3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2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238D-ABEC-F427-84FD-C25EE915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0BF4-2796-7C85-3BBE-FFB66BE5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F1485-24A9-E25E-78EB-D932AD5F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F63-1E53-A7D0-D56A-AECEE870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8646-EFAB-157D-0C70-63AFBE08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01D4D-ADAD-2552-DA19-CF91F542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Saddi Vamshidhar Reddy</dc:creator>
  <cp:lastModifiedBy>Saddi Vamshidhar Reddy</cp:lastModifiedBy>
  <cp:revision>1</cp:revision>
  <dcterms:created xsi:type="dcterms:W3CDTF">2025-05-12T10:53:52Z</dcterms:created>
  <dcterms:modified xsi:type="dcterms:W3CDTF">2025-05-12T10:59:32Z</dcterms:modified>
</cp:coreProperties>
</file>