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69" r:id="rId3"/>
    <p:sldId id="295" r:id="rId4"/>
    <p:sldId id="290" r:id="rId5"/>
    <p:sldId id="291" r:id="rId6"/>
    <p:sldId id="292" r:id="rId7"/>
    <p:sldId id="296" r:id="rId8"/>
    <p:sldId id="293" r:id="rId9"/>
    <p:sldId id="294" r:id="rId10"/>
    <p:sldId id="259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9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9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9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9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9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9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9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9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9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20000"/>
    <a:srgbClr val="72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2154" y="-486"/>
      </p:cViewPr>
      <p:guideLst>
        <p:guide orient="horz" pos="39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5CAA8-4778-4C73-9F6E-E3D0971DFAE4}" type="datetimeFigureOut">
              <a:rPr lang="en-CA" smtClean="0"/>
              <a:pPr/>
              <a:t>2016-11-30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C140D-00C5-4036-BE6E-5A9B1BAB625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669729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40D-00C5-4036-BE6E-5A9B1BAB625C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08432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40D-00C5-4036-BE6E-5A9B1BAB625C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409790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40D-00C5-4036-BE6E-5A9B1BAB625C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738992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40D-00C5-4036-BE6E-5A9B1BAB625C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47856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40D-00C5-4036-BE6E-5A9B1BAB625C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12664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40D-00C5-4036-BE6E-5A9B1BAB625C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804580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40D-00C5-4036-BE6E-5A9B1BAB625C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91441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40D-00C5-4036-BE6E-5A9B1BAB625C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787783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40D-00C5-4036-BE6E-5A9B1BAB625C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32817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ppoint_JMSB_Titlewhite_FREN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4343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4343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ppoint_JMSB_Textwhite-FREN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4" r:id="rId2"/>
    <p:sldLayoutId id="2147483693" r:id="rId3"/>
    <p:sldLayoutId id="2147483692" r:id="rId4"/>
    <p:sldLayoutId id="2147483691" r:id="rId5"/>
    <p:sldLayoutId id="2147483690" r:id="rId6"/>
    <p:sldLayoutId id="2147483689" r:id="rId7"/>
    <p:sldLayoutId id="2147483688" r:id="rId8"/>
    <p:sldLayoutId id="2147483687" r:id="rId9"/>
    <p:sldLayoutId id="2147483686" r:id="rId10"/>
    <p:sldLayoutId id="214748368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72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720000"/>
          </a:solidFill>
          <a:latin typeface="Arial" pitchFamily="-125" charset="0"/>
          <a:ea typeface="ＭＳ Ｐゴシック" pitchFamily="-125" charset="-128"/>
          <a:cs typeface="ＭＳ Ｐゴシック" pitchFamily="-12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720000"/>
          </a:solidFill>
          <a:latin typeface="Arial" pitchFamily="-125" charset="0"/>
          <a:ea typeface="ＭＳ Ｐゴシック" pitchFamily="-125" charset="-128"/>
          <a:cs typeface="ＭＳ Ｐゴシック" pitchFamily="-12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720000"/>
          </a:solidFill>
          <a:latin typeface="Arial" pitchFamily="-125" charset="0"/>
          <a:ea typeface="ＭＳ Ｐゴシック" pitchFamily="-125" charset="-128"/>
          <a:cs typeface="ＭＳ Ｐゴシック" pitchFamily="-12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720000"/>
          </a:solidFill>
          <a:latin typeface="Arial" pitchFamily="-125" charset="0"/>
          <a:ea typeface="ＭＳ Ｐゴシック" pitchFamily="-125" charset="-128"/>
          <a:cs typeface="ＭＳ Ｐゴシック" pitchFamily="-12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720000"/>
          </a:solidFill>
          <a:latin typeface="Arial" pitchFamily="-125" charset="0"/>
          <a:ea typeface="ＭＳ Ｐゴシック" pitchFamily="-125" charset="-128"/>
          <a:cs typeface="ＭＳ Ｐゴシック" pitchFamily="-125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720000"/>
          </a:solidFill>
          <a:latin typeface="Arial" pitchFamily="-125" charset="0"/>
          <a:ea typeface="ＭＳ Ｐゴシック" pitchFamily="-125" charset="-128"/>
          <a:cs typeface="ＭＳ Ｐゴシック" pitchFamily="-125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720000"/>
          </a:solidFill>
          <a:latin typeface="Arial" pitchFamily="-125" charset="0"/>
          <a:ea typeface="ＭＳ Ｐゴシック" pitchFamily="-125" charset="-128"/>
          <a:cs typeface="ＭＳ Ｐゴシック" pitchFamily="-125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720000"/>
          </a:solidFill>
          <a:latin typeface="Arial" pitchFamily="-125" charset="0"/>
          <a:ea typeface="ＭＳ Ｐゴシック" pitchFamily="-125" charset="-128"/>
          <a:cs typeface="ＭＳ Ｐゴシック" pitchFamily="-12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8" descr="ppoint_ENCS_TitleRed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755576" y="1196752"/>
            <a:ext cx="77724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tabLst>
                <a:tab pos="3149600" algn="l"/>
              </a:tabLst>
            </a:pPr>
            <a:r>
              <a:rPr lang="en-US" sz="8000" dirty="0" err="1" smtClean="0">
                <a:solidFill>
                  <a:schemeClr val="bg1"/>
                </a:solidFill>
              </a:rPr>
              <a:t>SwipeSolve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3200" dirty="0"/>
              <a:t>Swipe Solve ball game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139552" y="2465512"/>
            <a:ext cx="640080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endParaRPr lang="en-CA" sz="2800" dirty="0" smtClean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Presented by- </a:t>
            </a:r>
            <a:endParaRPr lang="en-US" sz="3200" dirty="0" smtClean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Team Leader    : 	Pradeep Ravindran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Team </a:t>
            </a:r>
            <a:r>
              <a:rPr lang="en-US" sz="2000" dirty="0" smtClean="0">
                <a:solidFill>
                  <a:schemeClr val="bg1"/>
                </a:solidFill>
              </a:rPr>
              <a:t>Members : </a:t>
            </a: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err="1">
                <a:solidFill>
                  <a:schemeClr val="bg1"/>
                </a:solidFill>
              </a:rPr>
              <a:t>Opeyemi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Oyedepo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		</a:t>
            </a:r>
            <a:r>
              <a:rPr lang="en-US" sz="2000" dirty="0" smtClean="0">
                <a:solidFill>
                  <a:schemeClr val="bg1"/>
                </a:solidFill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Tianyu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Yang</a:t>
            </a:r>
          </a:p>
          <a:p>
            <a:r>
              <a:rPr lang="en-US" sz="2000" dirty="0">
                <a:solidFill>
                  <a:schemeClr val="bg1"/>
                </a:solidFill>
              </a:rPr>
              <a:t>		</a:t>
            </a:r>
            <a:r>
              <a:rPr lang="en-US" sz="2000" dirty="0" smtClean="0">
                <a:solidFill>
                  <a:schemeClr val="bg1"/>
                </a:solidFill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Xiaojing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Yang</a:t>
            </a:r>
          </a:p>
          <a:p>
            <a:r>
              <a:rPr lang="en-US" sz="2000" dirty="0">
                <a:solidFill>
                  <a:schemeClr val="bg1"/>
                </a:solidFill>
              </a:rPr>
              <a:t>		</a:t>
            </a:r>
            <a:r>
              <a:rPr lang="en-US" sz="2000" dirty="0" smtClean="0">
                <a:solidFill>
                  <a:schemeClr val="bg1"/>
                </a:solidFill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Yixin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Yao</a:t>
            </a:r>
          </a:p>
          <a:p>
            <a:pPr marL="342900" indent="-342900" algn="ctr" eaLnBrk="1" hangingPunct="1">
              <a:spcBef>
                <a:spcPct val="20000"/>
              </a:spcBef>
            </a:pPr>
            <a:endParaRPr lang="en-US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ppoint_ENCS_TitleGraphic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275856" y="4437112"/>
            <a:ext cx="36724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Thank You 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ppoint_ENCS_TextWhite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81091" y="2530579"/>
            <a:ext cx="4155969" cy="432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712090"/>
            <a:ext cx="3672408" cy="18143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9009" y="389105"/>
            <a:ext cx="4409106" cy="30407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2098" y="3501008"/>
            <a:ext cx="2771775" cy="1885950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 bwMode="auto">
          <a:xfrm>
            <a:off x="-1188640" y="41940"/>
            <a:ext cx="6447501" cy="69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72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720000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720000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720000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720000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720000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720000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720000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720000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defRPr>
            </a:lvl9pPr>
          </a:lstStyle>
          <a:p>
            <a:r>
              <a:rPr lang="en-US" kern="0" dirty="0" smtClean="0"/>
              <a:t>Game snaps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ppoint_ENCS_TextWhite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2229"/>
          <a:stretch/>
        </p:blipFill>
        <p:spPr>
          <a:xfrm>
            <a:off x="323528" y="188640"/>
            <a:ext cx="7950144" cy="5144236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44208" y="5733256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6329"/>
            <a:ext cx="7772400" cy="555009"/>
          </a:xfrm>
        </p:spPr>
        <p:txBody>
          <a:bodyPr/>
          <a:lstStyle/>
          <a:p>
            <a:pPr eaLnBrk="1" hangingPunct="1"/>
            <a:r>
              <a:rPr lang="en-US" sz="3200" dirty="0"/>
              <a:t>Use Case Diagram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396076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ppoint_ENCS_TextWhite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71400"/>
            <a:ext cx="9144000" cy="70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16633"/>
            <a:ext cx="9177131" cy="6741368"/>
          </a:xfrm>
          <a:prstGeom prst="rect">
            <a:avLst/>
          </a:prstGeom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-171401"/>
            <a:ext cx="7772400" cy="762000"/>
          </a:xfrm>
        </p:spPr>
        <p:txBody>
          <a:bodyPr/>
          <a:lstStyle/>
          <a:p>
            <a:pPr lvl="0" eaLnBrk="1" hangingPunct="1"/>
            <a:r>
              <a:rPr lang="en-US" sz="3200" dirty="0"/>
              <a:t>Class Diagram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118612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ppoint_ENCS_TextWhite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71400"/>
            <a:ext cx="9144000" cy="70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99392"/>
            <a:ext cx="7772400" cy="762000"/>
          </a:xfrm>
        </p:spPr>
        <p:txBody>
          <a:bodyPr/>
          <a:lstStyle/>
          <a:p>
            <a:pPr lvl="0" eaLnBrk="1" hangingPunct="1"/>
            <a:r>
              <a:rPr lang="en-US" dirty="0" smtClean="0"/>
              <a:t>OCL`s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476672"/>
            <a:ext cx="882047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Context: Player</a:t>
            </a:r>
          </a:p>
          <a:p>
            <a:pPr marL="0" indent="0">
              <a:buNone/>
            </a:pPr>
            <a:r>
              <a:rPr lang="en-US" sz="3000" dirty="0"/>
              <a:t>Invariant: </a:t>
            </a:r>
            <a:r>
              <a:rPr lang="en-US" sz="3000" dirty="0" err="1"/>
              <a:t>self.allinstances</a:t>
            </a:r>
            <a:r>
              <a:rPr lang="en-US" sz="3000" dirty="0"/>
              <a:t>()-&gt;</a:t>
            </a:r>
            <a:r>
              <a:rPr lang="en-US" sz="3000" dirty="0" err="1"/>
              <a:t>forall</a:t>
            </a:r>
            <a:r>
              <a:rPr lang="en-US" sz="3000" dirty="0"/>
              <a:t>(P1,P2:Player | P1 &lt; &gt; P2 implies P1.PlayerID &lt; </a:t>
            </a:r>
            <a:r>
              <a:rPr lang="en-US" sz="3000" dirty="0" smtClean="0"/>
              <a:t>&gt; P2.PlayerID</a:t>
            </a:r>
            <a:r>
              <a:rPr lang="en-US" sz="3000" dirty="0"/>
              <a:t>);</a:t>
            </a:r>
          </a:p>
          <a:p>
            <a:pPr marL="0" indent="0">
              <a:buNone/>
            </a:pPr>
            <a:r>
              <a:rPr lang="en-US" sz="3000" dirty="0"/>
              <a:t>Each player who logs in to the system to play a game must have a unique ID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Context Multiplayer: </a:t>
            </a:r>
            <a:r>
              <a:rPr lang="en-US" sz="3000" dirty="0" err="1"/>
              <a:t>sendChallenge</a:t>
            </a:r>
            <a:r>
              <a:rPr lang="en-US" sz="3000" dirty="0"/>
              <a:t>()</a:t>
            </a:r>
          </a:p>
          <a:p>
            <a:pPr marL="0" indent="0">
              <a:buNone/>
            </a:pPr>
            <a:r>
              <a:rPr lang="en-US" sz="3000" dirty="0"/>
              <a:t>Pre: Multiplayer::</a:t>
            </a:r>
            <a:r>
              <a:rPr lang="en-US" sz="3000" dirty="0" err="1"/>
              <a:t>isFriend</a:t>
            </a:r>
            <a:r>
              <a:rPr lang="en-US" sz="3000" dirty="0"/>
              <a:t> Boolean: true</a:t>
            </a:r>
          </a:p>
          <a:p>
            <a:pPr marL="0" indent="0">
              <a:buNone/>
            </a:pPr>
            <a:r>
              <a:rPr lang="en-US" sz="3000" dirty="0"/>
              <a:t>Post: context Multiplayer::</a:t>
            </a:r>
            <a:r>
              <a:rPr lang="en-US" sz="3000" dirty="0" err="1"/>
              <a:t>isFriend</a:t>
            </a:r>
            <a:r>
              <a:rPr lang="en-US" sz="3000" dirty="0"/>
              <a:t> Boolean: false</a:t>
            </a:r>
          </a:p>
          <a:p>
            <a:pPr marL="0" indent="0">
              <a:buNone/>
            </a:pPr>
            <a:r>
              <a:rPr lang="en-US" sz="3000" dirty="0"/>
              <a:t>Constrain specified for a player to send a challenge to play with a friend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647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ppoint_ENCS_TextWhite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83" y="-157901"/>
            <a:ext cx="9144000" cy="70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554100" y="-138613"/>
            <a:ext cx="3960440" cy="411138"/>
          </a:xfrm>
        </p:spPr>
        <p:txBody>
          <a:bodyPr/>
          <a:lstStyle/>
          <a:p>
            <a:pPr lvl="0" eaLnBrk="1" hangingPunct="1"/>
            <a:r>
              <a:rPr lang="en-US" sz="3600" dirty="0"/>
              <a:t>State </a:t>
            </a:r>
            <a:r>
              <a:rPr lang="en-US" sz="3600" dirty="0" smtClean="0"/>
              <a:t>Diagrams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" y="559229"/>
            <a:ext cx="4367872" cy="4669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3556" y="559229"/>
            <a:ext cx="4742332" cy="466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993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304800"/>
          </a:xfrm>
        </p:spPr>
        <p:txBody>
          <a:bodyPr/>
          <a:lstStyle/>
          <a:p>
            <a:r>
              <a:rPr lang="en-US" dirty="0" smtClean="0"/>
              <a:t>Code Generated </a:t>
            </a:r>
            <a:r>
              <a:rPr lang="en-US" dirty="0" smtClean="0"/>
              <a:t>using EMF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85800"/>
            <a:ext cx="7419908" cy="58712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ppoint_ENCS_TextWhite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62" y="-171400"/>
            <a:ext cx="9144000" cy="70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562038" y="-99392"/>
            <a:ext cx="4032448" cy="762000"/>
          </a:xfrm>
        </p:spPr>
        <p:txBody>
          <a:bodyPr/>
          <a:lstStyle/>
          <a:p>
            <a:pPr lvl="0" eaLnBrk="1" hangingPunct="1"/>
            <a:r>
              <a:rPr lang="en-US" sz="3200" dirty="0"/>
              <a:t>Collaboration </a:t>
            </a:r>
            <a:r>
              <a:rPr lang="en-US" sz="3200" dirty="0" smtClean="0"/>
              <a:t>Tools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411760" y="2470352"/>
            <a:ext cx="403244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72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720000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720000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720000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720000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720000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720000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720000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720000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defRPr>
            </a:lvl9pPr>
          </a:lstStyle>
          <a:p>
            <a:r>
              <a:rPr lang="en-US" sz="3200" dirty="0"/>
              <a:t>Tools Used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232353"/>
            <a:ext cx="7821315" cy="19248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836712"/>
            <a:ext cx="1385631" cy="13856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7784" y="834528"/>
            <a:ext cx="1440160" cy="1440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40622" y="734616"/>
            <a:ext cx="1631578" cy="16315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52726" y="732493"/>
            <a:ext cx="1551722" cy="163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755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ppoint_ENCS_TextWhite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71400"/>
            <a:ext cx="9144000" cy="70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-468560" y="476672"/>
            <a:ext cx="5832648" cy="762000"/>
          </a:xfrm>
        </p:spPr>
        <p:txBody>
          <a:bodyPr/>
          <a:lstStyle/>
          <a:p>
            <a:pPr lvl="0" eaLnBrk="1" hangingPunct="1"/>
            <a:r>
              <a:rPr lang="en-US" sz="4400" dirty="0"/>
              <a:t>Lessons </a:t>
            </a:r>
            <a:r>
              <a:rPr lang="en-US" sz="4400" dirty="0" smtClean="0"/>
              <a:t>Learnt 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3608" y="1635140"/>
            <a:ext cx="81003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Driven Software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Executable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in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Papyrus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Generation by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EMF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and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of OCL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Alf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and Time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715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5" charset="0"/>
            <a:ea typeface="ＭＳ Ｐゴシック" pitchFamily="-125" charset="-128"/>
            <a:cs typeface="ＭＳ Ｐゴシック" pitchFamily="-12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5" charset="0"/>
            <a:ea typeface="ＭＳ Ｐゴシック" pitchFamily="-125" charset="-128"/>
            <a:cs typeface="ＭＳ Ｐゴシック" pitchFamily="-12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</TotalTime>
  <Words>137</Words>
  <Application>Microsoft Office PowerPoint</Application>
  <PresentationFormat>On-screen Show (4:3)</PresentationFormat>
  <Paragraphs>43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Blank Presentation</vt:lpstr>
      <vt:lpstr>Slide 1</vt:lpstr>
      <vt:lpstr>Slide 2</vt:lpstr>
      <vt:lpstr>Use Case Diagram</vt:lpstr>
      <vt:lpstr>Class Diagram</vt:lpstr>
      <vt:lpstr>OCL`s</vt:lpstr>
      <vt:lpstr>State Diagrams</vt:lpstr>
      <vt:lpstr>Code Generated using EMF</vt:lpstr>
      <vt:lpstr>Collaboration Tools </vt:lpstr>
      <vt:lpstr>Lessons Learnt :</vt:lpstr>
      <vt:lpstr>Slide 10</vt:lpstr>
    </vt:vector>
  </TitlesOfParts>
  <Company>Concordia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Johathan Noel</dc:creator>
  <cp:lastModifiedBy>Opeyemi Oyedepo</cp:lastModifiedBy>
  <cp:revision>132</cp:revision>
  <dcterms:created xsi:type="dcterms:W3CDTF">2008-10-16T18:18:40Z</dcterms:created>
  <dcterms:modified xsi:type="dcterms:W3CDTF">2016-12-01T05:07:25Z</dcterms:modified>
</cp:coreProperties>
</file>