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75" r:id="rId8"/>
    <p:sldId id="264" r:id="rId9"/>
    <p:sldId id="273" r:id="rId10"/>
    <p:sldId id="265" r:id="rId11"/>
    <p:sldId id="276" r:id="rId12"/>
    <p:sldId id="272" r:id="rId13"/>
    <p:sldId id="274" r:id="rId14"/>
    <p:sldId id="261" r:id="rId15"/>
    <p:sldId id="266" r:id="rId16"/>
    <p:sldId id="267" r:id="rId17"/>
    <p:sldId id="262" r:id="rId18"/>
    <p:sldId id="269" r:id="rId19"/>
    <p:sldId id="268" r:id="rId20"/>
    <p:sldId id="270" r:id="rId21"/>
    <p:sldId id="278" r:id="rId22"/>
    <p:sldId id="279"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96" d="100"/>
          <a:sy n="96" d="100"/>
        </p:scale>
        <p:origin x="96" y="9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11/8/2017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11/8/2017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Value streams</a:t>
            </a:r>
          </a:p>
        </p:txBody>
      </p:sp>
      <p:sp>
        <p:nvSpPr>
          <p:cNvPr id="3" name="Subtitle 2"/>
          <p:cNvSpPr>
            <a:spLocks noGrp="1"/>
          </p:cNvSpPr>
          <p:nvPr>
            <p:ph type="subTitle" idx="1"/>
          </p:nvPr>
        </p:nvSpPr>
        <p:spPr/>
        <p:txBody>
          <a:bodyPr/>
          <a:lstStyle/>
          <a:p>
            <a:r>
              <a:rPr lang="en-US" dirty="0"/>
              <a:t>Productivity factors</a:t>
            </a:r>
          </a:p>
        </p:txBody>
      </p:sp>
      <p:sp>
        <p:nvSpPr>
          <p:cNvPr id="4" name="TextBox 3">
            <a:extLst>
              <a:ext uri="{FF2B5EF4-FFF2-40B4-BE49-F238E27FC236}">
                <a16:creationId xmlns:a16="http://schemas.microsoft.com/office/drawing/2014/main" id="{E7FDA9F9-D28E-42CF-89B7-5C7DBEC4E050}"/>
              </a:ext>
            </a:extLst>
          </p:cNvPr>
          <p:cNvSpPr txBox="1"/>
          <p:nvPr/>
        </p:nvSpPr>
        <p:spPr>
          <a:xfrm>
            <a:off x="9402417" y="6370983"/>
            <a:ext cx="2474844" cy="369332"/>
          </a:xfrm>
          <a:prstGeom prst="rect">
            <a:avLst/>
          </a:prstGeom>
          <a:noFill/>
        </p:spPr>
        <p:txBody>
          <a:bodyPr wrap="square" rtlCol="0">
            <a:spAutoFit/>
          </a:bodyPr>
          <a:lstStyle/>
          <a:p>
            <a:pPr algn="r"/>
            <a:r>
              <a:rPr lang="en-US" dirty="0"/>
              <a:t>Vladimir POPOV</a:t>
            </a:r>
          </a:p>
        </p:txBody>
      </p:sp>
      <p:sp>
        <p:nvSpPr>
          <p:cNvPr id="5" name="TextBox 4">
            <a:extLst>
              <a:ext uri="{FF2B5EF4-FFF2-40B4-BE49-F238E27FC236}">
                <a16:creationId xmlns:a16="http://schemas.microsoft.com/office/drawing/2014/main" id="{A6D905C7-5BB8-4C7C-BC6F-86994C2B9021}"/>
              </a:ext>
            </a:extLst>
          </p:cNvPr>
          <p:cNvSpPr txBox="1"/>
          <p:nvPr/>
        </p:nvSpPr>
        <p:spPr>
          <a:xfrm>
            <a:off x="188843" y="347870"/>
            <a:ext cx="3369366" cy="369332"/>
          </a:xfrm>
          <a:prstGeom prst="rect">
            <a:avLst/>
          </a:prstGeom>
          <a:noFill/>
        </p:spPr>
        <p:txBody>
          <a:bodyPr wrap="square" rtlCol="0">
            <a:spAutoFit/>
          </a:bodyPr>
          <a:lstStyle/>
          <a:p>
            <a:r>
              <a:rPr lang="en-US" dirty="0"/>
              <a:t>People, Process, Technology</a:t>
            </a:r>
          </a:p>
        </p:txBody>
      </p:sp>
    </p:spTree>
    <p:extLst>
      <p:ext uri="{BB962C8B-B14F-4D97-AF65-F5344CB8AC3E}">
        <p14:creationId xmlns:p14="http://schemas.microsoft.com/office/powerpoint/2010/main" val="192718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Performers</a:t>
            </a:r>
          </a:p>
        </p:txBody>
      </p:sp>
      <p:pic>
        <p:nvPicPr>
          <p:cNvPr id="4" name="Picture 3" descr="Afficher l'image d'origine"/>
          <p:cNvPicPr>
            <a:picLocks noChangeAspect="1" noChangeArrowheads="1"/>
          </p:cNvPicPr>
          <p:nvPr/>
        </p:nvPicPr>
        <p:blipFill rotWithShape="1">
          <a:blip r:embed="rId2">
            <a:extLst>
              <a:ext uri="{28A0092B-C50C-407E-A947-70E740481C1C}">
                <a14:useLocalDpi xmlns:a14="http://schemas.microsoft.com/office/drawing/2010/main" val="0"/>
              </a:ext>
            </a:extLst>
          </a:blip>
          <a:srcRect l="2186" t="3279" r="3825" b="4918"/>
          <a:stretch/>
        </p:blipFill>
        <p:spPr bwMode="auto">
          <a:xfrm>
            <a:off x="8727113" y="1888919"/>
            <a:ext cx="2090113" cy="13610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cxnSp>
        <p:nvCxnSpPr>
          <p:cNvPr id="5" name="Straight Connector 4"/>
          <p:cNvCxnSpPr>
            <a:stCxn id="23" idx="7"/>
            <a:endCxn id="24" idx="3"/>
          </p:cNvCxnSpPr>
          <p:nvPr/>
        </p:nvCxnSpPr>
        <p:spPr>
          <a:xfrm>
            <a:off x="2456954" y="3026933"/>
            <a:ext cx="817257" cy="771048"/>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177"/>
          <p:cNvSpPr txBox="1"/>
          <p:nvPr/>
        </p:nvSpPr>
        <p:spPr>
          <a:xfrm>
            <a:off x="1910234" y="1898116"/>
            <a:ext cx="2251127" cy="76944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r>
              <a:rPr lang="en-US" sz="2800" dirty="0"/>
              <a:t>XP tandem</a:t>
            </a:r>
          </a:p>
          <a:p>
            <a:r>
              <a:rPr lang="en-US" sz="1600" dirty="0"/>
              <a:t>L-R link, full focus</a:t>
            </a:r>
            <a:endParaRPr lang="fr-FR" sz="1600" dirty="0"/>
          </a:p>
        </p:txBody>
      </p:sp>
      <p:sp>
        <p:nvSpPr>
          <p:cNvPr id="7" name="TextBox 88"/>
          <p:cNvSpPr txBox="1"/>
          <p:nvPr/>
        </p:nvSpPr>
        <p:spPr>
          <a:xfrm>
            <a:off x="5359086" y="1903231"/>
            <a:ext cx="3139076" cy="76944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r>
              <a:rPr lang="en-US" sz="2800" dirty="0"/>
              <a:t>SCRUM star team</a:t>
            </a:r>
            <a:br>
              <a:rPr lang="en-US" sz="2800" dirty="0"/>
            </a:br>
            <a:r>
              <a:rPr lang="en-US" sz="1600" dirty="0"/>
              <a:t>polyvalent</a:t>
            </a:r>
            <a:endParaRPr lang="fr-FR" sz="1600" dirty="0"/>
          </a:p>
        </p:txBody>
      </p:sp>
      <p:cxnSp>
        <p:nvCxnSpPr>
          <p:cNvPr id="8" name="Straight Connector 7"/>
          <p:cNvCxnSpPr>
            <a:stCxn id="18" idx="7"/>
            <a:endCxn id="19" idx="3"/>
          </p:cNvCxnSpPr>
          <p:nvPr/>
        </p:nvCxnSpPr>
        <p:spPr>
          <a:xfrm flipV="1">
            <a:off x="5743640" y="3320096"/>
            <a:ext cx="1156640" cy="76535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19" idx="5"/>
            <a:endCxn id="22" idx="1"/>
          </p:cNvCxnSpPr>
          <p:nvPr/>
        </p:nvCxnSpPr>
        <p:spPr>
          <a:xfrm>
            <a:off x="7262467" y="3320096"/>
            <a:ext cx="1406104" cy="5842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18" idx="5"/>
            <a:endCxn id="20" idx="0"/>
          </p:cNvCxnSpPr>
          <p:nvPr/>
        </p:nvCxnSpPr>
        <p:spPr>
          <a:xfrm>
            <a:off x="5743640" y="4447639"/>
            <a:ext cx="376749" cy="121923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0" idx="6"/>
            <a:endCxn id="21" idx="2"/>
          </p:cNvCxnSpPr>
          <p:nvPr/>
        </p:nvCxnSpPr>
        <p:spPr>
          <a:xfrm flipV="1">
            <a:off x="6376494" y="5666875"/>
            <a:ext cx="1606064" cy="25610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2" idx="3"/>
            <a:endCxn id="21" idx="0"/>
          </p:cNvCxnSpPr>
          <p:nvPr/>
        </p:nvCxnSpPr>
        <p:spPr>
          <a:xfrm flipH="1">
            <a:off x="8238664" y="4266546"/>
            <a:ext cx="429907" cy="11442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4"/>
            <a:endCxn id="20" idx="7"/>
          </p:cNvCxnSpPr>
          <p:nvPr/>
        </p:nvCxnSpPr>
        <p:spPr>
          <a:xfrm flipH="1">
            <a:off x="6301482" y="3395108"/>
            <a:ext cx="779892" cy="234677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9" idx="4"/>
            <a:endCxn id="21" idx="1"/>
          </p:cNvCxnSpPr>
          <p:nvPr/>
        </p:nvCxnSpPr>
        <p:spPr>
          <a:xfrm>
            <a:off x="7081374" y="3395108"/>
            <a:ext cx="976196" cy="2090673"/>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20" idx="7"/>
            <a:endCxn id="22" idx="2"/>
          </p:cNvCxnSpPr>
          <p:nvPr/>
        </p:nvCxnSpPr>
        <p:spPr>
          <a:xfrm flipV="1">
            <a:off x="6301482" y="4085453"/>
            <a:ext cx="2292077" cy="16564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22" idx="2"/>
            <a:endCxn id="18" idx="6"/>
          </p:cNvCxnSpPr>
          <p:nvPr/>
        </p:nvCxnSpPr>
        <p:spPr>
          <a:xfrm flipH="1">
            <a:off x="5818652" y="4085453"/>
            <a:ext cx="2774907" cy="181093"/>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8" idx="6"/>
            <a:endCxn id="21" idx="1"/>
          </p:cNvCxnSpPr>
          <p:nvPr/>
        </p:nvCxnSpPr>
        <p:spPr>
          <a:xfrm>
            <a:off x="5818652" y="4266546"/>
            <a:ext cx="2238918" cy="1219235"/>
          </a:xfrm>
          <a:prstGeom prst="line">
            <a:avLst/>
          </a:prstGeom>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5306441" y="4010440"/>
            <a:ext cx="512211" cy="512211"/>
          </a:xfrm>
          <a:prstGeom prst="ellipse">
            <a:avLst/>
          </a:prstGeom>
          <a:solidFill>
            <a:srgbClr val="FAC8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9" name="Oval 18"/>
          <p:cNvSpPr/>
          <p:nvPr/>
        </p:nvSpPr>
        <p:spPr>
          <a:xfrm>
            <a:off x="6825268" y="2882897"/>
            <a:ext cx="512211" cy="51221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0" name="Oval 19"/>
          <p:cNvSpPr/>
          <p:nvPr/>
        </p:nvSpPr>
        <p:spPr>
          <a:xfrm>
            <a:off x="5864283" y="5666874"/>
            <a:ext cx="512211" cy="512211"/>
          </a:xfrm>
          <a:prstGeom prst="ellipse">
            <a:avLst/>
          </a:prstGeom>
          <a:solidFill>
            <a:srgbClr val="33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1" name="Oval 20"/>
          <p:cNvSpPr/>
          <p:nvPr/>
        </p:nvSpPr>
        <p:spPr>
          <a:xfrm>
            <a:off x="7982558" y="5410769"/>
            <a:ext cx="512211" cy="51221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2" name="Oval 21"/>
          <p:cNvSpPr/>
          <p:nvPr/>
        </p:nvSpPr>
        <p:spPr>
          <a:xfrm>
            <a:off x="8593559" y="3829347"/>
            <a:ext cx="512211" cy="512211"/>
          </a:xfrm>
          <a:prstGeom prst="ellipse">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3" name="Oval 22"/>
          <p:cNvSpPr/>
          <p:nvPr/>
        </p:nvSpPr>
        <p:spPr>
          <a:xfrm>
            <a:off x="2019755" y="2951921"/>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4" name="Oval 23"/>
          <p:cNvSpPr/>
          <p:nvPr/>
        </p:nvSpPr>
        <p:spPr>
          <a:xfrm>
            <a:off x="3199199" y="3360782"/>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pic>
        <p:nvPicPr>
          <p:cNvPr id="25" name="Picture 24"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7419" y="4356199"/>
            <a:ext cx="2490427" cy="16899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589550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INDIVIDUALS</a:t>
            </a:r>
          </a:p>
        </p:txBody>
      </p:sp>
      <p:sp>
        <p:nvSpPr>
          <p:cNvPr id="234" name="Oval 233"/>
          <p:cNvSpPr/>
          <p:nvPr/>
        </p:nvSpPr>
        <p:spPr>
          <a:xfrm>
            <a:off x="6336476" y="2142067"/>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35" name="Oval 234"/>
          <p:cNvSpPr/>
          <p:nvPr/>
        </p:nvSpPr>
        <p:spPr>
          <a:xfrm>
            <a:off x="6938012" y="3955584"/>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39" name="Oval 238"/>
          <p:cNvSpPr/>
          <p:nvPr/>
        </p:nvSpPr>
        <p:spPr>
          <a:xfrm>
            <a:off x="6853653" y="3070093"/>
            <a:ext cx="820071" cy="82007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40" name="Oval 239"/>
          <p:cNvSpPr/>
          <p:nvPr/>
        </p:nvSpPr>
        <p:spPr>
          <a:xfrm>
            <a:off x="7194118" y="1851860"/>
            <a:ext cx="866523" cy="866523"/>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41" name="Oval 240"/>
          <p:cNvSpPr/>
          <p:nvPr/>
        </p:nvSpPr>
        <p:spPr>
          <a:xfrm>
            <a:off x="8459423" y="3099970"/>
            <a:ext cx="855614" cy="85561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45" name="Oval 244"/>
          <p:cNvSpPr/>
          <p:nvPr/>
        </p:nvSpPr>
        <p:spPr>
          <a:xfrm rot="599558">
            <a:off x="5012022" y="3021167"/>
            <a:ext cx="1478983" cy="1478983"/>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47" name="Oval 246"/>
          <p:cNvSpPr/>
          <p:nvPr/>
        </p:nvSpPr>
        <p:spPr>
          <a:xfrm rot="20848341">
            <a:off x="7523235" y="4174465"/>
            <a:ext cx="1555615" cy="155561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487888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is the best investment</a:t>
            </a:r>
          </a:p>
        </p:txBody>
      </p:sp>
      <p:sp>
        <p:nvSpPr>
          <p:cNvPr id="3" name="Content Placeholder 2"/>
          <p:cNvSpPr>
            <a:spLocks noGrp="1"/>
          </p:cNvSpPr>
          <p:nvPr>
            <p:ph idx="1"/>
          </p:nvPr>
        </p:nvSpPr>
        <p:spPr>
          <a:xfrm>
            <a:off x="685802" y="2142067"/>
            <a:ext cx="4125096" cy="3649133"/>
          </a:xfrm>
        </p:spPr>
        <p:txBody>
          <a:bodyPr/>
          <a:lstStyle/>
          <a:p>
            <a:r>
              <a:rPr lang="en-US" dirty="0"/>
              <a:t>There is a different  way of doubling productivity – LEARNING</a:t>
            </a:r>
          </a:p>
          <a:p>
            <a:r>
              <a:rPr lang="en-US" dirty="0"/>
              <a:t>Doubling individual productivity is an equivalent of quadrupling the team size</a:t>
            </a:r>
          </a:p>
          <a:p>
            <a:r>
              <a:rPr lang="en-US" dirty="0"/>
              <a:t>And doubling it over again is possible, while team size grow has limits</a:t>
            </a:r>
          </a:p>
        </p:txBody>
      </p:sp>
      <p:sp>
        <p:nvSpPr>
          <p:cNvPr id="232" name="TextBox 178"/>
          <p:cNvSpPr txBox="1"/>
          <p:nvPr/>
        </p:nvSpPr>
        <p:spPr>
          <a:xfrm>
            <a:off x="4534654" y="5014780"/>
            <a:ext cx="2648820" cy="1107996"/>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r>
              <a:rPr lang="en-US" sz="6600" dirty="0"/>
              <a:t>3 = 3</a:t>
            </a:r>
            <a:endParaRPr lang="fr-FR" sz="6600" dirty="0"/>
          </a:p>
        </p:txBody>
      </p:sp>
      <p:sp>
        <p:nvSpPr>
          <p:cNvPr id="233" name="Oval 232"/>
          <p:cNvSpPr/>
          <p:nvPr/>
        </p:nvSpPr>
        <p:spPr>
          <a:xfrm>
            <a:off x="5522951" y="2691784"/>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34" name="Oval 233"/>
          <p:cNvSpPr/>
          <p:nvPr/>
        </p:nvSpPr>
        <p:spPr>
          <a:xfrm>
            <a:off x="6336476" y="2142067"/>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35" name="Oval 234"/>
          <p:cNvSpPr/>
          <p:nvPr/>
        </p:nvSpPr>
        <p:spPr>
          <a:xfrm>
            <a:off x="6411290" y="3386493"/>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cxnSp>
        <p:nvCxnSpPr>
          <p:cNvPr id="236" name="Straight Connector 235"/>
          <p:cNvCxnSpPr>
            <a:stCxn id="233" idx="7"/>
            <a:endCxn id="234" idx="3"/>
          </p:cNvCxnSpPr>
          <p:nvPr/>
        </p:nvCxnSpPr>
        <p:spPr>
          <a:xfrm flipV="1">
            <a:off x="5960150" y="2579266"/>
            <a:ext cx="451338" cy="187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7" name="Straight Connector 236"/>
          <p:cNvCxnSpPr>
            <a:stCxn id="235" idx="0"/>
            <a:endCxn id="234" idx="4"/>
          </p:cNvCxnSpPr>
          <p:nvPr/>
        </p:nvCxnSpPr>
        <p:spPr>
          <a:xfrm flipH="1" flipV="1">
            <a:off x="6592582" y="2654278"/>
            <a:ext cx="74814" cy="73221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8" name="Straight Connector 237"/>
          <p:cNvCxnSpPr>
            <a:stCxn id="233" idx="5"/>
            <a:endCxn id="235" idx="1"/>
          </p:cNvCxnSpPr>
          <p:nvPr/>
        </p:nvCxnSpPr>
        <p:spPr>
          <a:xfrm>
            <a:off x="5960150" y="3128983"/>
            <a:ext cx="526152" cy="332522"/>
          </a:xfrm>
          <a:prstGeom prst="line">
            <a:avLst/>
          </a:prstGeom>
        </p:spPr>
        <p:style>
          <a:lnRef idx="2">
            <a:schemeClr val="accent1"/>
          </a:lnRef>
          <a:fillRef idx="0">
            <a:schemeClr val="accent1"/>
          </a:fillRef>
          <a:effectRef idx="1">
            <a:schemeClr val="accent1"/>
          </a:effectRef>
          <a:fontRef idx="minor">
            <a:schemeClr val="tx1"/>
          </a:fontRef>
        </p:style>
      </p:cxnSp>
      <p:sp>
        <p:nvSpPr>
          <p:cNvPr id="239" name="Oval 238"/>
          <p:cNvSpPr/>
          <p:nvPr/>
        </p:nvSpPr>
        <p:spPr>
          <a:xfrm>
            <a:off x="8066405" y="1978011"/>
            <a:ext cx="820071" cy="82007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40" name="Oval 239"/>
          <p:cNvSpPr/>
          <p:nvPr/>
        </p:nvSpPr>
        <p:spPr>
          <a:xfrm>
            <a:off x="9060071" y="1185163"/>
            <a:ext cx="866523" cy="866523"/>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41" name="Oval 240"/>
          <p:cNvSpPr/>
          <p:nvPr/>
        </p:nvSpPr>
        <p:spPr>
          <a:xfrm>
            <a:off x="9262604" y="2579266"/>
            <a:ext cx="855614" cy="85561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cxnSp>
        <p:nvCxnSpPr>
          <p:cNvPr id="242" name="Straight Connector 241"/>
          <p:cNvCxnSpPr>
            <a:stCxn id="239" idx="7"/>
            <a:endCxn id="240" idx="3"/>
          </p:cNvCxnSpPr>
          <p:nvPr/>
        </p:nvCxnSpPr>
        <p:spPr>
          <a:xfrm flipV="1">
            <a:off x="8766379" y="1924787"/>
            <a:ext cx="420591" cy="17332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3" name="Straight Connector 242"/>
          <p:cNvCxnSpPr>
            <a:stCxn id="241" idx="0"/>
            <a:endCxn id="240" idx="4"/>
          </p:cNvCxnSpPr>
          <p:nvPr/>
        </p:nvCxnSpPr>
        <p:spPr>
          <a:xfrm flipH="1" flipV="1">
            <a:off x="9493333" y="2051686"/>
            <a:ext cx="197078" cy="5275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4" name="Straight Connector 243"/>
          <p:cNvCxnSpPr>
            <a:stCxn id="239" idx="5"/>
            <a:endCxn id="241" idx="2"/>
          </p:cNvCxnSpPr>
          <p:nvPr/>
        </p:nvCxnSpPr>
        <p:spPr>
          <a:xfrm>
            <a:off x="8766379" y="2677985"/>
            <a:ext cx="496225" cy="329088"/>
          </a:xfrm>
          <a:prstGeom prst="line">
            <a:avLst/>
          </a:prstGeom>
        </p:spPr>
        <p:style>
          <a:lnRef idx="2">
            <a:schemeClr val="accent1"/>
          </a:lnRef>
          <a:fillRef idx="0">
            <a:schemeClr val="accent1"/>
          </a:fillRef>
          <a:effectRef idx="1">
            <a:schemeClr val="accent1"/>
          </a:effectRef>
          <a:fontRef idx="minor">
            <a:schemeClr val="tx1"/>
          </a:fontRef>
        </p:style>
      </p:cxnSp>
      <p:sp>
        <p:nvSpPr>
          <p:cNvPr id="245" name="Oval 244"/>
          <p:cNvSpPr/>
          <p:nvPr/>
        </p:nvSpPr>
        <p:spPr>
          <a:xfrm rot="599558">
            <a:off x="6486302" y="3987812"/>
            <a:ext cx="1478983" cy="1478983"/>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46" name="Oval 245"/>
          <p:cNvSpPr/>
          <p:nvPr/>
        </p:nvSpPr>
        <p:spPr>
          <a:xfrm>
            <a:off x="8266598" y="3413296"/>
            <a:ext cx="1521170" cy="152117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47" name="Oval 246"/>
          <p:cNvSpPr/>
          <p:nvPr/>
        </p:nvSpPr>
        <p:spPr>
          <a:xfrm rot="20848341">
            <a:off x="7748692" y="5212143"/>
            <a:ext cx="1555615" cy="155561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cxnSp>
        <p:nvCxnSpPr>
          <p:cNvPr id="248" name="Straight Connector 247"/>
          <p:cNvCxnSpPr>
            <a:stCxn id="245" idx="7"/>
            <a:endCxn id="246" idx="2"/>
          </p:cNvCxnSpPr>
          <p:nvPr/>
        </p:nvCxnSpPr>
        <p:spPr>
          <a:xfrm flipV="1">
            <a:off x="7831495" y="4173881"/>
            <a:ext cx="435103" cy="12919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9" name="Straight Connector 248"/>
          <p:cNvCxnSpPr>
            <a:stCxn id="247" idx="7"/>
            <a:endCxn id="246" idx="4"/>
          </p:cNvCxnSpPr>
          <p:nvPr/>
        </p:nvCxnSpPr>
        <p:spPr>
          <a:xfrm flipV="1">
            <a:off x="8944098" y="4934466"/>
            <a:ext cx="83085" cy="399287"/>
          </a:xfrm>
          <a:prstGeom prst="line">
            <a:avLst/>
          </a:prstGeom>
        </p:spPr>
        <p:style>
          <a:lnRef idx="2">
            <a:schemeClr val="accent1"/>
          </a:lnRef>
          <a:fillRef idx="0">
            <a:schemeClr val="accent1"/>
          </a:fillRef>
          <a:effectRef idx="1">
            <a:schemeClr val="accent1"/>
          </a:effectRef>
          <a:fontRef idx="minor">
            <a:schemeClr val="tx1"/>
          </a:fontRef>
        </p:style>
      </p:cxnSp>
      <p:cxnSp>
        <p:nvCxnSpPr>
          <p:cNvPr id="250" name="Straight Connector 249"/>
          <p:cNvCxnSpPr>
            <a:stCxn id="245" idx="5"/>
            <a:endCxn id="247" idx="1"/>
          </p:cNvCxnSpPr>
          <p:nvPr/>
        </p:nvCxnSpPr>
        <p:spPr>
          <a:xfrm>
            <a:off x="7650026" y="5333005"/>
            <a:ext cx="220276" cy="239347"/>
          </a:xfrm>
          <a:prstGeom prst="line">
            <a:avLst/>
          </a:prstGeom>
        </p:spPr>
        <p:style>
          <a:lnRef idx="2">
            <a:schemeClr val="accent1"/>
          </a:lnRef>
          <a:fillRef idx="0">
            <a:schemeClr val="accent1"/>
          </a:fillRef>
          <a:effectRef idx="1">
            <a:schemeClr val="accent1"/>
          </a:effectRef>
          <a:fontRef idx="minor">
            <a:schemeClr val="tx1"/>
          </a:fontRef>
        </p:style>
      </p:cxnSp>
      <p:sp>
        <p:nvSpPr>
          <p:cNvPr id="274" name="TextBox 273"/>
          <p:cNvSpPr txBox="1"/>
          <p:nvPr/>
        </p:nvSpPr>
        <p:spPr>
          <a:xfrm>
            <a:off x="5736650" y="2717608"/>
            <a:ext cx="1360040" cy="369332"/>
          </a:xfrm>
          <a:prstGeom prst="rect">
            <a:avLst/>
          </a:prstGeom>
          <a:noFill/>
        </p:spPr>
        <p:txBody>
          <a:bodyPr wrap="square" rtlCol="0">
            <a:spAutoFit/>
          </a:bodyPr>
          <a:lstStyle/>
          <a:p>
            <a:r>
              <a:rPr lang="en-US" dirty="0"/>
              <a:t>Competent</a:t>
            </a:r>
          </a:p>
        </p:txBody>
      </p:sp>
      <p:sp>
        <p:nvSpPr>
          <p:cNvPr id="275" name="TextBox 274"/>
          <p:cNvSpPr txBox="1"/>
          <p:nvPr/>
        </p:nvSpPr>
        <p:spPr>
          <a:xfrm>
            <a:off x="8811532" y="2146178"/>
            <a:ext cx="1360040" cy="369332"/>
          </a:xfrm>
          <a:prstGeom prst="rect">
            <a:avLst/>
          </a:prstGeom>
          <a:noFill/>
        </p:spPr>
        <p:txBody>
          <a:bodyPr wrap="square" rtlCol="0">
            <a:spAutoFit/>
          </a:bodyPr>
          <a:lstStyle/>
          <a:p>
            <a:r>
              <a:rPr lang="en-US" dirty="0"/>
              <a:t>Professional</a:t>
            </a:r>
          </a:p>
        </p:txBody>
      </p:sp>
      <p:sp>
        <p:nvSpPr>
          <p:cNvPr id="276" name="TextBox 275"/>
          <p:cNvSpPr txBox="1"/>
          <p:nvPr/>
        </p:nvSpPr>
        <p:spPr>
          <a:xfrm>
            <a:off x="7700031" y="4603506"/>
            <a:ext cx="1360040" cy="369332"/>
          </a:xfrm>
          <a:prstGeom prst="rect">
            <a:avLst/>
          </a:prstGeom>
          <a:noFill/>
        </p:spPr>
        <p:txBody>
          <a:bodyPr wrap="square" rtlCol="0">
            <a:spAutoFit/>
          </a:bodyPr>
          <a:lstStyle/>
          <a:p>
            <a:r>
              <a:rPr lang="en-US" dirty="0"/>
              <a:t>Experts</a:t>
            </a:r>
          </a:p>
        </p:txBody>
      </p:sp>
    </p:spTree>
    <p:extLst>
      <p:ext uri="{BB962C8B-B14F-4D97-AF65-F5344CB8AC3E}">
        <p14:creationId xmlns:p14="http://schemas.microsoft.com/office/powerpoint/2010/main" val="2681331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SUSTAINABLE DEBELOPMENT</a:t>
            </a:r>
          </a:p>
        </p:txBody>
      </p:sp>
      <p:sp>
        <p:nvSpPr>
          <p:cNvPr id="3" name="Content Placeholder 2"/>
          <p:cNvSpPr>
            <a:spLocks noGrp="1"/>
          </p:cNvSpPr>
          <p:nvPr>
            <p:ph idx="1"/>
          </p:nvPr>
        </p:nvSpPr>
        <p:spPr>
          <a:xfrm>
            <a:off x="685802" y="2142067"/>
            <a:ext cx="4125096" cy="3649133"/>
          </a:xfrm>
        </p:spPr>
        <p:txBody>
          <a:bodyPr/>
          <a:lstStyle/>
          <a:p>
            <a:r>
              <a:rPr lang="en-US" dirty="0"/>
              <a:t>Teaching and learning</a:t>
            </a:r>
          </a:p>
          <a:p>
            <a:r>
              <a:rPr lang="en-US" dirty="0"/>
              <a:t>Wisdom mixed with fresh ideas</a:t>
            </a:r>
          </a:p>
          <a:p>
            <a:r>
              <a:rPr lang="en-US" dirty="0"/>
              <a:t>Generations working together</a:t>
            </a:r>
          </a:p>
        </p:txBody>
      </p:sp>
      <p:sp>
        <p:nvSpPr>
          <p:cNvPr id="234" name="Oval 233"/>
          <p:cNvSpPr/>
          <p:nvPr/>
        </p:nvSpPr>
        <p:spPr>
          <a:xfrm>
            <a:off x="6336476" y="2142067"/>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35" name="Oval 234"/>
          <p:cNvSpPr/>
          <p:nvPr/>
        </p:nvSpPr>
        <p:spPr>
          <a:xfrm>
            <a:off x="6938012" y="3955584"/>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39" name="Oval 238"/>
          <p:cNvSpPr/>
          <p:nvPr/>
        </p:nvSpPr>
        <p:spPr>
          <a:xfrm>
            <a:off x="6853653" y="3070093"/>
            <a:ext cx="820071" cy="82007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40" name="Oval 239"/>
          <p:cNvSpPr/>
          <p:nvPr/>
        </p:nvSpPr>
        <p:spPr>
          <a:xfrm>
            <a:off x="7194118" y="1851860"/>
            <a:ext cx="866523" cy="866523"/>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41" name="Oval 240"/>
          <p:cNvSpPr/>
          <p:nvPr/>
        </p:nvSpPr>
        <p:spPr>
          <a:xfrm>
            <a:off x="8459423" y="3099970"/>
            <a:ext cx="855614" cy="85561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45" name="Oval 244"/>
          <p:cNvSpPr/>
          <p:nvPr/>
        </p:nvSpPr>
        <p:spPr>
          <a:xfrm rot="599558">
            <a:off x="5012022" y="3021167"/>
            <a:ext cx="1478983" cy="1478983"/>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47" name="Oval 246"/>
          <p:cNvSpPr/>
          <p:nvPr/>
        </p:nvSpPr>
        <p:spPr>
          <a:xfrm rot="20848341">
            <a:off x="7523235" y="4174465"/>
            <a:ext cx="1555615" cy="155561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61153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Doubling over and over</a:t>
            </a:r>
          </a:p>
        </p:txBody>
      </p:sp>
      <p:sp>
        <p:nvSpPr>
          <p:cNvPr id="3" name="Content Placeholder 2"/>
          <p:cNvSpPr>
            <a:spLocks noGrp="1"/>
          </p:cNvSpPr>
          <p:nvPr>
            <p:ph idx="1"/>
          </p:nvPr>
        </p:nvSpPr>
        <p:spPr>
          <a:xfrm>
            <a:off x="685801" y="2142067"/>
            <a:ext cx="5080685" cy="3649133"/>
          </a:xfrm>
        </p:spPr>
        <p:txBody>
          <a:bodyPr/>
          <a:lstStyle/>
          <a:p>
            <a:r>
              <a:rPr lang="en-US" dirty="0"/>
              <a:t>Doubling over time means exponential growth, an exponent has a “slow start”.</a:t>
            </a:r>
          </a:p>
          <a:p>
            <a:r>
              <a:rPr lang="en-US" dirty="0"/>
              <a:t>Exponential growth wins over time comparing with linear.</a:t>
            </a:r>
          </a:p>
          <a:p>
            <a:r>
              <a:rPr lang="en-US" dirty="0"/>
              <a:t>It is important to find exponential productivity growth factors.</a:t>
            </a:r>
          </a:p>
          <a:p>
            <a:r>
              <a:rPr lang="en-US" dirty="0"/>
              <a:t>Longer or shorter time intervals to implement one or another improvement will sculpture the strategy.</a:t>
            </a:r>
          </a:p>
        </p:txBody>
      </p:sp>
      <p:pic>
        <p:nvPicPr>
          <p:cNvPr id="5122" name="Picture 2" descr="See original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5226" y="2066924"/>
            <a:ext cx="4572000" cy="37242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539217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2666999" cy="3575222"/>
          </a:xfrm>
        </p:spPr>
        <p:txBody>
          <a:bodyPr>
            <a:normAutofit/>
          </a:bodyPr>
          <a:lstStyle/>
          <a:p>
            <a:r>
              <a:rPr lang="en-US" dirty="0"/>
              <a:t>Dreyfus</a:t>
            </a:r>
            <a:br>
              <a:rPr lang="en-US" dirty="0"/>
            </a:br>
            <a:r>
              <a:rPr lang="en-US" dirty="0"/>
              <a:t>skill</a:t>
            </a:r>
            <a:br>
              <a:rPr lang="en-US" dirty="0"/>
            </a:br>
            <a:r>
              <a:rPr lang="en-US" dirty="0"/>
              <a:t>acquisition</a:t>
            </a:r>
            <a:br>
              <a:rPr lang="en-US" dirty="0"/>
            </a:br>
            <a:r>
              <a:rPr lang="en-US" dirty="0"/>
              <a:t>model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003" y="609600"/>
            <a:ext cx="6691747" cy="52046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2979701" y="6180693"/>
            <a:ext cx="8321040" cy="369332"/>
          </a:xfrm>
          <a:prstGeom prst="rect">
            <a:avLst/>
          </a:prstGeom>
        </p:spPr>
        <p:txBody>
          <a:bodyPr wrap="square">
            <a:spAutoFit/>
          </a:bodyPr>
          <a:lstStyle/>
          <a:p>
            <a:r>
              <a:rPr lang="en-US" dirty="0"/>
              <a:t>http://www.leanleadershipacademy.com/lla-and-the-genesis-of-the-lean-expert/</a:t>
            </a:r>
          </a:p>
        </p:txBody>
      </p:sp>
    </p:spTree>
    <p:extLst>
      <p:ext uri="{BB962C8B-B14F-4D97-AF65-F5344CB8AC3E}">
        <p14:creationId xmlns:p14="http://schemas.microsoft.com/office/powerpoint/2010/main" val="2289523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18046652"/>
              </p:ext>
            </p:extLst>
          </p:nvPr>
        </p:nvGraphicFramePr>
        <p:xfrm>
          <a:off x="1631093" y="1883045"/>
          <a:ext cx="9668826" cy="4426167"/>
        </p:xfrm>
        <a:graphic>
          <a:graphicData uri="http://schemas.openxmlformats.org/drawingml/2006/table">
            <a:tbl>
              <a:tblPr firstRow="1" bandRow="1"/>
              <a:tblGrid>
                <a:gridCol w="1831265">
                  <a:extLst>
                    <a:ext uri="{9D8B030D-6E8A-4147-A177-3AD203B41FA5}">
                      <a16:colId xmlns:a16="http://schemas.microsoft.com/office/drawing/2014/main" val="20000"/>
                    </a:ext>
                  </a:extLst>
                </a:gridCol>
                <a:gridCol w="2559394">
                  <a:extLst>
                    <a:ext uri="{9D8B030D-6E8A-4147-A177-3AD203B41FA5}">
                      <a16:colId xmlns:a16="http://schemas.microsoft.com/office/drawing/2014/main" val="20001"/>
                    </a:ext>
                  </a:extLst>
                </a:gridCol>
                <a:gridCol w="5278167">
                  <a:extLst>
                    <a:ext uri="{9D8B030D-6E8A-4147-A177-3AD203B41FA5}">
                      <a16:colId xmlns:a16="http://schemas.microsoft.com/office/drawing/2014/main" val="20002"/>
                    </a:ext>
                  </a:extLst>
                </a:gridCol>
              </a:tblGrid>
              <a:tr h="309875">
                <a:tc>
                  <a:txBody>
                    <a:bodyPr/>
                    <a:lstStyle>
                      <a:lvl1pPr marL="0" algn="l" defTabSz="457200" rtl="0" eaLnBrk="1" latinLnBrk="0" hangingPunct="1">
                        <a:defRPr sz="1800" b="1" kern="1200">
                          <a:solidFill>
                            <a:schemeClr val="lt1"/>
                          </a:solidFill>
                          <a:latin typeface="Arial"/>
                          <a:ea typeface="Arial"/>
                          <a:cs typeface="Arial"/>
                        </a:defRPr>
                      </a:lvl1pPr>
                      <a:lvl2pPr marL="457200" algn="l" defTabSz="457200" rtl="0" eaLnBrk="1" latinLnBrk="0" hangingPunct="1">
                        <a:defRPr sz="1800" b="1" kern="1200">
                          <a:solidFill>
                            <a:schemeClr val="lt1"/>
                          </a:solidFill>
                          <a:latin typeface="Arial"/>
                          <a:ea typeface="Arial"/>
                          <a:cs typeface="Arial"/>
                        </a:defRPr>
                      </a:lvl2pPr>
                      <a:lvl3pPr marL="914400" algn="l" defTabSz="457200" rtl="0" eaLnBrk="1" latinLnBrk="0" hangingPunct="1">
                        <a:defRPr sz="1800" b="1" kern="1200">
                          <a:solidFill>
                            <a:schemeClr val="lt1"/>
                          </a:solidFill>
                          <a:latin typeface="Arial"/>
                          <a:ea typeface="Arial"/>
                          <a:cs typeface="Arial"/>
                        </a:defRPr>
                      </a:lvl3pPr>
                      <a:lvl4pPr marL="1371600" algn="l" defTabSz="457200" rtl="0" eaLnBrk="1" latinLnBrk="0" hangingPunct="1">
                        <a:defRPr sz="1800" b="1" kern="1200">
                          <a:solidFill>
                            <a:schemeClr val="lt1"/>
                          </a:solidFill>
                          <a:latin typeface="Arial"/>
                          <a:ea typeface="Arial"/>
                          <a:cs typeface="Arial"/>
                        </a:defRPr>
                      </a:lvl4pPr>
                      <a:lvl5pPr marL="1828800" algn="l" defTabSz="457200" rtl="0" eaLnBrk="1" latinLnBrk="0" hangingPunct="1">
                        <a:defRPr sz="1800" b="1" kern="1200">
                          <a:solidFill>
                            <a:schemeClr val="lt1"/>
                          </a:solidFill>
                          <a:latin typeface="Arial"/>
                          <a:ea typeface="Arial"/>
                          <a:cs typeface="Arial"/>
                        </a:defRPr>
                      </a:lvl5pPr>
                      <a:lvl6pPr marL="2286000" algn="l" defTabSz="457200" rtl="0" eaLnBrk="1" latinLnBrk="0" hangingPunct="1">
                        <a:defRPr sz="1800" b="1" kern="1200">
                          <a:solidFill>
                            <a:schemeClr val="lt1"/>
                          </a:solidFill>
                          <a:latin typeface="Arial"/>
                          <a:ea typeface="Arial"/>
                          <a:cs typeface="Arial"/>
                        </a:defRPr>
                      </a:lvl6pPr>
                      <a:lvl7pPr marL="2743200" algn="l" defTabSz="457200" rtl="0" eaLnBrk="1" latinLnBrk="0" hangingPunct="1">
                        <a:defRPr sz="1800" b="1" kern="1200">
                          <a:solidFill>
                            <a:schemeClr val="lt1"/>
                          </a:solidFill>
                          <a:latin typeface="Arial"/>
                          <a:ea typeface="Arial"/>
                          <a:cs typeface="Arial"/>
                        </a:defRPr>
                      </a:lvl7pPr>
                      <a:lvl8pPr marL="3200400" algn="l" defTabSz="457200" rtl="0" eaLnBrk="1" latinLnBrk="0" hangingPunct="1">
                        <a:defRPr sz="1800" b="1" kern="1200">
                          <a:solidFill>
                            <a:schemeClr val="lt1"/>
                          </a:solidFill>
                          <a:latin typeface="Arial"/>
                          <a:ea typeface="Arial"/>
                          <a:cs typeface="Arial"/>
                        </a:defRPr>
                      </a:lvl8pPr>
                      <a:lvl9pPr marL="3657600" algn="l" defTabSz="457200" rtl="0" eaLnBrk="1" latinLnBrk="0" hangingPunct="1">
                        <a:defRPr sz="1800" b="1" kern="1200">
                          <a:solidFill>
                            <a:schemeClr val="lt1"/>
                          </a:solidFill>
                          <a:latin typeface="Arial"/>
                          <a:ea typeface="Arial"/>
                          <a:cs typeface="Arial"/>
                        </a:defRPr>
                      </a:lvl9pPr>
                    </a:lstStyle>
                    <a:p>
                      <a:r>
                        <a:rPr lang="en-US" sz="1600" dirty="0"/>
                        <a:t>Level</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BE0E3"/>
                    </a:solidFill>
                  </a:tcPr>
                </a:tc>
                <a:tc>
                  <a:txBody>
                    <a:bodyPr/>
                    <a:lstStyle>
                      <a:lvl1pPr marL="0" algn="l" defTabSz="457200" rtl="0" eaLnBrk="1" latinLnBrk="0" hangingPunct="1">
                        <a:defRPr sz="1800" b="1" kern="1200">
                          <a:solidFill>
                            <a:schemeClr val="lt1"/>
                          </a:solidFill>
                          <a:latin typeface="Arial"/>
                          <a:ea typeface="Arial"/>
                          <a:cs typeface="Arial"/>
                        </a:defRPr>
                      </a:lvl1pPr>
                      <a:lvl2pPr marL="457200" algn="l" defTabSz="457200" rtl="0" eaLnBrk="1" latinLnBrk="0" hangingPunct="1">
                        <a:defRPr sz="1800" b="1" kern="1200">
                          <a:solidFill>
                            <a:schemeClr val="lt1"/>
                          </a:solidFill>
                          <a:latin typeface="Arial"/>
                          <a:ea typeface="Arial"/>
                          <a:cs typeface="Arial"/>
                        </a:defRPr>
                      </a:lvl2pPr>
                      <a:lvl3pPr marL="914400" algn="l" defTabSz="457200" rtl="0" eaLnBrk="1" latinLnBrk="0" hangingPunct="1">
                        <a:defRPr sz="1800" b="1" kern="1200">
                          <a:solidFill>
                            <a:schemeClr val="lt1"/>
                          </a:solidFill>
                          <a:latin typeface="Arial"/>
                          <a:ea typeface="Arial"/>
                          <a:cs typeface="Arial"/>
                        </a:defRPr>
                      </a:lvl3pPr>
                      <a:lvl4pPr marL="1371600" algn="l" defTabSz="457200" rtl="0" eaLnBrk="1" latinLnBrk="0" hangingPunct="1">
                        <a:defRPr sz="1800" b="1" kern="1200">
                          <a:solidFill>
                            <a:schemeClr val="lt1"/>
                          </a:solidFill>
                          <a:latin typeface="Arial"/>
                          <a:ea typeface="Arial"/>
                          <a:cs typeface="Arial"/>
                        </a:defRPr>
                      </a:lvl4pPr>
                      <a:lvl5pPr marL="1828800" algn="l" defTabSz="457200" rtl="0" eaLnBrk="1" latinLnBrk="0" hangingPunct="1">
                        <a:defRPr sz="1800" b="1" kern="1200">
                          <a:solidFill>
                            <a:schemeClr val="lt1"/>
                          </a:solidFill>
                          <a:latin typeface="Arial"/>
                          <a:ea typeface="Arial"/>
                          <a:cs typeface="Arial"/>
                        </a:defRPr>
                      </a:lvl5pPr>
                      <a:lvl6pPr marL="2286000" algn="l" defTabSz="457200" rtl="0" eaLnBrk="1" latinLnBrk="0" hangingPunct="1">
                        <a:defRPr sz="1800" b="1" kern="1200">
                          <a:solidFill>
                            <a:schemeClr val="lt1"/>
                          </a:solidFill>
                          <a:latin typeface="Arial"/>
                          <a:ea typeface="Arial"/>
                          <a:cs typeface="Arial"/>
                        </a:defRPr>
                      </a:lvl6pPr>
                      <a:lvl7pPr marL="2743200" algn="l" defTabSz="457200" rtl="0" eaLnBrk="1" latinLnBrk="0" hangingPunct="1">
                        <a:defRPr sz="1800" b="1" kern="1200">
                          <a:solidFill>
                            <a:schemeClr val="lt1"/>
                          </a:solidFill>
                          <a:latin typeface="Arial"/>
                          <a:ea typeface="Arial"/>
                          <a:cs typeface="Arial"/>
                        </a:defRPr>
                      </a:lvl7pPr>
                      <a:lvl8pPr marL="3200400" algn="l" defTabSz="457200" rtl="0" eaLnBrk="1" latinLnBrk="0" hangingPunct="1">
                        <a:defRPr sz="1800" b="1" kern="1200">
                          <a:solidFill>
                            <a:schemeClr val="lt1"/>
                          </a:solidFill>
                          <a:latin typeface="Arial"/>
                          <a:ea typeface="Arial"/>
                          <a:cs typeface="Arial"/>
                        </a:defRPr>
                      </a:lvl8pPr>
                      <a:lvl9pPr marL="3657600" algn="l" defTabSz="457200" rtl="0" eaLnBrk="1" latinLnBrk="0" hangingPunct="1">
                        <a:defRPr sz="1800" b="1" kern="1200">
                          <a:solidFill>
                            <a:schemeClr val="lt1"/>
                          </a:solidFill>
                          <a:latin typeface="Arial"/>
                          <a:ea typeface="Arial"/>
                          <a:cs typeface="Arial"/>
                        </a:defRPr>
                      </a:lvl9pPr>
                    </a:lstStyle>
                    <a:p>
                      <a:r>
                        <a:rPr lang="en-US" sz="1600" dirty="0"/>
                        <a:t>Rules-&gt;Vision</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BE0E3"/>
                    </a:solidFill>
                  </a:tcPr>
                </a:tc>
                <a:tc>
                  <a:txBody>
                    <a:bodyPr/>
                    <a:lstStyle>
                      <a:lvl1pPr marL="0" algn="l" defTabSz="457200" rtl="0" eaLnBrk="1" latinLnBrk="0" hangingPunct="1">
                        <a:defRPr sz="1800" b="1" kern="1200">
                          <a:solidFill>
                            <a:schemeClr val="lt1"/>
                          </a:solidFill>
                          <a:latin typeface="Arial"/>
                          <a:ea typeface="Arial"/>
                          <a:cs typeface="Arial"/>
                        </a:defRPr>
                      </a:lvl1pPr>
                      <a:lvl2pPr marL="457200" algn="l" defTabSz="457200" rtl="0" eaLnBrk="1" latinLnBrk="0" hangingPunct="1">
                        <a:defRPr sz="1800" b="1" kern="1200">
                          <a:solidFill>
                            <a:schemeClr val="lt1"/>
                          </a:solidFill>
                          <a:latin typeface="Arial"/>
                          <a:ea typeface="Arial"/>
                          <a:cs typeface="Arial"/>
                        </a:defRPr>
                      </a:lvl2pPr>
                      <a:lvl3pPr marL="914400" algn="l" defTabSz="457200" rtl="0" eaLnBrk="1" latinLnBrk="0" hangingPunct="1">
                        <a:defRPr sz="1800" b="1" kern="1200">
                          <a:solidFill>
                            <a:schemeClr val="lt1"/>
                          </a:solidFill>
                          <a:latin typeface="Arial"/>
                          <a:ea typeface="Arial"/>
                          <a:cs typeface="Arial"/>
                        </a:defRPr>
                      </a:lvl3pPr>
                      <a:lvl4pPr marL="1371600" algn="l" defTabSz="457200" rtl="0" eaLnBrk="1" latinLnBrk="0" hangingPunct="1">
                        <a:defRPr sz="1800" b="1" kern="1200">
                          <a:solidFill>
                            <a:schemeClr val="lt1"/>
                          </a:solidFill>
                          <a:latin typeface="Arial"/>
                          <a:ea typeface="Arial"/>
                          <a:cs typeface="Arial"/>
                        </a:defRPr>
                      </a:lvl4pPr>
                      <a:lvl5pPr marL="1828800" algn="l" defTabSz="457200" rtl="0" eaLnBrk="1" latinLnBrk="0" hangingPunct="1">
                        <a:defRPr sz="1800" b="1" kern="1200">
                          <a:solidFill>
                            <a:schemeClr val="lt1"/>
                          </a:solidFill>
                          <a:latin typeface="Arial"/>
                          <a:ea typeface="Arial"/>
                          <a:cs typeface="Arial"/>
                        </a:defRPr>
                      </a:lvl5pPr>
                      <a:lvl6pPr marL="2286000" algn="l" defTabSz="457200" rtl="0" eaLnBrk="1" latinLnBrk="0" hangingPunct="1">
                        <a:defRPr sz="1800" b="1" kern="1200">
                          <a:solidFill>
                            <a:schemeClr val="lt1"/>
                          </a:solidFill>
                          <a:latin typeface="Arial"/>
                          <a:ea typeface="Arial"/>
                          <a:cs typeface="Arial"/>
                        </a:defRPr>
                      </a:lvl6pPr>
                      <a:lvl7pPr marL="2743200" algn="l" defTabSz="457200" rtl="0" eaLnBrk="1" latinLnBrk="0" hangingPunct="1">
                        <a:defRPr sz="1800" b="1" kern="1200">
                          <a:solidFill>
                            <a:schemeClr val="lt1"/>
                          </a:solidFill>
                          <a:latin typeface="Arial"/>
                          <a:ea typeface="Arial"/>
                          <a:cs typeface="Arial"/>
                        </a:defRPr>
                      </a:lvl7pPr>
                      <a:lvl8pPr marL="3200400" algn="l" defTabSz="457200" rtl="0" eaLnBrk="1" latinLnBrk="0" hangingPunct="1">
                        <a:defRPr sz="1800" b="1" kern="1200">
                          <a:solidFill>
                            <a:schemeClr val="lt1"/>
                          </a:solidFill>
                          <a:latin typeface="Arial"/>
                          <a:ea typeface="Arial"/>
                          <a:cs typeface="Arial"/>
                        </a:defRPr>
                      </a:lvl8pPr>
                      <a:lvl9pPr marL="3657600" algn="l" defTabSz="457200" rtl="0" eaLnBrk="1" latinLnBrk="0" hangingPunct="1">
                        <a:defRPr sz="1800" b="1" kern="1200">
                          <a:solidFill>
                            <a:schemeClr val="lt1"/>
                          </a:solidFill>
                          <a:latin typeface="Arial"/>
                          <a:ea typeface="Arial"/>
                          <a:cs typeface="Arial"/>
                        </a:defRPr>
                      </a:lvl9pPr>
                    </a:lstStyle>
                    <a:p>
                      <a:r>
                        <a:rPr lang="en-US" sz="1600" dirty="0"/>
                        <a:t>Capability-&gt;Quality</a:t>
                      </a:r>
                      <a:r>
                        <a:rPr lang="en-US" sz="1600" baseline="0" dirty="0"/>
                        <a:t> of Decision</a:t>
                      </a:r>
                      <a:endParaRPr lang="en-US" sz="16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BE0E3"/>
                    </a:solidFill>
                  </a:tcPr>
                </a:tc>
                <a:extLst>
                  <a:ext uri="{0D108BD9-81ED-4DB2-BD59-A6C34878D82A}">
                    <a16:rowId xmlns:a16="http://schemas.microsoft.com/office/drawing/2014/main" val="10000"/>
                  </a:ext>
                </a:extLst>
              </a:tr>
              <a:tr h="786782">
                <a:tc>
                  <a:txBody>
                    <a:bodyPr/>
                    <a:lstStyle>
                      <a:lvl1pPr marL="0" algn="l" defTabSz="457200" rtl="0" eaLnBrk="1" latinLnBrk="0" hangingPunct="1">
                        <a:defRPr sz="1800" kern="1200">
                          <a:solidFill>
                            <a:schemeClr val="dk1"/>
                          </a:solidFill>
                          <a:latin typeface="Arial"/>
                          <a:ea typeface="Arial"/>
                          <a:cs typeface="Arial"/>
                        </a:defRPr>
                      </a:lvl1pPr>
                      <a:lvl2pPr marL="457200" algn="l" defTabSz="457200" rtl="0" eaLnBrk="1" latinLnBrk="0" hangingPunct="1">
                        <a:defRPr sz="1800" kern="1200">
                          <a:solidFill>
                            <a:schemeClr val="dk1"/>
                          </a:solidFill>
                          <a:latin typeface="Arial"/>
                          <a:ea typeface="Arial"/>
                          <a:cs typeface="Arial"/>
                        </a:defRPr>
                      </a:lvl2pPr>
                      <a:lvl3pPr marL="914400" algn="l" defTabSz="457200" rtl="0" eaLnBrk="1" latinLnBrk="0" hangingPunct="1">
                        <a:defRPr sz="1800" kern="1200">
                          <a:solidFill>
                            <a:schemeClr val="dk1"/>
                          </a:solidFill>
                          <a:latin typeface="Arial"/>
                          <a:ea typeface="Arial"/>
                          <a:cs typeface="Arial"/>
                        </a:defRPr>
                      </a:lvl3pPr>
                      <a:lvl4pPr marL="1371600" algn="l" defTabSz="457200" rtl="0" eaLnBrk="1" latinLnBrk="0" hangingPunct="1">
                        <a:defRPr sz="1800" kern="1200">
                          <a:solidFill>
                            <a:schemeClr val="dk1"/>
                          </a:solidFill>
                          <a:latin typeface="Arial"/>
                          <a:ea typeface="Arial"/>
                          <a:cs typeface="Arial"/>
                        </a:defRPr>
                      </a:lvl4pPr>
                      <a:lvl5pPr marL="1828800" algn="l" defTabSz="457200" rtl="0" eaLnBrk="1" latinLnBrk="0" hangingPunct="1">
                        <a:defRPr sz="1800" kern="1200">
                          <a:solidFill>
                            <a:schemeClr val="dk1"/>
                          </a:solidFill>
                          <a:latin typeface="Arial"/>
                          <a:ea typeface="Arial"/>
                          <a:cs typeface="Arial"/>
                        </a:defRPr>
                      </a:lvl5pPr>
                      <a:lvl6pPr marL="2286000" algn="l" defTabSz="457200" rtl="0" eaLnBrk="1" latinLnBrk="0" hangingPunct="1">
                        <a:defRPr sz="1800" kern="1200">
                          <a:solidFill>
                            <a:schemeClr val="dk1"/>
                          </a:solidFill>
                          <a:latin typeface="Arial"/>
                          <a:ea typeface="Arial"/>
                          <a:cs typeface="Arial"/>
                        </a:defRPr>
                      </a:lvl6pPr>
                      <a:lvl7pPr marL="2743200" algn="l" defTabSz="457200" rtl="0" eaLnBrk="1" latinLnBrk="0" hangingPunct="1">
                        <a:defRPr sz="1800" kern="1200">
                          <a:solidFill>
                            <a:schemeClr val="dk1"/>
                          </a:solidFill>
                          <a:latin typeface="Arial"/>
                          <a:ea typeface="Arial"/>
                          <a:cs typeface="Arial"/>
                        </a:defRPr>
                      </a:lvl7pPr>
                      <a:lvl8pPr marL="3200400" algn="l" defTabSz="457200" rtl="0" eaLnBrk="1" latinLnBrk="0" hangingPunct="1">
                        <a:defRPr sz="1800" kern="1200">
                          <a:solidFill>
                            <a:schemeClr val="dk1"/>
                          </a:solidFill>
                          <a:latin typeface="Arial"/>
                          <a:ea typeface="Arial"/>
                          <a:cs typeface="Arial"/>
                        </a:defRPr>
                      </a:lvl8pPr>
                      <a:lvl9pPr marL="3657600" algn="l" defTabSz="457200" rtl="0" eaLnBrk="1" latinLnBrk="0" hangingPunct="1">
                        <a:defRPr sz="1800" kern="1200">
                          <a:solidFill>
                            <a:schemeClr val="dk1"/>
                          </a:solidFill>
                          <a:latin typeface="Arial"/>
                          <a:ea typeface="Arial"/>
                          <a:cs typeface="Arial"/>
                        </a:defRPr>
                      </a:lvl9pPr>
                    </a:lstStyle>
                    <a:p>
                      <a:r>
                        <a:rPr lang="en-US" sz="1600" b="1" dirty="0"/>
                        <a:t>Expert</a:t>
                      </a:r>
                      <a:br>
                        <a:rPr lang="en-US" sz="1600" b="1" dirty="0"/>
                      </a:br>
                      <a:r>
                        <a:rPr lang="en-US" sz="1600" b="1" dirty="0"/>
                        <a:t>(10+ y)</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BBE0E3">
                        <a:tint val="40000"/>
                      </a:srgbClr>
                    </a:solidFill>
                  </a:tcPr>
                </a:tc>
                <a:tc>
                  <a:txBody>
                    <a:bodyPr/>
                    <a:lstStyle>
                      <a:lvl1pPr marL="0" algn="l" defTabSz="457200" rtl="0" eaLnBrk="1" latinLnBrk="0" hangingPunct="1">
                        <a:defRPr sz="1800" kern="1200">
                          <a:solidFill>
                            <a:schemeClr val="dk1"/>
                          </a:solidFill>
                          <a:latin typeface="Arial"/>
                          <a:ea typeface="Arial"/>
                          <a:cs typeface="Arial"/>
                        </a:defRPr>
                      </a:lvl1pPr>
                      <a:lvl2pPr marL="457200" algn="l" defTabSz="457200" rtl="0" eaLnBrk="1" latinLnBrk="0" hangingPunct="1">
                        <a:defRPr sz="1800" kern="1200">
                          <a:solidFill>
                            <a:schemeClr val="dk1"/>
                          </a:solidFill>
                          <a:latin typeface="Arial"/>
                          <a:ea typeface="Arial"/>
                          <a:cs typeface="Arial"/>
                        </a:defRPr>
                      </a:lvl2pPr>
                      <a:lvl3pPr marL="914400" algn="l" defTabSz="457200" rtl="0" eaLnBrk="1" latinLnBrk="0" hangingPunct="1">
                        <a:defRPr sz="1800" kern="1200">
                          <a:solidFill>
                            <a:schemeClr val="dk1"/>
                          </a:solidFill>
                          <a:latin typeface="Arial"/>
                          <a:ea typeface="Arial"/>
                          <a:cs typeface="Arial"/>
                        </a:defRPr>
                      </a:lvl3pPr>
                      <a:lvl4pPr marL="1371600" algn="l" defTabSz="457200" rtl="0" eaLnBrk="1" latinLnBrk="0" hangingPunct="1">
                        <a:defRPr sz="1800" kern="1200">
                          <a:solidFill>
                            <a:schemeClr val="dk1"/>
                          </a:solidFill>
                          <a:latin typeface="Arial"/>
                          <a:ea typeface="Arial"/>
                          <a:cs typeface="Arial"/>
                        </a:defRPr>
                      </a:lvl4pPr>
                      <a:lvl5pPr marL="1828800" algn="l" defTabSz="457200" rtl="0" eaLnBrk="1" latinLnBrk="0" hangingPunct="1">
                        <a:defRPr sz="1800" kern="1200">
                          <a:solidFill>
                            <a:schemeClr val="dk1"/>
                          </a:solidFill>
                          <a:latin typeface="Arial"/>
                          <a:ea typeface="Arial"/>
                          <a:cs typeface="Arial"/>
                        </a:defRPr>
                      </a:lvl5pPr>
                      <a:lvl6pPr marL="2286000" algn="l" defTabSz="457200" rtl="0" eaLnBrk="1" latinLnBrk="0" hangingPunct="1">
                        <a:defRPr sz="1800" kern="1200">
                          <a:solidFill>
                            <a:schemeClr val="dk1"/>
                          </a:solidFill>
                          <a:latin typeface="Arial"/>
                          <a:ea typeface="Arial"/>
                          <a:cs typeface="Arial"/>
                        </a:defRPr>
                      </a:lvl6pPr>
                      <a:lvl7pPr marL="2743200" algn="l" defTabSz="457200" rtl="0" eaLnBrk="1" latinLnBrk="0" hangingPunct="1">
                        <a:defRPr sz="1800" kern="1200">
                          <a:solidFill>
                            <a:schemeClr val="dk1"/>
                          </a:solidFill>
                          <a:latin typeface="Arial"/>
                          <a:ea typeface="Arial"/>
                          <a:cs typeface="Arial"/>
                        </a:defRPr>
                      </a:lvl7pPr>
                      <a:lvl8pPr marL="3200400" algn="l" defTabSz="457200" rtl="0" eaLnBrk="1" latinLnBrk="0" hangingPunct="1">
                        <a:defRPr sz="1800" kern="1200">
                          <a:solidFill>
                            <a:schemeClr val="dk1"/>
                          </a:solidFill>
                          <a:latin typeface="Arial"/>
                          <a:ea typeface="Arial"/>
                          <a:cs typeface="Arial"/>
                        </a:defRPr>
                      </a:lvl8pPr>
                      <a:lvl9pPr marL="3657600" algn="l" defTabSz="457200" rtl="0" eaLnBrk="1" latinLnBrk="0" hangingPunct="1">
                        <a:defRPr sz="1800" kern="1200">
                          <a:solidFill>
                            <a:schemeClr val="dk1"/>
                          </a:solidFill>
                          <a:latin typeface="Arial"/>
                          <a:ea typeface="Arial"/>
                          <a:cs typeface="Arial"/>
                        </a:defRPr>
                      </a:lvl9pPr>
                    </a:lstStyle>
                    <a:p>
                      <a:r>
                        <a:rPr lang="en-US" sz="1600" dirty="0"/>
                        <a:t>No rules needed</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BBE0E3">
                        <a:tint val="40000"/>
                      </a:srgbClr>
                    </a:solidFill>
                  </a:tcPr>
                </a:tc>
                <a:tc>
                  <a:txBody>
                    <a:bodyPr/>
                    <a:lstStyle>
                      <a:lvl1pPr marL="0" algn="l" defTabSz="457200" rtl="0" eaLnBrk="1" latinLnBrk="0" hangingPunct="1">
                        <a:defRPr sz="1800" kern="1200">
                          <a:solidFill>
                            <a:schemeClr val="dk1"/>
                          </a:solidFill>
                          <a:latin typeface="Arial"/>
                          <a:ea typeface="Arial"/>
                          <a:cs typeface="Arial"/>
                        </a:defRPr>
                      </a:lvl1pPr>
                      <a:lvl2pPr marL="457200" algn="l" defTabSz="457200" rtl="0" eaLnBrk="1" latinLnBrk="0" hangingPunct="1">
                        <a:defRPr sz="1800" kern="1200">
                          <a:solidFill>
                            <a:schemeClr val="dk1"/>
                          </a:solidFill>
                          <a:latin typeface="Arial"/>
                          <a:ea typeface="Arial"/>
                          <a:cs typeface="Arial"/>
                        </a:defRPr>
                      </a:lvl2pPr>
                      <a:lvl3pPr marL="914400" algn="l" defTabSz="457200" rtl="0" eaLnBrk="1" latinLnBrk="0" hangingPunct="1">
                        <a:defRPr sz="1800" kern="1200">
                          <a:solidFill>
                            <a:schemeClr val="dk1"/>
                          </a:solidFill>
                          <a:latin typeface="Arial"/>
                          <a:ea typeface="Arial"/>
                          <a:cs typeface="Arial"/>
                        </a:defRPr>
                      </a:lvl3pPr>
                      <a:lvl4pPr marL="1371600" algn="l" defTabSz="457200" rtl="0" eaLnBrk="1" latinLnBrk="0" hangingPunct="1">
                        <a:defRPr sz="1800" kern="1200">
                          <a:solidFill>
                            <a:schemeClr val="dk1"/>
                          </a:solidFill>
                          <a:latin typeface="Arial"/>
                          <a:ea typeface="Arial"/>
                          <a:cs typeface="Arial"/>
                        </a:defRPr>
                      </a:lvl4pPr>
                      <a:lvl5pPr marL="1828800" algn="l" defTabSz="457200" rtl="0" eaLnBrk="1" latinLnBrk="0" hangingPunct="1">
                        <a:defRPr sz="1800" kern="1200">
                          <a:solidFill>
                            <a:schemeClr val="dk1"/>
                          </a:solidFill>
                          <a:latin typeface="Arial"/>
                          <a:ea typeface="Arial"/>
                          <a:cs typeface="Arial"/>
                        </a:defRPr>
                      </a:lvl5pPr>
                      <a:lvl6pPr marL="2286000" algn="l" defTabSz="457200" rtl="0" eaLnBrk="1" latinLnBrk="0" hangingPunct="1">
                        <a:defRPr sz="1800" kern="1200">
                          <a:solidFill>
                            <a:schemeClr val="dk1"/>
                          </a:solidFill>
                          <a:latin typeface="Arial"/>
                          <a:ea typeface="Arial"/>
                          <a:cs typeface="Arial"/>
                        </a:defRPr>
                      </a:lvl6pPr>
                      <a:lvl7pPr marL="2743200" algn="l" defTabSz="457200" rtl="0" eaLnBrk="1" latinLnBrk="0" hangingPunct="1">
                        <a:defRPr sz="1800" kern="1200">
                          <a:solidFill>
                            <a:schemeClr val="dk1"/>
                          </a:solidFill>
                          <a:latin typeface="Arial"/>
                          <a:ea typeface="Arial"/>
                          <a:cs typeface="Arial"/>
                        </a:defRPr>
                      </a:lvl7pPr>
                      <a:lvl8pPr marL="3200400" algn="l" defTabSz="457200" rtl="0" eaLnBrk="1" latinLnBrk="0" hangingPunct="1">
                        <a:defRPr sz="1800" kern="1200">
                          <a:solidFill>
                            <a:schemeClr val="dk1"/>
                          </a:solidFill>
                          <a:latin typeface="Arial"/>
                          <a:ea typeface="Arial"/>
                          <a:cs typeface="Arial"/>
                        </a:defRPr>
                      </a:lvl8pPr>
                      <a:lvl9pPr marL="3657600" algn="l" defTabSz="457200" rtl="0" eaLnBrk="1" latinLnBrk="0" hangingPunct="1">
                        <a:defRPr sz="1800" kern="1200">
                          <a:solidFill>
                            <a:schemeClr val="dk1"/>
                          </a:solidFill>
                          <a:latin typeface="Arial"/>
                          <a:ea typeface="Arial"/>
                          <a:cs typeface="Arial"/>
                        </a:defRPr>
                      </a:lvl9pPr>
                    </a:lstStyle>
                    <a:p>
                      <a:r>
                        <a:rPr lang="en-US" sz="1600" dirty="0"/>
                        <a:t>Intuition, tacit knowledge</a:t>
                      </a:r>
                      <a:br>
                        <a:rPr lang="en-US" sz="1600" dirty="0"/>
                      </a:br>
                      <a:r>
                        <a:rPr lang="en-US" sz="1600" dirty="0"/>
                        <a:t>Vision what is possible</a:t>
                      </a:r>
                      <a:br>
                        <a:rPr lang="en-US" sz="1600" dirty="0"/>
                      </a:br>
                      <a:r>
                        <a:rPr lang="en-US" sz="1600" baseline="0" dirty="0"/>
                        <a:t>Innovation</a:t>
                      </a:r>
                      <a:endParaRPr lang="en-US" sz="16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BBE0E3">
                        <a:tint val="40000"/>
                      </a:srgbClr>
                    </a:solidFill>
                  </a:tcPr>
                </a:tc>
                <a:extLst>
                  <a:ext uri="{0D108BD9-81ED-4DB2-BD59-A6C34878D82A}">
                    <a16:rowId xmlns:a16="http://schemas.microsoft.com/office/drawing/2014/main" val="10001"/>
                  </a:ext>
                </a:extLst>
              </a:tr>
              <a:tr h="873315">
                <a:tc>
                  <a:txBody>
                    <a:bodyPr/>
                    <a:lstStyle>
                      <a:lvl1pPr marL="0" algn="l" defTabSz="457200" rtl="0" eaLnBrk="1" latinLnBrk="0" hangingPunct="1">
                        <a:defRPr sz="1800" kern="1200">
                          <a:solidFill>
                            <a:schemeClr val="dk1"/>
                          </a:solidFill>
                          <a:latin typeface="Arial"/>
                          <a:ea typeface="Arial"/>
                          <a:cs typeface="Arial"/>
                        </a:defRPr>
                      </a:lvl1pPr>
                      <a:lvl2pPr marL="457200" algn="l" defTabSz="457200" rtl="0" eaLnBrk="1" latinLnBrk="0" hangingPunct="1">
                        <a:defRPr sz="1800" kern="1200">
                          <a:solidFill>
                            <a:schemeClr val="dk1"/>
                          </a:solidFill>
                          <a:latin typeface="Arial"/>
                          <a:ea typeface="Arial"/>
                          <a:cs typeface="Arial"/>
                        </a:defRPr>
                      </a:lvl2pPr>
                      <a:lvl3pPr marL="914400" algn="l" defTabSz="457200" rtl="0" eaLnBrk="1" latinLnBrk="0" hangingPunct="1">
                        <a:defRPr sz="1800" kern="1200">
                          <a:solidFill>
                            <a:schemeClr val="dk1"/>
                          </a:solidFill>
                          <a:latin typeface="Arial"/>
                          <a:ea typeface="Arial"/>
                          <a:cs typeface="Arial"/>
                        </a:defRPr>
                      </a:lvl3pPr>
                      <a:lvl4pPr marL="1371600" algn="l" defTabSz="457200" rtl="0" eaLnBrk="1" latinLnBrk="0" hangingPunct="1">
                        <a:defRPr sz="1800" kern="1200">
                          <a:solidFill>
                            <a:schemeClr val="dk1"/>
                          </a:solidFill>
                          <a:latin typeface="Arial"/>
                          <a:ea typeface="Arial"/>
                          <a:cs typeface="Arial"/>
                        </a:defRPr>
                      </a:lvl4pPr>
                      <a:lvl5pPr marL="1828800" algn="l" defTabSz="457200" rtl="0" eaLnBrk="1" latinLnBrk="0" hangingPunct="1">
                        <a:defRPr sz="1800" kern="1200">
                          <a:solidFill>
                            <a:schemeClr val="dk1"/>
                          </a:solidFill>
                          <a:latin typeface="Arial"/>
                          <a:ea typeface="Arial"/>
                          <a:cs typeface="Arial"/>
                        </a:defRPr>
                      </a:lvl5pPr>
                      <a:lvl6pPr marL="2286000" algn="l" defTabSz="457200" rtl="0" eaLnBrk="1" latinLnBrk="0" hangingPunct="1">
                        <a:defRPr sz="1800" kern="1200">
                          <a:solidFill>
                            <a:schemeClr val="dk1"/>
                          </a:solidFill>
                          <a:latin typeface="Arial"/>
                          <a:ea typeface="Arial"/>
                          <a:cs typeface="Arial"/>
                        </a:defRPr>
                      </a:lvl6pPr>
                      <a:lvl7pPr marL="2743200" algn="l" defTabSz="457200" rtl="0" eaLnBrk="1" latinLnBrk="0" hangingPunct="1">
                        <a:defRPr sz="1800" kern="1200">
                          <a:solidFill>
                            <a:schemeClr val="dk1"/>
                          </a:solidFill>
                          <a:latin typeface="Arial"/>
                          <a:ea typeface="Arial"/>
                          <a:cs typeface="Arial"/>
                        </a:defRPr>
                      </a:lvl7pPr>
                      <a:lvl8pPr marL="3200400" algn="l" defTabSz="457200" rtl="0" eaLnBrk="1" latinLnBrk="0" hangingPunct="1">
                        <a:defRPr sz="1800" kern="1200">
                          <a:solidFill>
                            <a:schemeClr val="dk1"/>
                          </a:solidFill>
                          <a:latin typeface="Arial"/>
                          <a:ea typeface="Arial"/>
                          <a:cs typeface="Arial"/>
                        </a:defRPr>
                      </a:lvl8pPr>
                      <a:lvl9pPr marL="3657600" algn="l" defTabSz="457200" rtl="0" eaLnBrk="1" latinLnBrk="0" hangingPunct="1">
                        <a:defRPr sz="1800" kern="1200">
                          <a:solidFill>
                            <a:schemeClr val="dk1"/>
                          </a:solidFill>
                          <a:latin typeface="Arial"/>
                          <a:ea typeface="Arial"/>
                          <a:cs typeface="Arial"/>
                        </a:defRPr>
                      </a:lvl9pPr>
                    </a:lstStyle>
                    <a:p>
                      <a:r>
                        <a:rPr lang="en-US" sz="1600" b="1" dirty="0"/>
                        <a:t>Proficient</a:t>
                      </a:r>
                    </a:p>
                    <a:p>
                      <a:r>
                        <a:rPr lang="en-US" sz="1600" b="1" dirty="0"/>
                        <a:t>(4+ y)</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BE0E3">
                        <a:tint val="20000"/>
                      </a:srgbClr>
                    </a:solidFill>
                  </a:tcPr>
                </a:tc>
                <a:tc>
                  <a:txBody>
                    <a:bodyPr/>
                    <a:lstStyle>
                      <a:lvl1pPr marL="0" algn="l" defTabSz="457200" rtl="0" eaLnBrk="1" latinLnBrk="0" hangingPunct="1">
                        <a:defRPr sz="1800" kern="1200">
                          <a:solidFill>
                            <a:schemeClr val="dk1"/>
                          </a:solidFill>
                          <a:latin typeface="Arial"/>
                          <a:ea typeface="Arial"/>
                          <a:cs typeface="Arial"/>
                        </a:defRPr>
                      </a:lvl1pPr>
                      <a:lvl2pPr marL="457200" algn="l" defTabSz="457200" rtl="0" eaLnBrk="1" latinLnBrk="0" hangingPunct="1">
                        <a:defRPr sz="1800" kern="1200">
                          <a:solidFill>
                            <a:schemeClr val="dk1"/>
                          </a:solidFill>
                          <a:latin typeface="Arial"/>
                          <a:ea typeface="Arial"/>
                          <a:cs typeface="Arial"/>
                        </a:defRPr>
                      </a:lvl2pPr>
                      <a:lvl3pPr marL="914400" algn="l" defTabSz="457200" rtl="0" eaLnBrk="1" latinLnBrk="0" hangingPunct="1">
                        <a:defRPr sz="1800" kern="1200">
                          <a:solidFill>
                            <a:schemeClr val="dk1"/>
                          </a:solidFill>
                          <a:latin typeface="Arial"/>
                          <a:ea typeface="Arial"/>
                          <a:cs typeface="Arial"/>
                        </a:defRPr>
                      </a:lvl3pPr>
                      <a:lvl4pPr marL="1371600" algn="l" defTabSz="457200" rtl="0" eaLnBrk="1" latinLnBrk="0" hangingPunct="1">
                        <a:defRPr sz="1800" kern="1200">
                          <a:solidFill>
                            <a:schemeClr val="dk1"/>
                          </a:solidFill>
                          <a:latin typeface="Arial"/>
                          <a:ea typeface="Arial"/>
                          <a:cs typeface="Arial"/>
                        </a:defRPr>
                      </a:lvl4pPr>
                      <a:lvl5pPr marL="1828800" algn="l" defTabSz="457200" rtl="0" eaLnBrk="1" latinLnBrk="0" hangingPunct="1">
                        <a:defRPr sz="1800" kern="1200">
                          <a:solidFill>
                            <a:schemeClr val="dk1"/>
                          </a:solidFill>
                          <a:latin typeface="Arial"/>
                          <a:ea typeface="Arial"/>
                          <a:cs typeface="Arial"/>
                        </a:defRPr>
                      </a:lvl5pPr>
                      <a:lvl6pPr marL="2286000" algn="l" defTabSz="457200" rtl="0" eaLnBrk="1" latinLnBrk="0" hangingPunct="1">
                        <a:defRPr sz="1800" kern="1200">
                          <a:solidFill>
                            <a:schemeClr val="dk1"/>
                          </a:solidFill>
                          <a:latin typeface="Arial"/>
                          <a:ea typeface="Arial"/>
                          <a:cs typeface="Arial"/>
                        </a:defRPr>
                      </a:lvl6pPr>
                      <a:lvl7pPr marL="2743200" algn="l" defTabSz="457200" rtl="0" eaLnBrk="1" latinLnBrk="0" hangingPunct="1">
                        <a:defRPr sz="1800" kern="1200">
                          <a:solidFill>
                            <a:schemeClr val="dk1"/>
                          </a:solidFill>
                          <a:latin typeface="Arial"/>
                          <a:ea typeface="Arial"/>
                          <a:cs typeface="Arial"/>
                        </a:defRPr>
                      </a:lvl7pPr>
                      <a:lvl8pPr marL="3200400" algn="l" defTabSz="457200" rtl="0" eaLnBrk="1" latinLnBrk="0" hangingPunct="1">
                        <a:defRPr sz="1800" kern="1200">
                          <a:solidFill>
                            <a:schemeClr val="dk1"/>
                          </a:solidFill>
                          <a:latin typeface="Arial"/>
                          <a:ea typeface="Arial"/>
                          <a:cs typeface="Arial"/>
                        </a:defRPr>
                      </a:lvl8pPr>
                      <a:lvl9pPr marL="3657600" algn="l" defTabSz="457200" rtl="0" eaLnBrk="1" latinLnBrk="0" hangingPunct="1">
                        <a:defRPr sz="1800" kern="1200">
                          <a:solidFill>
                            <a:schemeClr val="dk1"/>
                          </a:solidFill>
                          <a:latin typeface="Arial"/>
                          <a:ea typeface="Arial"/>
                          <a:cs typeface="Arial"/>
                        </a:defRPr>
                      </a:lvl9pPr>
                    </a:lstStyle>
                    <a:p>
                      <a:r>
                        <a:rPr lang="en-US" sz="1600" dirty="0"/>
                        <a:t>Applies in context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BE0E3">
                        <a:tint val="20000"/>
                      </a:srgbClr>
                    </a:solidFill>
                  </a:tcPr>
                </a:tc>
                <a:tc>
                  <a:txBody>
                    <a:bodyPr/>
                    <a:lstStyle>
                      <a:lvl1pPr marL="0" algn="l" defTabSz="457200" rtl="0" eaLnBrk="1" latinLnBrk="0" hangingPunct="1">
                        <a:defRPr sz="1800" kern="1200">
                          <a:solidFill>
                            <a:schemeClr val="dk1"/>
                          </a:solidFill>
                          <a:latin typeface="Arial"/>
                          <a:ea typeface="Arial"/>
                          <a:cs typeface="Arial"/>
                        </a:defRPr>
                      </a:lvl1pPr>
                      <a:lvl2pPr marL="457200" algn="l" defTabSz="457200" rtl="0" eaLnBrk="1" latinLnBrk="0" hangingPunct="1">
                        <a:defRPr sz="1800" kern="1200">
                          <a:solidFill>
                            <a:schemeClr val="dk1"/>
                          </a:solidFill>
                          <a:latin typeface="Arial"/>
                          <a:ea typeface="Arial"/>
                          <a:cs typeface="Arial"/>
                        </a:defRPr>
                      </a:lvl2pPr>
                      <a:lvl3pPr marL="914400" algn="l" defTabSz="457200" rtl="0" eaLnBrk="1" latinLnBrk="0" hangingPunct="1">
                        <a:defRPr sz="1800" kern="1200">
                          <a:solidFill>
                            <a:schemeClr val="dk1"/>
                          </a:solidFill>
                          <a:latin typeface="Arial"/>
                          <a:ea typeface="Arial"/>
                          <a:cs typeface="Arial"/>
                        </a:defRPr>
                      </a:lvl3pPr>
                      <a:lvl4pPr marL="1371600" algn="l" defTabSz="457200" rtl="0" eaLnBrk="1" latinLnBrk="0" hangingPunct="1">
                        <a:defRPr sz="1800" kern="1200">
                          <a:solidFill>
                            <a:schemeClr val="dk1"/>
                          </a:solidFill>
                          <a:latin typeface="Arial"/>
                          <a:ea typeface="Arial"/>
                          <a:cs typeface="Arial"/>
                        </a:defRPr>
                      </a:lvl4pPr>
                      <a:lvl5pPr marL="1828800" algn="l" defTabSz="457200" rtl="0" eaLnBrk="1" latinLnBrk="0" hangingPunct="1">
                        <a:defRPr sz="1800" kern="1200">
                          <a:solidFill>
                            <a:schemeClr val="dk1"/>
                          </a:solidFill>
                          <a:latin typeface="Arial"/>
                          <a:ea typeface="Arial"/>
                          <a:cs typeface="Arial"/>
                        </a:defRPr>
                      </a:lvl5pPr>
                      <a:lvl6pPr marL="2286000" algn="l" defTabSz="457200" rtl="0" eaLnBrk="1" latinLnBrk="0" hangingPunct="1">
                        <a:defRPr sz="1800" kern="1200">
                          <a:solidFill>
                            <a:schemeClr val="dk1"/>
                          </a:solidFill>
                          <a:latin typeface="Arial"/>
                          <a:ea typeface="Arial"/>
                          <a:cs typeface="Arial"/>
                        </a:defRPr>
                      </a:lvl6pPr>
                      <a:lvl7pPr marL="2743200" algn="l" defTabSz="457200" rtl="0" eaLnBrk="1" latinLnBrk="0" hangingPunct="1">
                        <a:defRPr sz="1800" kern="1200">
                          <a:solidFill>
                            <a:schemeClr val="dk1"/>
                          </a:solidFill>
                          <a:latin typeface="Arial"/>
                          <a:ea typeface="Arial"/>
                          <a:cs typeface="Arial"/>
                        </a:defRPr>
                      </a:lvl7pPr>
                      <a:lvl8pPr marL="3200400" algn="l" defTabSz="457200" rtl="0" eaLnBrk="1" latinLnBrk="0" hangingPunct="1">
                        <a:defRPr sz="1800" kern="1200">
                          <a:solidFill>
                            <a:schemeClr val="dk1"/>
                          </a:solidFill>
                          <a:latin typeface="Arial"/>
                          <a:ea typeface="Arial"/>
                          <a:cs typeface="Arial"/>
                        </a:defRPr>
                      </a:lvl8pPr>
                      <a:lvl9pPr marL="3657600" algn="l" defTabSz="457200" rtl="0" eaLnBrk="1" latinLnBrk="0" hangingPunct="1">
                        <a:defRPr sz="1800" kern="1200">
                          <a:solidFill>
                            <a:schemeClr val="dk1"/>
                          </a:solidFill>
                          <a:latin typeface="Arial"/>
                          <a:ea typeface="Arial"/>
                          <a:cs typeface="Arial"/>
                        </a:defRPr>
                      </a:lvl9pPr>
                    </a:lstStyle>
                    <a:p>
                      <a:r>
                        <a:rPr lang="en-US" sz="1600" dirty="0"/>
                        <a:t>Big picture, system thinking</a:t>
                      </a:r>
                      <a:br>
                        <a:rPr lang="en-US" sz="1600" dirty="0"/>
                      </a:br>
                      <a:r>
                        <a:rPr lang="en-US" sz="1600" dirty="0"/>
                        <a:t>Address important aspects, ignore irrelevant</a:t>
                      </a:r>
                      <a:br>
                        <a:rPr lang="en-US" sz="1600" dirty="0"/>
                      </a:br>
                      <a:r>
                        <a:rPr lang="en-US" sz="1600" dirty="0"/>
                        <a:t>Deep understanding of rules theories, alternatives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BE0E3">
                        <a:tint val="20000"/>
                      </a:srgbClr>
                    </a:solidFill>
                  </a:tcPr>
                </a:tc>
                <a:extLst>
                  <a:ext uri="{0D108BD9-81ED-4DB2-BD59-A6C34878D82A}">
                    <a16:rowId xmlns:a16="http://schemas.microsoft.com/office/drawing/2014/main" val="10002"/>
                  </a:ext>
                </a:extLst>
              </a:tr>
              <a:tr h="798746">
                <a:tc>
                  <a:txBody>
                    <a:bodyPr/>
                    <a:lstStyle>
                      <a:lvl1pPr marL="0" algn="l" defTabSz="457200" rtl="0" eaLnBrk="1" latinLnBrk="0" hangingPunct="1">
                        <a:defRPr sz="1800" kern="1200">
                          <a:solidFill>
                            <a:schemeClr val="dk1"/>
                          </a:solidFill>
                          <a:latin typeface="Arial"/>
                          <a:ea typeface="Arial"/>
                          <a:cs typeface="Arial"/>
                        </a:defRPr>
                      </a:lvl1pPr>
                      <a:lvl2pPr marL="457200" algn="l" defTabSz="457200" rtl="0" eaLnBrk="1" latinLnBrk="0" hangingPunct="1">
                        <a:defRPr sz="1800" kern="1200">
                          <a:solidFill>
                            <a:schemeClr val="dk1"/>
                          </a:solidFill>
                          <a:latin typeface="Arial"/>
                          <a:ea typeface="Arial"/>
                          <a:cs typeface="Arial"/>
                        </a:defRPr>
                      </a:lvl2pPr>
                      <a:lvl3pPr marL="914400" algn="l" defTabSz="457200" rtl="0" eaLnBrk="1" latinLnBrk="0" hangingPunct="1">
                        <a:defRPr sz="1800" kern="1200">
                          <a:solidFill>
                            <a:schemeClr val="dk1"/>
                          </a:solidFill>
                          <a:latin typeface="Arial"/>
                          <a:ea typeface="Arial"/>
                          <a:cs typeface="Arial"/>
                        </a:defRPr>
                      </a:lvl3pPr>
                      <a:lvl4pPr marL="1371600" algn="l" defTabSz="457200" rtl="0" eaLnBrk="1" latinLnBrk="0" hangingPunct="1">
                        <a:defRPr sz="1800" kern="1200">
                          <a:solidFill>
                            <a:schemeClr val="dk1"/>
                          </a:solidFill>
                          <a:latin typeface="Arial"/>
                          <a:ea typeface="Arial"/>
                          <a:cs typeface="Arial"/>
                        </a:defRPr>
                      </a:lvl4pPr>
                      <a:lvl5pPr marL="1828800" algn="l" defTabSz="457200" rtl="0" eaLnBrk="1" latinLnBrk="0" hangingPunct="1">
                        <a:defRPr sz="1800" kern="1200">
                          <a:solidFill>
                            <a:schemeClr val="dk1"/>
                          </a:solidFill>
                          <a:latin typeface="Arial"/>
                          <a:ea typeface="Arial"/>
                          <a:cs typeface="Arial"/>
                        </a:defRPr>
                      </a:lvl5pPr>
                      <a:lvl6pPr marL="2286000" algn="l" defTabSz="457200" rtl="0" eaLnBrk="1" latinLnBrk="0" hangingPunct="1">
                        <a:defRPr sz="1800" kern="1200">
                          <a:solidFill>
                            <a:schemeClr val="dk1"/>
                          </a:solidFill>
                          <a:latin typeface="Arial"/>
                          <a:ea typeface="Arial"/>
                          <a:cs typeface="Arial"/>
                        </a:defRPr>
                      </a:lvl6pPr>
                      <a:lvl7pPr marL="2743200" algn="l" defTabSz="457200" rtl="0" eaLnBrk="1" latinLnBrk="0" hangingPunct="1">
                        <a:defRPr sz="1800" kern="1200">
                          <a:solidFill>
                            <a:schemeClr val="dk1"/>
                          </a:solidFill>
                          <a:latin typeface="Arial"/>
                          <a:ea typeface="Arial"/>
                          <a:cs typeface="Arial"/>
                        </a:defRPr>
                      </a:lvl7pPr>
                      <a:lvl8pPr marL="3200400" algn="l" defTabSz="457200" rtl="0" eaLnBrk="1" latinLnBrk="0" hangingPunct="1">
                        <a:defRPr sz="1800" kern="1200">
                          <a:solidFill>
                            <a:schemeClr val="dk1"/>
                          </a:solidFill>
                          <a:latin typeface="Arial"/>
                          <a:ea typeface="Arial"/>
                          <a:cs typeface="Arial"/>
                        </a:defRPr>
                      </a:lvl8pPr>
                      <a:lvl9pPr marL="3657600" algn="l" defTabSz="457200" rtl="0" eaLnBrk="1" latinLnBrk="0" hangingPunct="1">
                        <a:defRPr sz="1800" kern="1200">
                          <a:solidFill>
                            <a:schemeClr val="dk1"/>
                          </a:solidFill>
                          <a:latin typeface="Arial"/>
                          <a:ea typeface="Arial"/>
                          <a:cs typeface="Arial"/>
                        </a:defRPr>
                      </a:lvl9pPr>
                    </a:lstStyle>
                    <a:p>
                      <a:r>
                        <a:rPr lang="en-US" sz="1600" b="1" dirty="0"/>
                        <a:t>Competent</a:t>
                      </a:r>
                      <a:br>
                        <a:rPr lang="en-US" sz="1600" b="1" dirty="0"/>
                      </a:br>
                      <a:r>
                        <a:rPr lang="en-US" sz="1600" b="1" dirty="0"/>
                        <a:t>(1.5+ y)</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BE0E3">
                        <a:tint val="40000"/>
                      </a:srgbClr>
                    </a:solidFill>
                  </a:tcPr>
                </a:tc>
                <a:tc>
                  <a:txBody>
                    <a:bodyPr/>
                    <a:lstStyle>
                      <a:lvl1pPr marL="0" algn="l" defTabSz="457200" rtl="0" eaLnBrk="1" latinLnBrk="0" hangingPunct="1">
                        <a:defRPr sz="1800" kern="1200">
                          <a:solidFill>
                            <a:schemeClr val="dk1"/>
                          </a:solidFill>
                          <a:latin typeface="Arial"/>
                          <a:ea typeface="Arial"/>
                          <a:cs typeface="Arial"/>
                        </a:defRPr>
                      </a:lvl1pPr>
                      <a:lvl2pPr marL="457200" algn="l" defTabSz="457200" rtl="0" eaLnBrk="1" latinLnBrk="0" hangingPunct="1">
                        <a:defRPr sz="1800" kern="1200">
                          <a:solidFill>
                            <a:schemeClr val="dk1"/>
                          </a:solidFill>
                          <a:latin typeface="Arial"/>
                          <a:ea typeface="Arial"/>
                          <a:cs typeface="Arial"/>
                        </a:defRPr>
                      </a:lvl2pPr>
                      <a:lvl3pPr marL="914400" algn="l" defTabSz="457200" rtl="0" eaLnBrk="1" latinLnBrk="0" hangingPunct="1">
                        <a:defRPr sz="1800" kern="1200">
                          <a:solidFill>
                            <a:schemeClr val="dk1"/>
                          </a:solidFill>
                          <a:latin typeface="Arial"/>
                          <a:ea typeface="Arial"/>
                          <a:cs typeface="Arial"/>
                        </a:defRPr>
                      </a:lvl3pPr>
                      <a:lvl4pPr marL="1371600" algn="l" defTabSz="457200" rtl="0" eaLnBrk="1" latinLnBrk="0" hangingPunct="1">
                        <a:defRPr sz="1800" kern="1200">
                          <a:solidFill>
                            <a:schemeClr val="dk1"/>
                          </a:solidFill>
                          <a:latin typeface="Arial"/>
                          <a:ea typeface="Arial"/>
                          <a:cs typeface="Arial"/>
                        </a:defRPr>
                      </a:lvl4pPr>
                      <a:lvl5pPr marL="1828800" algn="l" defTabSz="457200" rtl="0" eaLnBrk="1" latinLnBrk="0" hangingPunct="1">
                        <a:defRPr sz="1800" kern="1200">
                          <a:solidFill>
                            <a:schemeClr val="dk1"/>
                          </a:solidFill>
                          <a:latin typeface="Arial"/>
                          <a:ea typeface="Arial"/>
                          <a:cs typeface="Arial"/>
                        </a:defRPr>
                      </a:lvl5pPr>
                      <a:lvl6pPr marL="2286000" algn="l" defTabSz="457200" rtl="0" eaLnBrk="1" latinLnBrk="0" hangingPunct="1">
                        <a:defRPr sz="1800" kern="1200">
                          <a:solidFill>
                            <a:schemeClr val="dk1"/>
                          </a:solidFill>
                          <a:latin typeface="Arial"/>
                          <a:ea typeface="Arial"/>
                          <a:cs typeface="Arial"/>
                        </a:defRPr>
                      </a:lvl6pPr>
                      <a:lvl7pPr marL="2743200" algn="l" defTabSz="457200" rtl="0" eaLnBrk="1" latinLnBrk="0" hangingPunct="1">
                        <a:defRPr sz="1800" kern="1200">
                          <a:solidFill>
                            <a:schemeClr val="dk1"/>
                          </a:solidFill>
                          <a:latin typeface="Arial"/>
                          <a:ea typeface="Arial"/>
                          <a:cs typeface="Arial"/>
                        </a:defRPr>
                      </a:lvl7pPr>
                      <a:lvl8pPr marL="3200400" algn="l" defTabSz="457200" rtl="0" eaLnBrk="1" latinLnBrk="0" hangingPunct="1">
                        <a:defRPr sz="1800" kern="1200">
                          <a:solidFill>
                            <a:schemeClr val="dk1"/>
                          </a:solidFill>
                          <a:latin typeface="Arial"/>
                          <a:ea typeface="Arial"/>
                          <a:cs typeface="Arial"/>
                        </a:defRPr>
                      </a:lvl8pPr>
                      <a:lvl9pPr marL="3657600" algn="l" defTabSz="457200" rtl="0" eaLnBrk="1" latinLnBrk="0" hangingPunct="1">
                        <a:defRPr sz="1800" kern="1200">
                          <a:solidFill>
                            <a:schemeClr val="dk1"/>
                          </a:solidFill>
                          <a:latin typeface="Arial"/>
                          <a:ea typeface="Arial"/>
                          <a:cs typeface="Arial"/>
                        </a:defRPr>
                      </a:lvl9pPr>
                    </a:lstStyle>
                    <a:p>
                      <a:r>
                        <a:rPr lang="en-US" sz="1600" dirty="0"/>
                        <a:t>Effective use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BE0E3">
                        <a:tint val="40000"/>
                      </a:srgbClr>
                    </a:solidFill>
                  </a:tcPr>
                </a:tc>
                <a:tc>
                  <a:txBody>
                    <a:bodyPr/>
                    <a:lstStyle>
                      <a:lvl1pPr marL="0" algn="l" defTabSz="457200" rtl="0" eaLnBrk="1" latinLnBrk="0" hangingPunct="1">
                        <a:defRPr sz="1800" kern="1200">
                          <a:solidFill>
                            <a:schemeClr val="dk1"/>
                          </a:solidFill>
                          <a:latin typeface="Arial"/>
                          <a:ea typeface="Arial"/>
                          <a:cs typeface="Arial"/>
                        </a:defRPr>
                      </a:lvl1pPr>
                      <a:lvl2pPr marL="457200" algn="l" defTabSz="457200" rtl="0" eaLnBrk="1" latinLnBrk="0" hangingPunct="1">
                        <a:defRPr sz="1800" kern="1200">
                          <a:solidFill>
                            <a:schemeClr val="dk1"/>
                          </a:solidFill>
                          <a:latin typeface="Arial"/>
                          <a:ea typeface="Arial"/>
                          <a:cs typeface="Arial"/>
                        </a:defRPr>
                      </a:lvl2pPr>
                      <a:lvl3pPr marL="914400" algn="l" defTabSz="457200" rtl="0" eaLnBrk="1" latinLnBrk="0" hangingPunct="1">
                        <a:defRPr sz="1800" kern="1200">
                          <a:solidFill>
                            <a:schemeClr val="dk1"/>
                          </a:solidFill>
                          <a:latin typeface="Arial"/>
                          <a:ea typeface="Arial"/>
                          <a:cs typeface="Arial"/>
                        </a:defRPr>
                      </a:lvl3pPr>
                      <a:lvl4pPr marL="1371600" algn="l" defTabSz="457200" rtl="0" eaLnBrk="1" latinLnBrk="0" hangingPunct="1">
                        <a:defRPr sz="1800" kern="1200">
                          <a:solidFill>
                            <a:schemeClr val="dk1"/>
                          </a:solidFill>
                          <a:latin typeface="Arial"/>
                          <a:ea typeface="Arial"/>
                          <a:cs typeface="Arial"/>
                        </a:defRPr>
                      </a:lvl4pPr>
                      <a:lvl5pPr marL="1828800" algn="l" defTabSz="457200" rtl="0" eaLnBrk="1" latinLnBrk="0" hangingPunct="1">
                        <a:defRPr sz="1800" kern="1200">
                          <a:solidFill>
                            <a:schemeClr val="dk1"/>
                          </a:solidFill>
                          <a:latin typeface="Arial"/>
                          <a:ea typeface="Arial"/>
                          <a:cs typeface="Arial"/>
                        </a:defRPr>
                      </a:lvl5pPr>
                      <a:lvl6pPr marL="2286000" algn="l" defTabSz="457200" rtl="0" eaLnBrk="1" latinLnBrk="0" hangingPunct="1">
                        <a:defRPr sz="1800" kern="1200">
                          <a:solidFill>
                            <a:schemeClr val="dk1"/>
                          </a:solidFill>
                          <a:latin typeface="Arial"/>
                          <a:ea typeface="Arial"/>
                          <a:cs typeface="Arial"/>
                        </a:defRPr>
                      </a:lvl6pPr>
                      <a:lvl7pPr marL="2743200" algn="l" defTabSz="457200" rtl="0" eaLnBrk="1" latinLnBrk="0" hangingPunct="1">
                        <a:defRPr sz="1800" kern="1200">
                          <a:solidFill>
                            <a:schemeClr val="dk1"/>
                          </a:solidFill>
                          <a:latin typeface="Arial"/>
                          <a:ea typeface="Arial"/>
                          <a:cs typeface="Arial"/>
                        </a:defRPr>
                      </a:lvl7pPr>
                      <a:lvl8pPr marL="3200400" algn="l" defTabSz="457200" rtl="0" eaLnBrk="1" latinLnBrk="0" hangingPunct="1">
                        <a:defRPr sz="1800" kern="1200">
                          <a:solidFill>
                            <a:schemeClr val="dk1"/>
                          </a:solidFill>
                          <a:latin typeface="Arial"/>
                          <a:ea typeface="Arial"/>
                          <a:cs typeface="Arial"/>
                        </a:defRPr>
                      </a:lvl8pPr>
                      <a:lvl9pPr marL="3657600" algn="l" defTabSz="457200" rtl="0" eaLnBrk="1" latinLnBrk="0" hangingPunct="1">
                        <a:defRPr sz="1800" kern="1200">
                          <a:solidFill>
                            <a:schemeClr val="dk1"/>
                          </a:solidFill>
                          <a:latin typeface="Arial"/>
                          <a:ea typeface="Arial"/>
                          <a:cs typeface="Arial"/>
                        </a:defRPr>
                      </a:lvl9pPr>
                    </a:lstStyle>
                    <a:p>
                      <a:r>
                        <a:rPr lang="en-US" sz="1600" dirty="0"/>
                        <a:t>Can solve new problems</a:t>
                      </a:r>
                      <a:br>
                        <a:rPr lang="en-US" sz="1600" dirty="0"/>
                      </a:br>
                      <a:r>
                        <a:rPr lang="en-US" sz="1600" dirty="0"/>
                        <a:t>Conceptual understanding</a:t>
                      </a:r>
                      <a:br>
                        <a:rPr lang="en-US" sz="1600" dirty="0"/>
                      </a:br>
                      <a:r>
                        <a:rPr lang="en-US" sz="1600" dirty="0"/>
                        <a:t>Active decision</a:t>
                      </a:r>
                      <a:r>
                        <a:rPr lang="en-US" sz="1600" baseline="0" dirty="0"/>
                        <a:t> making</a:t>
                      </a:r>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BE0E3">
                        <a:tint val="40000"/>
                      </a:srgbClr>
                    </a:solidFill>
                  </a:tcPr>
                </a:tc>
                <a:extLst>
                  <a:ext uri="{0D108BD9-81ED-4DB2-BD59-A6C34878D82A}">
                    <a16:rowId xmlns:a16="http://schemas.microsoft.com/office/drawing/2014/main" val="10003"/>
                  </a:ext>
                </a:extLst>
              </a:tr>
              <a:tr h="832561">
                <a:tc>
                  <a:txBody>
                    <a:bodyPr/>
                    <a:lstStyle>
                      <a:lvl1pPr marL="0" algn="l" defTabSz="457200" rtl="0" eaLnBrk="1" latinLnBrk="0" hangingPunct="1">
                        <a:defRPr sz="1800" kern="1200">
                          <a:solidFill>
                            <a:schemeClr val="dk1"/>
                          </a:solidFill>
                          <a:latin typeface="Arial"/>
                          <a:ea typeface="Arial"/>
                          <a:cs typeface="Arial"/>
                        </a:defRPr>
                      </a:lvl1pPr>
                      <a:lvl2pPr marL="457200" algn="l" defTabSz="457200" rtl="0" eaLnBrk="1" latinLnBrk="0" hangingPunct="1">
                        <a:defRPr sz="1800" kern="1200">
                          <a:solidFill>
                            <a:schemeClr val="dk1"/>
                          </a:solidFill>
                          <a:latin typeface="Arial"/>
                          <a:ea typeface="Arial"/>
                          <a:cs typeface="Arial"/>
                        </a:defRPr>
                      </a:lvl2pPr>
                      <a:lvl3pPr marL="914400" algn="l" defTabSz="457200" rtl="0" eaLnBrk="1" latinLnBrk="0" hangingPunct="1">
                        <a:defRPr sz="1800" kern="1200">
                          <a:solidFill>
                            <a:schemeClr val="dk1"/>
                          </a:solidFill>
                          <a:latin typeface="Arial"/>
                          <a:ea typeface="Arial"/>
                          <a:cs typeface="Arial"/>
                        </a:defRPr>
                      </a:lvl3pPr>
                      <a:lvl4pPr marL="1371600" algn="l" defTabSz="457200" rtl="0" eaLnBrk="1" latinLnBrk="0" hangingPunct="1">
                        <a:defRPr sz="1800" kern="1200">
                          <a:solidFill>
                            <a:schemeClr val="dk1"/>
                          </a:solidFill>
                          <a:latin typeface="Arial"/>
                          <a:ea typeface="Arial"/>
                          <a:cs typeface="Arial"/>
                        </a:defRPr>
                      </a:lvl4pPr>
                      <a:lvl5pPr marL="1828800" algn="l" defTabSz="457200" rtl="0" eaLnBrk="1" latinLnBrk="0" hangingPunct="1">
                        <a:defRPr sz="1800" kern="1200">
                          <a:solidFill>
                            <a:schemeClr val="dk1"/>
                          </a:solidFill>
                          <a:latin typeface="Arial"/>
                          <a:ea typeface="Arial"/>
                          <a:cs typeface="Arial"/>
                        </a:defRPr>
                      </a:lvl5pPr>
                      <a:lvl6pPr marL="2286000" algn="l" defTabSz="457200" rtl="0" eaLnBrk="1" latinLnBrk="0" hangingPunct="1">
                        <a:defRPr sz="1800" kern="1200">
                          <a:solidFill>
                            <a:schemeClr val="dk1"/>
                          </a:solidFill>
                          <a:latin typeface="Arial"/>
                          <a:ea typeface="Arial"/>
                          <a:cs typeface="Arial"/>
                        </a:defRPr>
                      </a:lvl6pPr>
                      <a:lvl7pPr marL="2743200" algn="l" defTabSz="457200" rtl="0" eaLnBrk="1" latinLnBrk="0" hangingPunct="1">
                        <a:defRPr sz="1800" kern="1200">
                          <a:solidFill>
                            <a:schemeClr val="dk1"/>
                          </a:solidFill>
                          <a:latin typeface="Arial"/>
                          <a:ea typeface="Arial"/>
                          <a:cs typeface="Arial"/>
                        </a:defRPr>
                      </a:lvl7pPr>
                      <a:lvl8pPr marL="3200400" algn="l" defTabSz="457200" rtl="0" eaLnBrk="1" latinLnBrk="0" hangingPunct="1">
                        <a:defRPr sz="1800" kern="1200">
                          <a:solidFill>
                            <a:schemeClr val="dk1"/>
                          </a:solidFill>
                          <a:latin typeface="Arial"/>
                          <a:ea typeface="Arial"/>
                          <a:cs typeface="Arial"/>
                        </a:defRPr>
                      </a:lvl8pPr>
                      <a:lvl9pPr marL="3657600" algn="l" defTabSz="457200" rtl="0" eaLnBrk="1" latinLnBrk="0" hangingPunct="1">
                        <a:defRPr sz="1800" kern="1200">
                          <a:solidFill>
                            <a:schemeClr val="dk1"/>
                          </a:solidFill>
                          <a:latin typeface="Arial"/>
                          <a:ea typeface="Arial"/>
                          <a:cs typeface="Arial"/>
                        </a:defRPr>
                      </a:lvl9pPr>
                    </a:lstStyle>
                    <a:p>
                      <a:r>
                        <a:rPr lang="en-US" sz="1600" b="1" dirty="0"/>
                        <a:t>Advanced Beginner</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BE0E3">
                        <a:tint val="20000"/>
                      </a:srgbClr>
                    </a:solidFill>
                  </a:tcPr>
                </a:tc>
                <a:tc>
                  <a:txBody>
                    <a:bodyPr/>
                    <a:lstStyle>
                      <a:lvl1pPr marL="0" algn="l" defTabSz="457200" rtl="0" eaLnBrk="1" latinLnBrk="0" hangingPunct="1">
                        <a:defRPr sz="1800" kern="1200">
                          <a:solidFill>
                            <a:schemeClr val="dk1"/>
                          </a:solidFill>
                          <a:latin typeface="Arial"/>
                          <a:ea typeface="Arial"/>
                          <a:cs typeface="Arial"/>
                        </a:defRPr>
                      </a:lvl1pPr>
                      <a:lvl2pPr marL="457200" algn="l" defTabSz="457200" rtl="0" eaLnBrk="1" latinLnBrk="0" hangingPunct="1">
                        <a:defRPr sz="1800" kern="1200">
                          <a:solidFill>
                            <a:schemeClr val="dk1"/>
                          </a:solidFill>
                          <a:latin typeface="Arial"/>
                          <a:ea typeface="Arial"/>
                          <a:cs typeface="Arial"/>
                        </a:defRPr>
                      </a:lvl2pPr>
                      <a:lvl3pPr marL="914400" algn="l" defTabSz="457200" rtl="0" eaLnBrk="1" latinLnBrk="0" hangingPunct="1">
                        <a:defRPr sz="1800" kern="1200">
                          <a:solidFill>
                            <a:schemeClr val="dk1"/>
                          </a:solidFill>
                          <a:latin typeface="Arial"/>
                          <a:ea typeface="Arial"/>
                          <a:cs typeface="Arial"/>
                        </a:defRPr>
                      </a:lvl3pPr>
                      <a:lvl4pPr marL="1371600" algn="l" defTabSz="457200" rtl="0" eaLnBrk="1" latinLnBrk="0" hangingPunct="1">
                        <a:defRPr sz="1800" kern="1200">
                          <a:solidFill>
                            <a:schemeClr val="dk1"/>
                          </a:solidFill>
                          <a:latin typeface="Arial"/>
                          <a:ea typeface="Arial"/>
                          <a:cs typeface="Arial"/>
                        </a:defRPr>
                      </a:lvl4pPr>
                      <a:lvl5pPr marL="1828800" algn="l" defTabSz="457200" rtl="0" eaLnBrk="1" latinLnBrk="0" hangingPunct="1">
                        <a:defRPr sz="1800" kern="1200">
                          <a:solidFill>
                            <a:schemeClr val="dk1"/>
                          </a:solidFill>
                          <a:latin typeface="Arial"/>
                          <a:ea typeface="Arial"/>
                          <a:cs typeface="Arial"/>
                        </a:defRPr>
                      </a:lvl5pPr>
                      <a:lvl6pPr marL="2286000" algn="l" defTabSz="457200" rtl="0" eaLnBrk="1" latinLnBrk="0" hangingPunct="1">
                        <a:defRPr sz="1800" kern="1200">
                          <a:solidFill>
                            <a:schemeClr val="dk1"/>
                          </a:solidFill>
                          <a:latin typeface="Arial"/>
                          <a:ea typeface="Arial"/>
                          <a:cs typeface="Arial"/>
                        </a:defRPr>
                      </a:lvl6pPr>
                      <a:lvl7pPr marL="2743200" algn="l" defTabSz="457200" rtl="0" eaLnBrk="1" latinLnBrk="0" hangingPunct="1">
                        <a:defRPr sz="1800" kern="1200">
                          <a:solidFill>
                            <a:schemeClr val="dk1"/>
                          </a:solidFill>
                          <a:latin typeface="Arial"/>
                          <a:ea typeface="Arial"/>
                          <a:cs typeface="Arial"/>
                        </a:defRPr>
                      </a:lvl7pPr>
                      <a:lvl8pPr marL="3200400" algn="l" defTabSz="457200" rtl="0" eaLnBrk="1" latinLnBrk="0" hangingPunct="1">
                        <a:defRPr sz="1800" kern="1200">
                          <a:solidFill>
                            <a:schemeClr val="dk1"/>
                          </a:solidFill>
                          <a:latin typeface="Arial"/>
                          <a:ea typeface="Arial"/>
                          <a:cs typeface="Arial"/>
                        </a:defRPr>
                      </a:lvl8pPr>
                      <a:lvl9pPr marL="3657600" algn="l" defTabSz="457200" rtl="0" eaLnBrk="1" latinLnBrk="0" hangingPunct="1">
                        <a:defRPr sz="1800" kern="1200">
                          <a:solidFill>
                            <a:schemeClr val="dk1"/>
                          </a:solidFill>
                          <a:latin typeface="Arial"/>
                          <a:ea typeface="Arial"/>
                          <a:cs typeface="Arial"/>
                        </a:defRPr>
                      </a:lvl9pPr>
                    </a:lstStyle>
                    <a:p>
                      <a:r>
                        <a:rPr lang="en-US" sz="1600" dirty="0"/>
                        <a:t>Limited understanding</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BE0E3">
                        <a:tint val="20000"/>
                      </a:srgbClr>
                    </a:solidFill>
                  </a:tcPr>
                </a:tc>
                <a:tc>
                  <a:txBody>
                    <a:bodyPr/>
                    <a:lstStyle>
                      <a:lvl1pPr marL="0" algn="l" defTabSz="457200" rtl="0" eaLnBrk="1" latinLnBrk="0" hangingPunct="1">
                        <a:defRPr sz="1800" kern="1200">
                          <a:solidFill>
                            <a:schemeClr val="dk1"/>
                          </a:solidFill>
                          <a:latin typeface="Arial"/>
                          <a:ea typeface="Arial"/>
                          <a:cs typeface="Arial"/>
                        </a:defRPr>
                      </a:lvl1pPr>
                      <a:lvl2pPr marL="457200" algn="l" defTabSz="457200" rtl="0" eaLnBrk="1" latinLnBrk="0" hangingPunct="1">
                        <a:defRPr sz="1800" kern="1200">
                          <a:solidFill>
                            <a:schemeClr val="dk1"/>
                          </a:solidFill>
                          <a:latin typeface="Arial"/>
                          <a:ea typeface="Arial"/>
                          <a:cs typeface="Arial"/>
                        </a:defRPr>
                      </a:lvl2pPr>
                      <a:lvl3pPr marL="914400" algn="l" defTabSz="457200" rtl="0" eaLnBrk="1" latinLnBrk="0" hangingPunct="1">
                        <a:defRPr sz="1800" kern="1200">
                          <a:solidFill>
                            <a:schemeClr val="dk1"/>
                          </a:solidFill>
                          <a:latin typeface="Arial"/>
                          <a:ea typeface="Arial"/>
                          <a:cs typeface="Arial"/>
                        </a:defRPr>
                      </a:lvl3pPr>
                      <a:lvl4pPr marL="1371600" algn="l" defTabSz="457200" rtl="0" eaLnBrk="1" latinLnBrk="0" hangingPunct="1">
                        <a:defRPr sz="1800" kern="1200">
                          <a:solidFill>
                            <a:schemeClr val="dk1"/>
                          </a:solidFill>
                          <a:latin typeface="Arial"/>
                          <a:ea typeface="Arial"/>
                          <a:cs typeface="Arial"/>
                        </a:defRPr>
                      </a:lvl4pPr>
                      <a:lvl5pPr marL="1828800" algn="l" defTabSz="457200" rtl="0" eaLnBrk="1" latinLnBrk="0" hangingPunct="1">
                        <a:defRPr sz="1800" kern="1200">
                          <a:solidFill>
                            <a:schemeClr val="dk1"/>
                          </a:solidFill>
                          <a:latin typeface="Arial"/>
                          <a:ea typeface="Arial"/>
                          <a:cs typeface="Arial"/>
                        </a:defRPr>
                      </a:lvl5pPr>
                      <a:lvl6pPr marL="2286000" algn="l" defTabSz="457200" rtl="0" eaLnBrk="1" latinLnBrk="0" hangingPunct="1">
                        <a:defRPr sz="1800" kern="1200">
                          <a:solidFill>
                            <a:schemeClr val="dk1"/>
                          </a:solidFill>
                          <a:latin typeface="Arial"/>
                          <a:ea typeface="Arial"/>
                          <a:cs typeface="Arial"/>
                        </a:defRPr>
                      </a:lvl6pPr>
                      <a:lvl7pPr marL="2743200" algn="l" defTabSz="457200" rtl="0" eaLnBrk="1" latinLnBrk="0" hangingPunct="1">
                        <a:defRPr sz="1800" kern="1200">
                          <a:solidFill>
                            <a:schemeClr val="dk1"/>
                          </a:solidFill>
                          <a:latin typeface="Arial"/>
                          <a:ea typeface="Arial"/>
                          <a:cs typeface="Arial"/>
                        </a:defRPr>
                      </a:lvl7pPr>
                      <a:lvl8pPr marL="3200400" algn="l" defTabSz="457200" rtl="0" eaLnBrk="1" latinLnBrk="0" hangingPunct="1">
                        <a:defRPr sz="1800" kern="1200">
                          <a:solidFill>
                            <a:schemeClr val="dk1"/>
                          </a:solidFill>
                          <a:latin typeface="Arial"/>
                          <a:ea typeface="Arial"/>
                          <a:cs typeface="Arial"/>
                        </a:defRPr>
                      </a:lvl8pPr>
                      <a:lvl9pPr marL="3657600" algn="l" defTabSz="457200" rtl="0" eaLnBrk="1" latinLnBrk="0" hangingPunct="1">
                        <a:defRPr sz="1800" kern="1200">
                          <a:solidFill>
                            <a:schemeClr val="dk1"/>
                          </a:solidFill>
                          <a:latin typeface="Arial"/>
                          <a:ea typeface="Arial"/>
                          <a:cs typeface="Arial"/>
                        </a:defRPr>
                      </a:lvl9pPr>
                    </a:lstStyle>
                    <a:p>
                      <a:r>
                        <a:rPr lang="en-US" sz="1600" dirty="0"/>
                        <a:t>All problems are equal</a:t>
                      </a:r>
                      <a:br>
                        <a:rPr lang="en-US" sz="1600" dirty="0"/>
                      </a:br>
                      <a:r>
                        <a:rPr lang="en-US" sz="1600" dirty="0"/>
                        <a:t>N</a:t>
                      </a:r>
                      <a:r>
                        <a:rPr lang="en-US" sz="1600" baseline="0" dirty="0"/>
                        <a:t>arrow disjoint view</a:t>
                      </a:r>
                      <a:br>
                        <a:rPr lang="en-US" sz="1600" baseline="0" dirty="0"/>
                      </a:br>
                      <a:r>
                        <a:rPr lang="en-US" sz="1600" baseline="0" dirty="0"/>
                        <a:t>No big picture</a:t>
                      </a:r>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BE0E3">
                        <a:tint val="20000"/>
                      </a:srgbClr>
                    </a:solidFill>
                  </a:tcPr>
                </a:tc>
                <a:extLst>
                  <a:ext uri="{0D108BD9-81ED-4DB2-BD59-A6C34878D82A}">
                    <a16:rowId xmlns:a16="http://schemas.microsoft.com/office/drawing/2014/main" val="10004"/>
                  </a:ext>
                </a:extLst>
              </a:tr>
              <a:tr h="739091">
                <a:tc>
                  <a:txBody>
                    <a:bodyPr/>
                    <a:lstStyle>
                      <a:lvl1pPr marL="0" algn="l" defTabSz="457200" rtl="0" eaLnBrk="1" latinLnBrk="0" hangingPunct="1">
                        <a:defRPr sz="1800" kern="1200">
                          <a:solidFill>
                            <a:schemeClr val="dk1"/>
                          </a:solidFill>
                          <a:latin typeface="Arial"/>
                          <a:ea typeface="Arial"/>
                          <a:cs typeface="Arial"/>
                        </a:defRPr>
                      </a:lvl1pPr>
                      <a:lvl2pPr marL="457200" algn="l" defTabSz="457200" rtl="0" eaLnBrk="1" latinLnBrk="0" hangingPunct="1">
                        <a:defRPr sz="1800" kern="1200">
                          <a:solidFill>
                            <a:schemeClr val="dk1"/>
                          </a:solidFill>
                          <a:latin typeface="Arial"/>
                          <a:ea typeface="Arial"/>
                          <a:cs typeface="Arial"/>
                        </a:defRPr>
                      </a:lvl2pPr>
                      <a:lvl3pPr marL="914400" algn="l" defTabSz="457200" rtl="0" eaLnBrk="1" latinLnBrk="0" hangingPunct="1">
                        <a:defRPr sz="1800" kern="1200">
                          <a:solidFill>
                            <a:schemeClr val="dk1"/>
                          </a:solidFill>
                          <a:latin typeface="Arial"/>
                          <a:ea typeface="Arial"/>
                          <a:cs typeface="Arial"/>
                        </a:defRPr>
                      </a:lvl3pPr>
                      <a:lvl4pPr marL="1371600" algn="l" defTabSz="457200" rtl="0" eaLnBrk="1" latinLnBrk="0" hangingPunct="1">
                        <a:defRPr sz="1800" kern="1200">
                          <a:solidFill>
                            <a:schemeClr val="dk1"/>
                          </a:solidFill>
                          <a:latin typeface="Arial"/>
                          <a:ea typeface="Arial"/>
                          <a:cs typeface="Arial"/>
                        </a:defRPr>
                      </a:lvl4pPr>
                      <a:lvl5pPr marL="1828800" algn="l" defTabSz="457200" rtl="0" eaLnBrk="1" latinLnBrk="0" hangingPunct="1">
                        <a:defRPr sz="1800" kern="1200">
                          <a:solidFill>
                            <a:schemeClr val="dk1"/>
                          </a:solidFill>
                          <a:latin typeface="Arial"/>
                          <a:ea typeface="Arial"/>
                          <a:cs typeface="Arial"/>
                        </a:defRPr>
                      </a:lvl5pPr>
                      <a:lvl6pPr marL="2286000" algn="l" defTabSz="457200" rtl="0" eaLnBrk="1" latinLnBrk="0" hangingPunct="1">
                        <a:defRPr sz="1800" kern="1200">
                          <a:solidFill>
                            <a:schemeClr val="dk1"/>
                          </a:solidFill>
                          <a:latin typeface="Arial"/>
                          <a:ea typeface="Arial"/>
                          <a:cs typeface="Arial"/>
                        </a:defRPr>
                      </a:lvl6pPr>
                      <a:lvl7pPr marL="2743200" algn="l" defTabSz="457200" rtl="0" eaLnBrk="1" latinLnBrk="0" hangingPunct="1">
                        <a:defRPr sz="1800" kern="1200">
                          <a:solidFill>
                            <a:schemeClr val="dk1"/>
                          </a:solidFill>
                          <a:latin typeface="Arial"/>
                          <a:ea typeface="Arial"/>
                          <a:cs typeface="Arial"/>
                        </a:defRPr>
                      </a:lvl7pPr>
                      <a:lvl8pPr marL="3200400" algn="l" defTabSz="457200" rtl="0" eaLnBrk="1" latinLnBrk="0" hangingPunct="1">
                        <a:defRPr sz="1800" kern="1200">
                          <a:solidFill>
                            <a:schemeClr val="dk1"/>
                          </a:solidFill>
                          <a:latin typeface="Arial"/>
                          <a:ea typeface="Arial"/>
                          <a:cs typeface="Arial"/>
                        </a:defRPr>
                      </a:lvl8pPr>
                      <a:lvl9pPr marL="3657600" algn="l" defTabSz="457200" rtl="0" eaLnBrk="1" latinLnBrk="0" hangingPunct="1">
                        <a:defRPr sz="1800" kern="1200">
                          <a:solidFill>
                            <a:schemeClr val="dk1"/>
                          </a:solidFill>
                          <a:latin typeface="Arial"/>
                          <a:ea typeface="Arial"/>
                          <a:cs typeface="Arial"/>
                        </a:defRPr>
                      </a:lvl9pPr>
                    </a:lstStyle>
                    <a:p>
                      <a:r>
                        <a:rPr lang="en-US" sz="1600" b="1" dirty="0"/>
                        <a:t>Beginner</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BE0E3">
                        <a:tint val="40000"/>
                      </a:srgbClr>
                    </a:solidFill>
                  </a:tcPr>
                </a:tc>
                <a:tc>
                  <a:txBody>
                    <a:bodyPr/>
                    <a:lstStyle>
                      <a:lvl1pPr marL="0" algn="l" defTabSz="457200" rtl="0" eaLnBrk="1" latinLnBrk="0" hangingPunct="1">
                        <a:defRPr sz="1800" kern="1200">
                          <a:solidFill>
                            <a:schemeClr val="dk1"/>
                          </a:solidFill>
                          <a:latin typeface="Arial"/>
                          <a:ea typeface="Arial"/>
                          <a:cs typeface="Arial"/>
                        </a:defRPr>
                      </a:lvl1pPr>
                      <a:lvl2pPr marL="457200" algn="l" defTabSz="457200" rtl="0" eaLnBrk="1" latinLnBrk="0" hangingPunct="1">
                        <a:defRPr sz="1800" kern="1200">
                          <a:solidFill>
                            <a:schemeClr val="dk1"/>
                          </a:solidFill>
                          <a:latin typeface="Arial"/>
                          <a:ea typeface="Arial"/>
                          <a:cs typeface="Arial"/>
                        </a:defRPr>
                      </a:lvl2pPr>
                      <a:lvl3pPr marL="914400" algn="l" defTabSz="457200" rtl="0" eaLnBrk="1" latinLnBrk="0" hangingPunct="1">
                        <a:defRPr sz="1800" kern="1200">
                          <a:solidFill>
                            <a:schemeClr val="dk1"/>
                          </a:solidFill>
                          <a:latin typeface="Arial"/>
                          <a:ea typeface="Arial"/>
                          <a:cs typeface="Arial"/>
                        </a:defRPr>
                      </a:lvl3pPr>
                      <a:lvl4pPr marL="1371600" algn="l" defTabSz="457200" rtl="0" eaLnBrk="1" latinLnBrk="0" hangingPunct="1">
                        <a:defRPr sz="1800" kern="1200">
                          <a:solidFill>
                            <a:schemeClr val="dk1"/>
                          </a:solidFill>
                          <a:latin typeface="Arial"/>
                          <a:ea typeface="Arial"/>
                          <a:cs typeface="Arial"/>
                        </a:defRPr>
                      </a:lvl4pPr>
                      <a:lvl5pPr marL="1828800" algn="l" defTabSz="457200" rtl="0" eaLnBrk="1" latinLnBrk="0" hangingPunct="1">
                        <a:defRPr sz="1800" kern="1200">
                          <a:solidFill>
                            <a:schemeClr val="dk1"/>
                          </a:solidFill>
                          <a:latin typeface="Arial"/>
                          <a:ea typeface="Arial"/>
                          <a:cs typeface="Arial"/>
                        </a:defRPr>
                      </a:lvl5pPr>
                      <a:lvl6pPr marL="2286000" algn="l" defTabSz="457200" rtl="0" eaLnBrk="1" latinLnBrk="0" hangingPunct="1">
                        <a:defRPr sz="1800" kern="1200">
                          <a:solidFill>
                            <a:schemeClr val="dk1"/>
                          </a:solidFill>
                          <a:latin typeface="Arial"/>
                          <a:ea typeface="Arial"/>
                          <a:cs typeface="Arial"/>
                        </a:defRPr>
                      </a:lvl6pPr>
                      <a:lvl7pPr marL="2743200" algn="l" defTabSz="457200" rtl="0" eaLnBrk="1" latinLnBrk="0" hangingPunct="1">
                        <a:defRPr sz="1800" kern="1200">
                          <a:solidFill>
                            <a:schemeClr val="dk1"/>
                          </a:solidFill>
                          <a:latin typeface="Arial"/>
                          <a:ea typeface="Arial"/>
                          <a:cs typeface="Arial"/>
                        </a:defRPr>
                      </a:lvl7pPr>
                      <a:lvl8pPr marL="3200400" algn="l" defTabSz="457200" rtl="0" eaLnBrk="1" latinLnBrk="0" hangingPunct="1">
                        <a:defRPr sz="1800" kern="1200">
                          <a:solidFill>
                            <a:schemeClr val="dk1"/>
                          </a:solidFill>
                          <a:latin typeface="Arial"/>
                          <a:ea typeface="Arial"/>
                          <a:cs typeface="Arial"/>
                        </a:defRPr>
                      </a:lvl8pPr>
                      <a:lvl9pPr marL="3657600" algn="l" defTabSz="457200" rtl="0" eaLnBrk="1" latinLnBrk="0" hangingPunct="1">
                        <a:defRPr sz="1800" kern="1200">
                          <a:solidFill>
                            <a:schemeClr val="dk1"/>
                          </a:solidFill>
                          <a:latin typeface="Arial"/>
                          <a:ea typeface="Arial"/>
                          <a:cs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Every step</a:t>
                      </a:r>
                      <a:r>
                        <a:rPr lang="en-US" sz="1600" baseline="0" dirty="0"/>
                        <a:t> by rule</a:t>
                      </a:r>
                      <a:endParaRPr lang="en-US" sz="1600" dirty="0"/>
                    </a:p>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BE0E3">
                        <a:tint val="40000"/>
                      </a:srgbClr>
                    </a:solidFill>
                  </a:tcPr>
                </a:tc>
                <a:tc>
                  <a:txBody>
                    <a:bodyPr/>
                    <a:lstStyle>
                      <a:lvl1pPr marL="0" algn="l" defTabSz="457200" rtl="0" eaLnBrk="1" latinLnBrk="0" hangingPunct="1">
                        <a:defRPr sz="1800" kern="1200">
                          <a:solidFill>
                            <a:schemeClr val="dk1"/>
                          </a:solidFill>
                          <a:latin typeface="Arial"/>
                          <a:ea typeface="Arial"/>
                          <a:cs typeface="Arial"/>
                        </a:defRPr>
                      </a:lvl1pPr>
                      <a:lvl2pPr marL="457200" algn="l" defTabSz="457200" rtl="0" eaLnBrk="1" latinLnBrk="0" hangingPunct="1">
                        <a:defRPr sz="1800" kern="1200">
                          <a:solidFill>
                            <a:schemeClr val="dk1"/>
                          </a:solidFill>
                          <a:latin typeface="Arial"/>
                          <a:ea typeface="Arial"/>
                          <a:cs typeface="Arial"/>
                        </a:defRPr>
                      </a:lvl2pPr>
                      <a:lvl3pPr marL="914400" algn="l" defTabSz="457200" rtl="0" eaLnBrk="1" latinLnBrk="0" hangingPunct="1">
                        <a:defRPr sz="1800" kern="1200">
                          <a:solidFill>
                            <a:schemeClr val="dk1"/>
                          </a:solidFill>
                          <a:latin typeface="Arial"/>
                          <a:ea typeface="Arial"/>
                          <a:cs typeface="Arial"/>
                        </a:defRPr>
                      </a:lvl3pPr>
                      <a:lvl4pPr marL="1371600" algn="l" defTabSz="457200" rtl="0" eaLnBrk="1" latinLnBrk="0" hangingPunct="1">
                        <a:defRPr sz="1800" kern="1200">
                          <a:solidFill>
                            <a:schemeClr val="dk1"/>
                          </a:solidFill>
                          <a:latin typeface="Arial"/>
                          <a:ea typeface="Arial"/>
                          <a:cs typeface="Arial"/>
                        </a:defRPr>
                      </a:lvl4pPr>
                      <a:lvl5pPr marL="1828800" algn="l" defTabSz="457200" rtl="0" eaLnBrk="1" latinLnBrk="0" hangingPunct="1">
                        <a:defRPr sz="1800" kern="1200">
                          <a:solidFill>
                            <a:schemeClr val="dk1"/>
                          </a:solidFill>
                          <a:latin typeface="Arial"/>
                          <a:ea typeface="Arial"/>
                          <a:cs typeface="Arial"/>
                        </a:defRPr>
                      </a:lvl5pPr>
                      <a:lvl6pPr marL="2286000" algn="l" defTabSz="457200" rtl="0" eaLnBrk="1" latinLnBrk="0" hangingPunct="1">
                        <a:defRPr sz="1800" kern="1200">
                          <a:solidFill>
                            <a:schemeClr val="dk1"/>
                          </a:solidFill>
                          <a:latin typeface="Arial"/>
                          <a:ea typeface="Arial"/>
                          <a:cs typeface="Arial"/>
                        </a:defRPr>
                      </a:lvl6pPr>
                      <a:lvl7pPr marL="2743200" algn="l" defTabSz="457200" rtl="0" eaLnBrk="1" latinLnBrk="0" hangingPunct="1">
                        <a:defRPr sz="1800" kern="1200">
                          <a:solidFill>
                            <a:schemeClr val="dk1"/>
                          </a:solidFill>
                          <a:latin typeface="Arial"/>
                          <a:ea typeface="Arial"/>
                          <a:cs typeface="Arial"/>
                        </a:defRPr>
                      </a:lvl7pPr>
                      <a:lvl8pPr marL="3200400" algn="l" defTabSz="457200" rtl="0" eaLnBrk="1" latinLnBrk="0" hangingPunct="1">
                        <a:defRPr sz="1800" kern="1200">
                          <a:solidFill>
                            <a:schemeClr val="dk1"/>
                          </a:solidFill>
                          <a:latin typeface="Arial"/>
                          <a:ea typeface="Arial"/>
                          <a:cs typeface="Arial"/>
                        </a:defRPr>
                      </a:lvl8pPr>
                      <a:lvl9pPr marL="3657600" algn="l" defTabSz="457200" rtl="0" eaLnBrk="1" latinLnBrk="0" hangingPunct="1">
                        <a:defRPr sz="1800" kern="1200">
                          <a:solidFill>
                            <a:schemeClr val="dk1"/>
                          </a:solidFill>
                          <a:latin typeface="Arial"/>
                          <a:ea typeface="Arial"/>
                          <a:cs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No judgement</a:t>
                      </a:r>
                      <a:br>
                        <a:rPr lang="en-US" sz="1600" dirty="0"/>
                      </a:br>
                      <a:r>
                        <a:rPr lang="en-US" sz="1600" dirty="0"/>
                        <a:t>No responsibility</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BE0E3">
                        <a:tint val="40000"/>
                      </a:srgbClr>
                    </a:solidFill>
                  </a:tcPr>
                </a:tc>
                <a:extLst>
                  <a:ext uri="{0D108BD9-81ED-4DB2-BD59-A6C34878D82A}">
                    <a16:rowId xmlns:a16="http://schemas.microsoft.com/office/drawing/2014/main" val="10005"/>
                  </a:ext>
                </a:extLst>
              </a:tr>
            </a:tbl>
          </a:graphicData>
        </a:graphic>
      </p:graphicFrame>
      <p:sp>
        <p:nvSpPr>
          <p:cNvPr id="6" name="Title 1"/>
          <p:cNvSpPr>
            <a:spLocks noGrp="1"/>
          </p:cNvSpPr>
          <p:nvPr>
            <p:ph type="title"/>
          </p:nvPr>
        </p:nvSpPr>
        <p:spPr>
          <a:xfrm>
            <a:off x="685801" y="609600"/>
            <a:ext cx="10131425" cy="1456267"/>
          </a:xfrm>
        </p:spPr>
        <p:txBody>
          <a:bodyPr/>
          <a:lstStyle/>
          <a:p>
            <a:r>
              <a:rPr lang="en-US" dirty="0"/>
              <a:t>SKILL MASTERY</a:t>
            </a:r>
          </a:p>
        </p:txBody>
      </p:sp>
    </p:spTree>
    <p:extLst>
      <p:ext uri="{BB962C8B-B14F-4D97-AF65-F5344CB8AC3E}">
        <p14:creationId xmlns:p14="http://schemas.microsoft.com/office/powerpoint/2010/main" val="2208328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curve</a:t>
            </a:r>
          </a:p>
        </p:txBody>
      </p:sp>
      <p:sp>
        <p:nvSpPr>
          <p:cNvPr id="3" name="Content Placeholder 2"/>
          <p:cNvSpPr>
            <a:spLocks noGrp="1"/>
          </p:cNvSpPr>
          <p:nvPr>
            <p:ph idx="1"/>
          </p:nvPr>
        </p:nvSpPr>
        <p:spPr>
          <a:xfrm>
            <a:off x="685801" y="2142067"/>
            <a:ext cx="4223950" cy="3649133"/>
          </a:xfrm>
        </p:spPr>
        <p:txBody>
          <a:bodyPr/>
          <a:lstStyle/>
          <a:p>
            <a:r>
              <a:rPr lang="en-US" dirty="0"/>
              <a:t>Any Expert has a lot to learn</a:t>
            </a:r>
          </a:p>
          <a:p>
            <a:r>
              <a:rPr lang="en-US" dirty="0"/>
              <a:t>Any learning starts from Beginner</a:t>
            </a:r>
          </a:p>
        </p:txBody>
      </p:sp>
      <p:sp>
        <p:nvSpPr>
          <p:cNvPr id="4" name="Oval 3"/>
          <p:cNvSpPr/>
          <p:nvPr/>
        </p:nvSpPr>
        <p:spPr>
          <a:xfrm>
            <a:off x="6885293" y="1071148"/>
            <a:ext cx="2141838" cy="2141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9549386" y="3535189"/>
            <a:ext cx="197235" cy="197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346357" y="3222921"/>
            <a:ext cx="1375718" cy="1375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068064" y="5072316"/>
            <a:ext cx="869893" cy="869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033205" y="4789857"/>
            <a:ext cx="506596" cy="506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13506720">
            <a:off x="6317082" y="4664444"/>
            <a:ext cx="690128" cy="34183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Right Arrow 12"/>
          <p:cNvSpPr/>
          <p:nvPr/>
        </p:nvSpPr>
        <p:spPr>
          <a:xfrm rot="9671106">
            <a:off x="8072892" y="5190946"/>
            <a:ext cx="690128" cy="34183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ight Arrow 13"/>
          <p:cNvSpPr/>
          <p:nvPr/>
        </p:nvSpPr>
        <p:spPr>
          <a:xfrm rot="6090247">
            <a:off x="9122716" y="4193856"/>
            <a:ext cx="690128" cy="34183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Right Arrow 14"/>
          <p:cNvSpPr/>
          <p:nvPr/>
        </p:nvSpPr>
        <p:spPr>
          <a:xfrm rot="19067841">
            <a:off x="6358272" y="2725407"/>
            <a:ext cx="690128" cy="34183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ight Arrow 15"/>
          <p:cNvSpPr/>
          <p:nvPr/>
        </p:nvSpPr>
        <p:spPr>
          <a:xfrm rot="2790174">
            <a:off x="8941439" y="3042066"/>
            <a:ext cx="690128" cy="34183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924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up for success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0566" y="2223379"/>
            <a:ext cx="5597549" cy="37114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42979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Assembling the puzzle</a:t>
            </a:r>
          </a:p>
        </p:txBody>
      </p:sp>
      <p:sp>
        <p:nvSpPr>
          <p:cNvPr id="3" name="Content Placeholder 2"/>
          <p:cNvSpPr>
            <a:spLocks noGrp="1"/>
          </p:cNvSpPr>
          <p:nvPr>
            <p:ph idx="1"/>
          </p:nvPr>
        </p:nvSpPr>
        <p:spPr>
          <a:xfrm>
            <a:off x="685801" y="2142067"/>
            <a:ext cx="3704967" cy="3649133"/>
          </a:xfrm>
        </p:spPr>
        <p:txBody>
          <a:bodyPr/>
          <a:lstStyle/>
          <a:p>
            <a:r>
              <a:rPr lang="en-US" dirty="0"/>
              <a:t>Our knowledge is a model of reality</a:t>
            </a:r>
          </a:p>
          <a:p>
            <a:r>
              <a:rPr lang="en-US" dirty="0"/>
              <a:t>The understanding is only as good and complete as the model is</a:t>
            </a:r>
          </a:p>
          <a:p>
            <a:r>
              <a:rPr lang="en-US" dirty="0"/>
              <a:t>More we learn, more we see what we don’t know yet, more we see the Big Picture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1519" y="2562875"/>
            <a:ext cx="6350000" cy="3086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0420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two teams</a:t>
            </a:r>
          </a:p>
        </p:txBody>
      </p:sp>
      <p:sp>
        <p:nvSpPr>
          <p:cNvPr id="3" name="Content Placeholder 2"/>
          <p:cNvSpPr>
            <a:spLocks noGrp="1"/>
          </p:cNvSpPr>
          <p:nvPr>
            <p:ph idx="1"/>
          </p:nvPr>
        </p:nvSpPr>
        <p:spPr>
          <a:xfrm>
            <a:off x="685802" y="2142067"/>
            <a:ext cx="4635841" cy="3649133"/>
          </a:xfrm>
        </p:spPr>
        <p:txBody>
          <a:bodyPr/>
          <a:lstStyle/>
          <a:p>
            <a:r>
              <a:rPr lang="en-US" dirty="0"/>
              <a:t>For this exercise let’s take two teams with difference in productivity.</a:t>
            </a:r>
          </a:p>
          <a:p>
            <a:r>
              <a:rPr lang="en-US" dirty="0"/>
              <a:t>Productivity defined as value delivered in a time interval.</a:t>
            </a:r>
          </a:p>
          <a:p>
            <a:r>
              <a:rPr lang="en-US" dirty="0"/>
              <a:t>We leave question of measuring productivity for later.</a:t>
            </a:r>
          </a:p>
          <a:p>
            <a:r>
              <a:rPr lang="en-US" dirty="0"/>
              <a:t>First, let’s see what factor of 2 in productivity means.</a:t>
            </a:r>
          </a:p>
        </p:txBody>
      </p:sp>
      <p:pic>
        <p:nvPicPr>
          <p:cNvPr id="1026" name="Picture 2" descr="See original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873" t="715" r="873" b="1217"/>
          <a:stretch/>
        </p:blipFill>
        <p:spPr bwMode="auto">
          <a:xfrm>
            <a:off x="6179323" y="2142067"/>
            <a:ext cx="4637903" cy="33939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364582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learning</a:t>
            </a:r>
          </a:p>
        </p:txBody>
      </p:sp>
      <p:sp>
        <p:nvSpPr>
          <p:cNvPr id="3" name="Content Placeholder 2"/>
          <p:cNvSpPr>
            <a:spLocks noGrp="1"/>
          </p:cNvSpPr>
          <p:nvPr>
            <p:ph idx="1"/>
          </p:nvPr>
        </p:nvSpPr>
        <p:spPr>
          <a:xfrm>
            <a:off x="685802" y="2142067"/>
            <a:ext cx="3927388" cy="3649133"/>
          </a:xfrm>
        </p:spPr>
        <p:txBody>
          <a:bodyPr/>
          <a:lstStyle/>
          <a:p>
            <a:r>
              <a:rPr lang="en-US" dirty="0"/>
              <a:t>Call for help</a:t>
            </a:r>
          </a:p>
          <a:p>
            <a:r>
              <a:rPr lang="en-US" dirty="0"/>
              <a:t>Learn from experts</a:t>
            </a:r>
          </a:p>
          <a:p>
            <a:r>
              <a:rPr lang="en-US" dirty="0"/>
              <a:t>Share the knowledge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3345" y="1915769"/>
            <a:ext cx="5295207" cy="39662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35807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SEPARATION OF CONCERNS</a:t>
            </a:r>
          </a:p>
        </p:txBody>
      </p:sp>
      <p:sp>
        <p:nvSpPr>
          <p:cNvPr id="3" name="Content Placeholder 2"/>
          <p:cNvSpPr>
            <a:spLocks noGrp="1"/>
          </p:cNvSpPr>
          <p:nvPr>
            <p:ph idx="1"/>
          </p:nvPr>
        </p:nvSpPr>
        <p:spPr>
          <a:xfrm>
            <a:off x="685801" y="2142067"/>
            <a:ext cx="9909311" cy="1197481"/>
          </a:xfrm>
        </p:spPr>
        <p:txBody>
          <a:bodyPr>
            <a:normAutofit/>
          </a:bodyPr>
          <a:lstStyle/>
          <a:p>
            <a:pPr marL="0" lvl="0" indent="0" algn="ctr" defTabSz="914400" eaLnBrk="0" fontAlgn="base" hangingPunct="0">
              <a:spcBef>
                <a:spcPct val="0"/>
              </a:spcBef>
              <a:spcAft>
                <a:spcPct val="0"/>
              </a:spcAft>
              <a:buClrTx/>
              <a:buSzTx/>
              <a:buNone/>
              <a:tabLst>
                <a:tab pos="677863" algn="l"/>
              </a:tabLst>
            </a:pPr>
            <a:r>
              <a:rPr lang="en-US" altLang="en-US" sz="2800" dirty="0">
                <a:latin typeface="Arial" panose="020B0604020202020204" pitchFamily="34" charset="0"/>
                <a:ea typeface="Calibri" panose="020F0502020204030204" pitchFamily="34" charset="0"/>
                <a:cs typeface="Times New Roman" panose="02020603050405020304" pitchFamily="18" charset="0"/>
              </a:rPr>
              <a:t>A “rocket science” of keeping things “simple”.</a:t>
            </a:r>
            <a:endParaRPr lang="en-US" altLang="en-US" sz="2800" dirty="0">
              <a:latin typeface="Arial Rounded MT Bold" panose="020F0704030504030204" pitchFamily="34" charset="0"/>
              <a:cs typeface="Arial" panose="020B0604020202020204" pitchFamily="34" charset="0"/>
            </a:endParaRPr>
          </a:p>
        </p:txBody>
      </p:sp>
      <p:sp>
        <p:nvSpPr>
          <p:cNvPr id="5" name="Content Placeholder 2"/>
          <p:cNvSpPr txBox="1">
            <a:spLocks/>
          </p:cNvSpPr>
          <p:nvPr/>
        </p:nvSpPr>
        <p:spPr>
          <a:xfrm>
            <a:off x="685801" y="3548270"/>
            <a:ext cx="9909311" cy="233569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lvl="0" eaLnBrk="0" hangingPunct="0">
              <a:tabLst>
                <a:tab pos="677863" algn="l"/>
              </a:tabLst>
            </a:pPr>
            <a:r>
              <a:rPr lang="en-US" altLang="en-US" dirty="0">
                <a:latin typeface="Arial" panose="020B0604020202020204" pitchFamily="34" charset="0"/>
                <a:ea typeface="Calibri" panose="020F0502020204030204" pitchFamily="34" charset="0"/>
                <a:cs typeface="Times New Roman" panose="02020603050405020304" pitchFamily="18" charset="0"/>
              </a:rPr>
              <a:t>“For every complex problem, there is a solution that is simple, neat, and wrong.”</a:t>
            </a:r>
            <a:r>
              <a:rPr lang="en-US" altLang="en-US"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 </a:t>
            </a:r>
            <a:endParaRPr lang="en-US" altLang="en-US" dirty="0">
              <a:solidFill>
                <a:schemeClr val="bg1">
                  <a:lumMod val="65000"/>
                </a:schemeClr>
              </a:solidFill>
              <a:latin typeface="Arial" panose="020B0604020202020204" pitchFamily="34" charset="0"/>
            </a:endParaRPr>
          </a:p>
          <a:p>
            <a:pPr marL="457200" lvl="1" indent="0" eaLnBrk="0" hangingPunct="0">
              <a:buNone/>
              <a:tabLst>
                <a:tab pos="677863" algn="l"/>
              </a:tabLst>
            </a:pPr>
            <a:r>
              <a:rPr lang="en-US" altLang="en-US"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Henry Louis Mencken. American humorous journalist and critic who influenced US fiction through the 1920s, 1880-1956</a:t>
            </a:r>
          </a:p>
          <a:p>
            <a:pPr lvl="0" eaLnBrk="0" hangingPunct="0">
              <a:tabLst>
                <a:tab pos="677863" algn="l"/>
              </a:tabLst>
            </a:pPr>
            <a:r>
              <a:rPr lang="en-US" altLang="en-US" dirty="0">
                <a:latin typeface="Arial" panose="020B0604020202020204" pitchFamily="34" charset="0"/>
                <a:ea typeface="Calibri" panose="020F0502020204030204" pitchFamily="34" charset="0"/>
                <a:cs typeface="Times New Roman" panose="02020603050405020304" pitchFamily="18" charset="0"/>
              </a:rPr>
              <a:t>“Things should be made as simple as possible, but not any simpler. “</a:t>
            </a:r>
            <a:endParaRPr lang="en-US" altLang="en-US" dirty="0">
              <a:latin typeface="Arial" panose="020B0604020202020204" pitchFamily="34" charset="0"/>
            </a:endParaRPr>
          </a:p>
          <a:p>
            <a:pPr marL="457200" lvl="1" indent="0" eaLnBrk="0" hangingPunct="0">
              <a:buNone/>
              <a:tabLst>
                <a:tab pos="677863" algn="l"/>
              </a:tabLst>
            </a:pPr>
            <a:r>
              <a:rPr lang="en-US" altLang="en-US"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Albert Einstein. Physicist, Nobel Prize for Physics in 1921, 1879-1955.</a:t>
            </a:r>
            <a:endParaRPr lang="en-US" altLang="en-US"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1245158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MANIFESTO</a:t>
            </a:r>
          </a:p>
        </p:txBody>
      </p:sp>
      <p:sp>
        <p:nvSpPr>
          <p:cNvPr id="3" name="Content Placeholder 2"/>
          <p:cNvSpPr>
            <a:spLocks noGrp="1"/>
          </p:cNvSpPr>
          <p:nvPr>
            <p:ph idx="1"/>
          </p:nvPr>
        </p:nvSpPr>
        <p:spPr>
          <a:xfrm>
            <a:off x="685801" y="2142067"/>
            <a:ext cx="9909311" cy="3649133"/>
          </a:xfrm>
        </p:spPr>
        <p:txBody>
          <a:bodyPr/>
          <a:lstStyle/>
          <a:p>
            <a:pPr marL="0" lvl="0" indent="0" algn="ctr" defTabSz="914400" eaLnBrk="0" fontAlgn="base" hangingPunct="0">
              <a:spcBef>
                <a:spcPct val="0"/>
              </a:spcBef>
              <a:spcAft>
                <a:spcPct val="0"/>
              </a:spcAft>
              <a:buClrTx/>
              <a:buSzTx/>
              <a:buNone/>
              <a:tabLst>
                <a:tab pos="677863" algn="l"/>
              </a:tabLst>
            </a:pPr>
            <a:r>
              <a:rPr lang="en-US" altLang="en-US" dirty="0">
                <a:latin typeface="Arial Rounded MT Bold" panose="020F0704030504030204" pitchFamily="34" charset="0"/>
                <a:ea typeface="Calibri" panose="020F0502020204030204" pitchFamily="34" charset="0"/>
                <a:cs typeface="Arial" panose="020B0604020202020204" pitchFamily="34" charset="0"/>
              </a:rPr>
              <a:t>Design with Perpetual Evolution in mind  –  We discover new opportunities.</a:t>
            </a:r>
          </a:p>
          <a:p>
            <a:pPr marL="0" lvl="0" indent="0" algn="ctr" defTabSz="914400" eaLnBrk="0" fontAlgn="base" hangingPunct="0">
              <a:spcBef>
                <a:spcPct val="0"/>
              </a:spcBef>
              <a:spcAft>
                <a:spcPct val="0"/>
              </a:spcAft>
              <a:buClrTx/>
              <a:buSzTx/>
              <a:buNone/>
              <a:tabLst>
                <a:tab pos="677863" algn="l"/>
              </a:tabLst>
            </a:pPr>
            <a:endParaRPr lang="en-US" altLang="en-US" dirty="0">
              <a:latin typeface="Arial Rounded MT Bold" panose="020F0704030504030204" pitchFamily="34" charset="0"/>
              <a:cs typeface="Arial" panose="020B0604020202020204" pitchFamily="34" charset="0"/>
            </a:endParaRPr>
          </a:p>
          <a:p>
            <a:pPr marL="0" lvl="0" indent="0" algn="ctr" defTabSz="914400" eaLnBrk="0" fontAlgn="base" hangingPunct="0">
              <a:spcBef>
                <a:spcPct val="0"/>
              </a:spcBef>
              <a:spcAft>
                <a:spcPct val="0"/>
              </a:spcAft>
              <a:buClrTx/>
              <a:buSzTx/>
              <a:buNone/>
              <a:tabLst>
                <a:tab pos="677863" algn="l"/>
              </a:tabLst>
            </a:pPr>
            <a:r>
              <a:rPr lang="en-US" altLang="en-US" dirty="0">
                <a:latin typeface="Arial Rounded MT Bold" panose="020F0704030504030204" pitchFamily="34" charset="0"/>
                <a:ea typeface="Calibri" panose="020F0502020204030204" pitchFamily="34" charset="0"/>
                <a:cs typeface="Arial" panose="020B0604020202020204" pitchFamily="34" charset="0"/>
              </a:rPr>
              <a:t>Common Terminology and Design Patterns  –  We speak the same language.</a:t>
            </a:r>
          </a:p>
          <a:p>
            <a:pPr marL="0" lvl="0" indent="0" algn="ctr" defTabSz="914400" eaLnBrk="0" fontAlgn="base" hangingPunct="0">
              <a:spcBef>
                <a:spcPct val="0"/>
              </a:spcBef>
              <a:spcAft>
                <a:spcPct val="0"/>
              </a:spcAft>
              <a:buClrTx/>
              <a:buSzTx/>
              <a:buNone/>
              <a:tabLst>
                <a:tab pos="677863" algn="l"/>
              </a:tabLst>
            </a:pPr>
            <a:endParaRPr lang="en-US" altLang="en-US" dirty="0">
              <a:latin typeface="Arial Rounded MT Bold" panose="020F0704030504030204" pitchFamily="34" charset="0"/>
              <a:cs typeface="Arial" panose="020B0604020202020204" pitchFamily="34" charset="0"/>
            </a:endParaRPr>
          </a:p>
          <a:p>
            <a:pPr marL="0" lvl="0" indent="0" algn="ctr" defTabSz="914400" eaLnBrk="0" fontAlgn="base" hangingPunct="0">
              <a:spcBef>
                <a:spcPct val="0"/>
              </a:spcBef>
              <a:spcAft>
                <a:spcPct val="0"/>
              </a:spcAft>
              <a:buClrTx/>
              <a:buSzTx/>
              <a:buNone/>
              <a:tabLst>
                <a:tab pos="677863" algn="l"/>
              </a:tabLst>
            </a:pPr>
            <a:r>
              <a:rPr lang="en-US" altLang="en-US" dirty="0">
                <a:latin typeface="Arial Rounded MT Bold" panose="020F0704030504030204" pitchFamily="34" charset="0"/>
                <a:ea typeface="Calibri" panose="020F0502020204030204" pitchFamily="34" charset="0"/>
                <a:cs typeface="Arial" panose="020B0604020202020204" pitchFamily="34" charset="0"/>
              </a:rPr>
              <a:t>Multi-dimensional Abstraction Model  –  We focus on what is important.</a:t>
            </a:r>
          </a:p>
          <a:p>
            <a:pPr marL="0" lvl="0" indent="0" algn="ctr" defTabSz="914400" eaLnBrk="0" fontAlgn="base" hangingPunct="0">
              <a:spcBef>
                <a:spcPct val="0"/>
              </a:spcBef>
              <a:spcAft>
                <a:spcPct val="0"/>
              </a:spcAft>
              <a:buClrTx/>
              <a:buSzTx/>
              <a:buNone/>
              <a:tabLst>
                <a:tab pos="677863" algn="l"/>
              </a:tabLst>
            </a:pPr>
            <a:endParaRPr lang="en-US" altLang="en-US" dirty="0">
              <a:latin typeface="Arial Rounded MT Bold" panose="020F0704030504030204" pitchFamily="34" charset="0"/>
              <a:cs typeface="Arial" panose="020B0604020202020204" pitchFamily="34" charset="0"/>
            </a:endParaRPr>
          </a:p>
          <a:p>
            <a:pPr marL="0" lvl="0" indent="0" algn="ctr" defTabSz="914400" eaLnBrk="0" fontAlgn="base" hangingPunct="0">
              <a:spcBef>
                <a:spcPct val="0"/>
              </a:spcBef>
              <a:spcAft>
                <a:spcPct val="0"/>
              </a:spcAft>
              <a:buClrTx/>
              <a:buSzTx/>
              <a:buNone/>
              <a:tabLst>
                <a:tab pos="677863" algn="l"/>
              </a:tabLst>
            </a:pPr>
            <a:r>
              <a:rPr lang="en-US" altLang="en-US" dirty="0">
                <a:latin typeface="Arial Rounded MT Bold" panose="020F0704030504030204" pitchFamily="34" charset="0"/>
                <a:ea typeface="Calibri" panose="020F0502020204030204" pitchFamily="34" charset="0"/>
                <a:cs typeface="Arial" panose="020B0604020202020204" pitchFamily="34" charset="0"/>
              </a:rPr>
              <a:t>Multi-Platform  –  We unite force.</a:t>
            </a:r>
          </a:p>
          <a:p>
            <a:pPr marL="0" lvl="0" indent="0" algn="ctr" defTabSz="914400" eaLnBrk="0" fontAlgn="base" hangingPunct="0">
              <a:spcBef>
                <a:spcPct val="0"/>
              </a:spcBef>
              <a:spcAft>
                <a:spcPct val="0"/>
              </a:spcAft>
              <a:buClrTx/>
              <a:buSzTx/>
              <a:buNone/>
              <a:tabLst>
                <a:tab pos="677863" algn="l"/>
              </a:tabLst>
            </a:pPr>
            <a:endParaRPr lang="en-US" altLang="en-US" dirty="0">
              <a:latin typeface="Arial Rounded MT Bold" panose="020F0704030504030204" pitchFamily="34" charset="0"/>
              <a:cs typeface="Arial" panose="020B0604020202020204" pitchFamily="34" charset="0"/>
            </a:endParaRPr>
          </a:p>
          <a:p>
            <a:pPr marL="0" lvl="0" indent="0" algn="ctr" defTabSz="914400" eaLnBrk="0" fontAlgn="base" hangingPunct="0">
              <a:spcBef>
                <a:spcPct val="0"/>
              </a:spcBef>
              <a:spcAft>
                <a:spcPct val="0"/>
              </a:spcAft>
              <a:buClrTx/>
              <a:buSzTx/>
              <a:buNone/>
              <a:tabLst>
                <a:tab pos="677863" algn="l"/>
              </a:tabLst>
            </a:pPr>
            <a:r>
              <a:rPr lang="en-US" altLang="en-US" dirty="0">
                <a:latin typeface="Arial Rounded MT Bold" panose="020F0704030504030204" pitchFamily="34" charset="0"/>
                <a:ea typeface="Calibri" panose="020F0502020204030204" pitchFamily="34" charset="0"/>
                <a:cs typeface="Arial" panose="020B0604020202020204" pitchFamily="34" charset="0"/>
              </a:rPr>
              <a:t>Fit for Automation  –  Humans think machines do.</a:t>
            </a:r>
          </a:p>
          <a:p>
            <a:pPr marL="0" lvl="0" indent="0" algn="ctr" defTabSz="914400" eaLnBrk="0" fontAlgn="base" hangingPunct="0">
              <a:spcBef>
                <a:spcPct val="0"/>
              </a:spcBef>
              <a:spcAft>
                <a:spcPct val="0"/>
              </a:spcAft>
              <a:buClrTx/>
              <a:buSzTx/>
              <a:buNone/>
              <a:tabLst>
                <a:tab pos="677863" algn="l"/>
              </a:tabLst>
            </a:pPr>
            <a:endParaRPr lang="en-US" altLang="en-US" dirty="0">
              <a:latin typeface="Arial Rounded MT Bold" panose="020F0704030504030204" pitchFamily="34" charset="0"/>
              <a:cs typeface="Arial" panose="020B0604020202020204" pitchFamily="34" charset="0"/>
            </a:endParaRPr>
          </a:p>
          <a:p>
            <a:pPr marL="0" lvl="0" indent="0" algn="ctr" defTabSz="914400" eaLnBrk="0" fontAlgn="base" hangingPunct="0">
              <a:spcBef>
                <a:spcPct val="0"/>
              </a:spcBef>
              <a:spcAft>
                <a:spcPct val="0"/>
              </a:spcAft>
              <a:buClrTx/>
              <a:buSzTx/>
              <a:buNone/>
              <a:tabLst>
                <a:tab pos="677863" algn="l"/>
              </a:tabLst>
            </a:pPr>
            <a:r>
              <a:rPr lang="en-US" altLang="en-US" dirty="0">
                <a:latin typeface="Arial Rounded MT Bold" panose="020F0704030504030204" pitchFamily="34" charset="0"/>
                <a:ea typeface="Calibri" panose="020F0502020204030204" pitchFamily="34" charset="0"/>
                <a:cs typeface="Arial" panose="020B0604020202020204" pitchFamily="34" charset="0"/>
              </a:rPr>
              <a:t>CAD compliant  –  One picture worth a thousand words.</a:t>
            </a:r>
            <a:endParaRPr lang="en-US" altLang="en-US"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255512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PRODUCTIVITY FACTORS</a:t>
            </a:r>
          </a:p>
        </p:txBody>
      </p:sp>
      <p:sp>
        <p:nvSpPr>
          <p:cNvPr id="3" name="Content Placeholder 2"/>
          <p:cNvSpPr>
            <a:spLocks noGrp="1"/>
          </p:cNvSpPr>
          <p:nvPr>
            <p:ph idx="1"/>
          </p:nvPr>
        </p:nvSpPr>
        <p:spPr>
          <a:xfrm>
            <a:off x="685801" y="2142067"/>
            <a:ext cx="10665940" cy="3649133"/>
          </a:xfrm>
        </p:spPr>
        <p:txBody>
          <a:bodyPr/>
          <a:lstStyle/>
          <a:p>
            <a:r>
              <a:rPr lang="en-US" b="1" dirty="0">
                <a:solidFill>
                  <a:srgbClr val="FFC000"/>
                </a:solidFill>
              </a:rPr>
              <a:t>Team</a:t>
            </a:r>
            <a:r>
              <a:rPr lang="en-US" dirty="0"/>
              <a:t> – an ecosystem shall have clear model and precise terminology. This facilitates and speeds up communication and designs. Use of common tools, like UML, mind mapping, planning will be even more efficient.</a:t>
            </a:r>
          </a:p>
          <a:p>
            <a:r>
              <a:rPr lang="en-US" b="1" dirty="0">
                <a:solidFill>
                  <a:srgbClr val="FFC000"/>
                </a:solidFill>
              </a:rPr>
              <a:t>Individual</a:t>
            </a:r>
            <a:r>
              <a:rPr lang="en-US" dirty="0"/>
              <a:t> – the adoption shall have reasonably low entry effort. Bootcamp tutorial with a lab which takes about three days. Learning shall be incremental, focused and continuous during and beyond tutorial.</a:t>
            </a:r>
          </a:p>
          <a:p>
            <a:r>
              <a:rPr lang="en-US" b="1" dirty="0">
                <a:solidFill>
                  <a:srgbClr val="FFC000"/>
                </a:solidFill>
              </a:rPr>
              <a:t>Compound quality</a:t>
            </a:r>
            <a:r>
              <a:rPr lang="en-US" dirty="0"/>
              <a:t> – platform shall introduce established communication model, resource allocation, activities life time and run time management, as well as inter “modules” communication protocol. Reuse shall be natural, extension simple and safe. In other words, a platform shall implements Open Architecture concept in practice.</a:t>
            </a:r>
          </a:p>
        </p:txBody>
      </p:sp>
    </p:spTree>
    <p:extLst>
      <p:ext uri="{BB962C8B-B14F-4D97-AF65-F5344CB8AC3E}">
        <p14:creationId xmlns:p14="http://schemas.microsoft.com/office/powerpoint/2010/main" val="2377505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Twice VALUE</a:t>
            </a:r>
          </a:p>
        </p:txBody>
      </p:sp>
      <p:sp>
        <p:nvSpPr>
          <p:cNvPr id="3" name="Content Placeholder 2"/>
          <p:cNvSpPr>
            <a:spLocks noGrp="1"/>
          </p:cNvSpPr>
          <p:nvPr>
            <p:ph idx="1"/>
          </p:nvPr>
        </p:nvSpPr>
        <p:spPr>
          <a:xfrm>
            <a:off x="685802" y="2142067"/>
            <a:ext cx="4528750" cy="3649133"/>
          </a:xfrm>
        </p:spPr>
        <p:txBody>
          <a:bodyPr/>
          <a:lstStyle/>
          <a:p>
            <a:r>
              <a:rPr lang="en-US" dirty="0"/>
              <a:t>From value perspective double productivity means ability to deliver twice value in a given time interval</a:t>
            </a:r>
          </a:p>
        </p:txBody>
      </p:sp>
      <p:pic>
        <p:nvPicPr>
          <p:cNvPr id="2052" name="Picture 4" descr="See original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4226" y="2065867"/>
            <a:ext cx="4953000" cy="3228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034392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HALF TIME</a:t>
            </a:r>
          </a:p>
        </p:txBody>
      </p:sp>
      <p:sp>
        <p:nvSpPr>
          <p:cNvPr id="3" name="Content Placeholder 2"/>
          <p:cNvSpPr>
            <a:spLocks noGrp="1"/>
          </p:cNvSpPr>
          <p:nvPr>
            <p:ph idx="1"/>
          </p:nvPr>
        </p:nvSpPr>
        <p:spPr>
          <a:xfrm>
            <a:off x="685801" y="2142067"/>
            <a:ext cx="4635841" cy="3649133"/>
          </a:xfrm>
        </p:spPr>
        <p:txBody>
          <a:bodyPr/>
          <a:lstStyle/>
          <a:p>
            <a:r>
              <a:rPr lang="en-US" dirty="0"/>
              <a:t>From time perspective double productivity means ability to deliver equivalent value in half time interval</a:t>
            </a:r>
          </a:p>
        </p:txBody>
      </p:sp>
      <p:pic>
        <p:nvPicPr>
          <p:cNvPr id="2052" name="Picture 4" descr="See original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4226" y="2065867"/>
            <a:ext cx="4953000" cy="3228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277699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double productivity?</a:t>
            </a:r>
          </a:p>
        </p:txBody>
      </p:sp>
      <p:sp>
        <p:nvSpPr>
          <p:cNvPr id="3" name="Content Placeholder 2"/>
          <p:cNvSpPr>
            <a:spLocks noGrp="1"/>
          </p:cNvSpPr>
          <p:nvPr>
            <p:ph idx="1"/>
          </p:nvPr>
        </p:nvSpPr>
        <p:spPr>
          <a:xfrm>
            <a:off x="685801" y="2142067"/>
            <a:ext cx="4709983" cy="3649133"/>
          </a:xfrm>
        </p:spPr>
        <p:txBody>
          <a:bodyPr/>
          <a:lstStyle/>
          <a:p>
            <a:r>
              <a:rPr lang="en-US" dirty="0"/>
              <a:t>Productivity can be viewed from three angles.</a:t>
            </a:r>
          </a:p>
          <a:p>
            <a:r>
              <a:rPr lang="en-US" b="1" dirty="0">
                <a:solidFill>
                  <a:srgbClr val="FFC000"/>
                </a:solidFill>
              </a:rPr>
              <a:t>Team</a:t>
            </a:r>
            <a:r>
              <a:rPr lang="en-US" dirty="0"/>
              <a:t> productivity growing from individual members combined skill set and communication efficiency.</a:t>
            </a:r>
          </a:p>
          <a:p>
            <a:r>
              <a:rPr lang="en-US" b="1" dirty="0">
                <a:solidFill>
                  <a:srgbClr val="FFC000"/>
                </a:solidFill>
              </a:rPr>
              <a:t>Individual</a:t>
            </a:r>
            <a:r>
              <a:rPr lang="en-US" dirty="0"/>
              <a:t> productivity ranging from beginner to expert in each given skill.</a:t>
            </a:r>
          </a:p>
          <a:p>
            <a:r>
              <a:rPr lang="en-US" b="1" dirty="0">
                <a:solidFill>
                  <a:srgbClr val="FFC000"/>
                </a:solidFill>
              </a:rPr>
              <a:t>Compound quality</a:t>
            </a:r>
            <a:r>
              <a:rPr lang="en-US" dirty="0"/>
              <a:t> effect based on a simple fact that quality design and implementation have longer life cycle and, therefor, better return on investment.</a:t>
            </a:r>
          </a:p>
        </p:txBody>
      </p:sp>
      <p:pic>
        <p:nvPicPr>
          <p:cNvPr id="3080" name="Picture 8" descr="See original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5772" y="2393520"/>
            <a:ext cx="4831454" cy="29034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913950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scaling factors</a:t>
            </a:r>
          </a:p>
        </p:txBody>
      </p:sp>
      <p:sp>
        <p:nvSpPr>
          <p:cNvPr id="3" name="Content Placeholder 2"/>
          <p:cNvSpPr>
            <a:spLocks noGrp="1"/>
          </p:cNvSpPr>
          <p:nvPr>
            <p:ph idx="1"/>
          </p:nvPr>
        </p:nvSpPr>
        <p:spPr>
          <a:xfrm>
            <a:off x="685802" y="2142067"/>
            <a:ext cx="4841788" cy="3649133"/>
          </a:xfrm>
        </p:spPr>
        <p:txBody>
          <a:bodyPr/>
          <a:lstStyle/>
          <a:p>
            <a:r>
              <a:rPr lang="en-US" dirty="0"/>
              <a:t>Team productivity does not scale linearly with team size</a:t>
            </a:r>
          </a:p>
          <a:p>
            <a:r>
              <a:rPr lang="en-US" dirty="0"/>
              <a:t>Growing number of communication links adds complexity, noise</a:t>
            </a:r>
          </a:p>
          <a:p>
            <a:r>
              <a:rPr lang="en-US" dirty="0"/>
              <a:t>Number of links between N elements is (N*(N*1))/2</a:t>
            </a:r>
          </a:p>
          <a:p>
            <a:r>
              <a:rPr lang="en-US" dirty="0"/>
              <a:t>Team productivity will grow more like a SQRT(N)</a:t>
            </a:r>
          </a:p>
          <a:p>
            <a:r>
              <a:rPr lang="en-US" dirty="0"/>
              <a:t>Doubling productivity requires quadrupling the team with equal other factors.</a:t>
            </a:r>
          </a:p>
        </p:txBody>
      </p:sp>
      <p:sp>
        <p:nvSpPr>
          <p:cNvPr id="4" name="Oval 3"/>
          <p:cNvSpPr/>
          <p:nvPr/>
        </p:nvSpPr>
        <p:spPr>
          <a:xfrm>
            <a:off x="6668010" y="1738841"/>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5" name="Oval 4"/>
          <p:cNvSpPr/>
          <p:nvPr/>
        </p:nvSpPr>
        <p:spPr>
          <a:xfrm>
            <a:off x="7481535" y="1189124"/>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6" name="Oval 5"/>
          <p:cNvSpPr/>
          <p:nvPr/>
        </p:nvSpPr>
        <p:spPr>
          <a:xfrm>
            <a:off x="7556349" y="2433550"/>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cxnSp>
        <p:nvCxnSpPr>
          <p:cNvPr id="7" name="Straight Connector 6"/>
          <p:cNvCxnSpPr>
            <a:stCxn id="4" idx="7"/>
            <a:endCxn id="5" idx="3"/>
          </p:cNvCxnSpPr>
          <p:nvPr/>
        </p:nvCxnSpPr>
        <p:spPr>
          <a:xfrm flipV="1">
            <a:off x="7105209" y="1626323"/>
            <a:ext cx="451338" cy="187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6" idx="0"/>
            <a:endCxn id="5" idx="4"/>
          </p:cNvCxnSpPr>
          <p:nvPr/>
        </p:nvCxnSpPr>
        <p:spPr>
          <a:xfrm flipH="1" flipV="1">
            <a:off x="7737641" y="1701335"/>
            <a:ext cx="74814" cy="732215"/>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4" idx="5"/>
            <a:endCxn id="6" idx="1"/>
          </p:cNvCxnSpPr>
          <p:nvPr/>
        </p:nvCxnSpPr>
        <p:spPr>
          <a:xfrm>
            <a:off x="7105209" y="2176040"/>
            <a:ext cx="526152" cy="33252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177"/>
          <p:cNvSpPr txBox="1"/>
          <p:nvPr/>
        </p:nvSpPr>
        <p:spPr>
          <a:xfrm>
            <a:off x="7393678" y="1699490"/>
            <a:ext cx="1190235" cy="52322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r>
              <a:rPr lang="en-US" sz="2800" dirty="0"/>
              <a:t>3 = 3</a:t>
            </a:r>
            <a:endParaRPr lang="fr-FR" sz="2800" dirty="0"/>
          </a:p>
        </p:txBody>
      </p:sp>
      <p:sp>
        <p:nvSpPr>
          <p:cNvPr id="11" name="Oval 10"/>
          <p:cNvSpPr/>
          <p:nvPr/>
        </p:nvSpPr>
        <p:spPr>
          <a:xfrm>
            <a:off x="7812455" y="3714851"/>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2" name="Oval 11"/>
          <p:cNvSpPr/>
          <p:nvPr/>
        </p:nvSpPr>
        <p:spPr>
          <a:xfrm>
            <a:off x="8800356" y="2961505"/>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3" name="Oval 12"/>
          <p:cNvSpPr/>
          <p:nvPr/>
        </p:nvSpPr>
        <p:spPr>
          <a:xfrm>
            <a:off x="7954659" y="4908496"/>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4" name="Oval 13"/>
          <p:cNvSpPr/>
          <p:nvPr/>
        </p:nvSpPr>
        <p:spPr>
          <a:xfrm>
            <a:off x="9881577" y="2959121"/>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5" name="Oval 14"/>
          <p:cNvSpPr/>
          <p:nvPr/>
        </p:nvSpPr>
        <p:spPr>
          <a:xfrm>
            <a:off x="9475626" y="3595159"/>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6" name="Oval 15"/>
          <p:cNvSpPr/>
          <p:nvPr/>
        </p:nvSpPr>
        <p:spPr>
          <a:xfrm>
            <a:off x="9748351" y="4475994"/>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7" name="Oval 16"/>
          <p:cNvSpPr/>
          <p:nvPr/>
        </p:nvSpPr>
        <p:spPr>
          <a:xfrm>
            <a:off x="8800355" y="5507657"/>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8" name="Oval 17"/>
          <p:cNvSpPr/>
          <p:nvPr/>
        </p:nvSpPr>
        <p:spPr>
          <a:xfrm>
            <a:off x="10484335" y="4951232"/>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9" name="Oval 18"/>
          <p:cNvSpPr/>
          <p:nvPr/>
        </p:nvSpPr>
        <p:spPr>
          <a:xfrm>
            <a:off x="8851505" y="4717614"/>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0" name="Oval 19"/>
          <p:cNvSpPr/>
          <p:nvPr/>
        </p:nvSpPr>
        <p:spPr>
          <a:xfrm>
            <a:off x="9813203" y="5481183"/>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1" name="Oval 20"/>
          <p:cNvSpPr/>
          <p:nvPr/>
        </p:nvSpPr>
        <p:spPr>
          <a:xfrm>
            <a:off x="10393788" y="3851264"/>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2" name="Oval 21"/>
          <p:cNvSpPr/>
          <p:nvPr/>
        </p:nvSpPr>
        <p:spPr>
          <a:xfrm>
            <a:off x="8774222" y="3978475"/>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cxnSp>
        <p:nvCxnSpPr>
          <p:cNvPr id="23" name="Straight Connector 22"/>
          <p:cNvCxnSpPr>
            <a:stCxn id="11" idx="4"/>
            <a:endCxn id="13" idx="0"/>
          </p:cNvCxnSpPr>
          <p:nvPr/>
        </p:nvCxnSpPr>
        <p:spPr>
          <a:xfrm>
            <a:off x="8068561" y="4227062"/>
            <a:ext cx="142204" cy="681434"/>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7"/>
            <a:endCxn id="12" idx="3"/>
          </p:cNvCxnSpPr>
          <p:nvPr/>
        </p:nvCxnSpPr>
        <p:spPr>
          <a:xfrm flipV="1">
            <a:off x="8249654" y="3398704"/>
            <a:ext cx="625714" cy="3911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2" idx="6"/>
            <a:endCxn id="14" idx="2"/>
          </p:cNvCxnSpPr>
          <p:nvPr/>
        </p:nvCxnSpPr>
        <p:spPr>
          <a:xfrm flipV="1">
            <a:off x="9312567" y="3215227"/>
            <a:ext cx="569010" cy="2384"/>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4" idx="5"/>
            <a:endCxn id="21" idx="0"/>
          </p:cNvCxnSpPr>
          <p:nvPr/>
        </p:nvCxnSpPr>
        <p:spPr>
          <a:xfrm>
            <a:off x="10318776" y="3396320"/>
            <a:ext cx="331118" cy="45494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3" idx="5"/>
            <a:endCxn id="17" idx="1"/>
          </p:cNvCxnSpPr>
          <p:nvPr/>
        </p:nvCxnSpPr>
        <p:spPr>
          <a:xfrm>
            <a:off x="8391858" y="5345695"/>
            <a:ext cx="483509" cy="2369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7" idx="6"/>
            <a:endCxn id="20" idx="2"/>
          </p:cNvCxnSpPr>
          <p:nvPr/>
        </p:nvCxnSpPr>
        <p:spPr>
          <a:xfrm flipV="1">
            <a:off x="9312566" y="5737289"/>
            <a:ext cx="500637" cy="26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20" idx="7"/>
            <a:endCxn id="18" idx="3"/>
          </p:cNvCxnSpPr>
          <p:nvPr/>
        </p:nvCxnSpPr>
        <p:spPr>
          <a:xfrm flipV="1">
            <a:off x="10250402" y="5388431"/>
            <a:ext cx="308945" cy="167764"/>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8" idx="0"/>
            <a:endCxn id="21" idx="4"/>
          </p:cNvCxnSpPr>
          <p:nvPr/>
        </p:nvCxnSpPr>
        <p:spPr>
          <a:xfrm flipH="1" flipV="1">
            <a:off x="10649894" y="4363475"/>
            <a:ext cx="90547" cy="587757"/>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1" idx="5"/>
            <a:endCxn id="19" idx="1"/>
          </p:cNvCxnSpPr>
          <p:nvPr/>
        </p:nvCxnSpPr>
        <p:spPr>
          <a:xfrm>
            <a:off x="8249654" y="4152050"/>
            <a:ext cx="676863" cy="64057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19" idx="4"/>
            <a:endCxn id="17" idx="0"/>
          </p:cNvCxnSpPr>
          <p:nvPr/>
        </p:nvCxnSpPr>
        <p:spPr>
          <a:xfrm flipH="1">
            <a:off x="9056461" y="5229825"/>
            <a:ext cx="51150" cy="2778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13" idx="6"/>
            <a:endCxn id="19" idx="2"/>
          </p:cNvCxnSpPr>
          <p:nvPr/>
        </p:nvCxnSpPr>
        <p:spPr>
          <a:xfrm flipV="1">
            <a:off x="8466870" y="4973720"/>
            <a:ext cx="384635" cy="190882"/>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11" idx="6"/>
            <a:endCxn id="22" idx="1"/>
          </p:cNvCxnSpPr>
          <p:nvPr/>
        </p:nvCxnSpPr>
        <p:spPr>
          <a:xfrm>
            <a:off x="8324666" y="3970957"/>
            <a:ext cx="524568" cy="8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12" idx="4"/>
            <a:endCxn id="22" idx="0"/>
          </p:cNvCxnSpPr>
          <p:nvPr/>
        </p:nvCxnSpPr>
        <p:spPr>
          <a:xfrm flipH="1">
            <a:off x="9030328" y="3473716"/>
            <a:ext cx="26134" cy="504759"/>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2" idx="5"/>
            <a:endCxn id="15" idx="1"/>
          </p:cNvCxnSpPr>
          <p:nvPr/>
        </p:nvCxnSpPr>
        <p:spPr>
          <a:xfrm>
            <a:off x="9237555" y="3398704"/>
            <a:ext cx="313083" cy="271467"/>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15" idx="0"/>
            <a:endCxn id="14" idx="3"/>
          </p:cNvCxnSpPr>
          <p:nvPr/>
        </p:nvCxnSpPr>
        <p:spPr>
          <a:xfrm flipV="1">
            <a:off x="9731732" y="3396320"/>
            <a:ext cx="224857" cy="1988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15" idx="6"/>
            <a:endCxn id="21" idx="1"/>
          </p:cNvCxnSpPr>
          <p:nvPr/>
        </p:nvCxnSpPr>
        <p:spPr>
          <a:xfrm>
            <a:off x="9987837" y="3851265"/>
            <a:ext cx="480963" cy="75011"/>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22" idx="4"/>
            <a:endCxn id="19" idx="0"/>
          </p:cNvCxnSpPr>
          <p:nvPr/>
        </p:nvCxnSpPr>
        <p:spPr>
          <a:xfrm>
            <a:off x="9030328" y="4490686"/>
            <a:ext cx="77283" cy="2269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22" idx="7"/>
            <a:endCxn id="15" idx="2"/>
          </p:cNvCxnSpPr>
          <p:nvPr/>
        </p:nvCxnSpPr>
        <p:spPr>
          <a:xfrm flipV="1">
            <a:off x="9211421" y="3851265"/>
            <a:ext cx="264205" cy="202222"/>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15" idx="5"/>
            <a:endCxn id="16" idx="0"/>
          </p:cNvCxnSpPr>
          <p:nvPr/>
        </p:nvCxnSpPr>
        <p:spPr>
          <a:xfrm>
            <a:off x="9912825" y="4032358"/>
            <a:ext cx="91632" cy="443636"/>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19" idx="6"/>
            <a:endCxn id="16" idx="3"/>
          </p:cNvCxnSpPr>
          <p:nvPr/>
        </p:nvCxnSpPr>
        <p:spPr>
          <a:xfrm flipV="1">
            <a:off x="9363716" y="4913193"/>
            <a:ext cx="459647" cy="60527"/>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22" idx="6"/>
            <a:endCxn id="16" idx="1"/>
          </p:cNvCxnSpPr>
          <p:nvPr/>
        </p:nvCxnSpPr>
        <p:spPr>
          <a:xfrm>
            <a:off x="9286433" y="4234581"/>
            <a:ext cx="536930" cy="316425"/>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19" idx="5"/>
            <a:endCxn id="20" idx="1"/>
          </p:cNvCxnSpPr>
          <p:nvPr/>
        </p:nvCxnSpPr>
        <p:spPr>
          <a:xfrm>
            <a:off x="9288704" y="5154813"/>
            <a:ext cx="599511" cy="401382"/>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20" idx="0"/>
            <a:endCxn id="16" idx="4"/>
          </p:cNvCxnSpPr>
          <p:nvPr/>
        </p:nvCxnSpPr>
        <p:spPr>
          <a:xfrm flipH="1" flipV="1">
            <a:off x="10004457" y="4988205"/>
            <a:ext cx="64852" cy="49297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16" idx="7"/>
            <a:endCxn id="21" idx="3"/>
          </p:cNvCxnSpPr>
          <p:nvPr/>
        </p:nvCxnSpPr>
        <p:spPr>
          <a:xfrm flipV="1">
            <a:off x="10185550" y="4288463"/>
            <a:ext cx="283250" cy="26254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6" idx="5"/>
            <a:endCxn id="18" idx="1"/>
          </p:cNvCxnSpPr>
          <p:nvPr/>
        </p:nvCxnSpPr>
        <p:spPr>
          <a:xfrm>
            <a:off x="10185550" y="4913193"/>
            <a:ext cx="373797" cy="113051"/>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18" idx="2"/>
            <a:endCxn id="19" idx="6"/>
          </p:cNvCxnSpPr>
          <p:nvPr/>
        </p:nvCxnSpPr>
        <p:spPr>
          <a:xfrm flipH="1" flipV="1">
            <a:off x="9363716" y="4973720"/>
            <a:ext cx="1120619" cy="2336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18" idx="2"/>
            <a:endCxn id="17" idx="7"/>
          </p:cNvCxnSpPr>
          <p:nvPr/>
        </p:nvCxnSpPr>
        <p:spPr>
          <a:xfrm flipH="1">
            <a:off x="9237554" y="5207338"/>
            <a:ext cx="1246781" cy="375331"/>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8" idx="2"/>
            <a:endCxn id="13" idx="6"/>
          </p:cNvCxnSpPr>
          <p:nvPr/>
        </p:nvCxnSpPr>
        <p:spPr>
          <a:xfrm flipH="1" flipV="1">
            <a:off x="8466870" y="5164602"/>
            <a:ext cx="2017465" cy="42736"/>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18" idx="1"/>
            <a:endCxn id="14" idx="4"/>
          </p:cNvCxnSpPr>
          <p:nvPr/>
        </p:nvCxnSpPr>
        <p:spPr>
          <a:xfrm flipH="1" flipV="1">
            <a:off x="10137683" y="3471332"/>
            <a:ext cx="421664" cy="1554912"/>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8" idx="1"/>
            <a:endCxn id="15" idx="5"/>
          </p:cNvCxnSpPr>
          <p:nvPr/>
        </p:nvCxnSpPr>
        <p:spPr>
          <a:xfrm flipH="1" flipV="1">
            <a:off x="9912825" y="4032358"/>
            <a:ext cx="646522" cy="993886"/>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8" idx="0"/>
            <a:endCxn id="12" idx="4"/>
          </p:cNvCxnSpPr>
          <p:nvPr/>
        </p:nvCxnSpPr>
        <p:spPr>
          <a:xfrm flipH="1" flipV="1">
            <a:off x="9056462" y="3473716"/>
            <a:ext cx="1683979" cy="1477516"/>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18" idx="2"/>
            <a:endCxn id="22" idx="5"/>
          </p:cNvCxnSpPr>
          <p:nvPr/>
        </p:nvCxnSpPr>
        <p:spPr>
          <a:xfrm flipH="1" flipV="1">
            <a:off x="9211421" y="4415674"/>
            <a:ext cx="1272914" cy="791664"/>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18" idx="2"/>
            <a:endCxn id="11" idx="5"/>
          </p:cNvCxnSpPr>
          <p:nvPr/>
        </p:nvCxnSpPr>
        <p:spPr>
          <a:xfrm flipH="1" flipV="1">
            <a:off x="8249654" y="4152050"/>
            <a:ext cx="2234681" cy="10552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20" idx="7"/>
            <a:endCxn id="21" idx="4"/>
          </p:cNvCxnSpPr>
          <p:nvPr/>
        </p:nvCxnSpPr>
        <p:spPr>
          <a:xfrm flipV="1">
            <a:off x="10250402" y="4363475"/>
            <a:ext cx="399492" cy="119272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20" idx="7"/>
            <a:endCxn id="14" idx="4"/>
          </p:cNvCxnSpPr>
          <p:nvPr/>
        </p:nvCxnSpPr>
        <p:spPr>
          <a:xfrm flipH="1" flipV="1">
            <a:off x="10137683" y="3471332"/>
            <a:ext cx="112719" cy="20848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20" idx="0"/>
            <a:endCxn id="12" idx="4"/>
          </p:cNvCxnSpPr>
          <p:nvPr/>
        </p:nvCxnSpPr>
        <p:spPr>
          <a:xfrm flipH="1" flipV="1">
            <a:off x="9056462" y="3473716"/>
            <a:ext cx="1012847" cy="2007467"/>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20" idx="7"/>
            <a:endCxn id="15" idx="4"/>
          </p:cNvCxnSpPr>
          <p:nvPr/>
        </p:nvCxnSpPr>
        <p:spPr>
          <a:xfrm flipH="1" flipV="1">
            <a:off x="9731732" y="4107370"/>
            <a:ext cx="518670" cy="1448825"/>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20" idx="1"/>
            <a:endCxn id="22" idx="5"/>
          </p:cNvCxnSpPr>
          <p:nvPr/>
        </p:nvCxnSpPr>
        <p:spPr>
          <a:xfrm flipH="1" flipV="1">
            <a:off x="9211421" y="4415674"/>
            <a:ext cx="676794" cy="1140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20" idx="2"/>
            <a:endCxn id="13" idx="6"/>
          </p:cNvCxnSpPr>
          <p:nvPr/>
        </p:nvCxnSpPr>
        <p:spPr>
          <a:xfrm flipH="1" flipV="1">
            <a:off x="8466870" y="5164602"/>
            <a:ext cx="1346333" cy="572687"/>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20" idx="2"/>
            <a:endCxn id="11" idx="4"/>
          </p:cNvCxnSpPr>
          <p:nvPr/>
        </p:nvCxnSpPr>
        <p:spPr>
          <a:xfrm flipH="1" flipV="1">
            <a:off x="8068561" y="4227062"/>
            <a:ext cx="1744642" cy="1510227"/>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17" idx="1"/>
            <a:endCxn id="11" idx="5"/>
          </p:cNvCxnSpPr>
          <p:nvPr/>
        </p:nvCxnSpPr>
        <p:spPr>
          <a:xfrm flipH="1" flipV="1">
            <a:off x="8249654" y="4152050"/>
            <a:ext cx="625713" cy="1430619"/>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17" idx="0"/>
            <a:endCxn id="22" idx="4"/>
          </p:cNvCxnSpPr>
          <p:nvPr/>
        </p:nvCxnSpPr>
        <p:spPr>
          <a:xfrm flipH="1" flipV="1">
            <a:off x="9030328" y="4490686"/>
            <a:ext cx="26133" cy="1016971"/>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7" idx="1"/>
            <a:endCxn id="12" idx="3"/>
          </p:cNvCxnSpPr>
          <p:nvPr/>
        </p:nvCxnSpPr>
        <p:spPr>
          <a:xfrm flipV="1">
            <a:off x="8875367" y="3398704"/>
            <a:ext cx="1" cy="2183965"/>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17" idx="7"/>
            <a:endCxn id="15" idx="4"/>
          </p:cNvCxnSpPr>
          <p:nvPr/>
        </p:nvCxnSpPr>
        <p:spPr>
          <a:xfrm flipV="1">
            <a:off x="9237554" y="4107370"/>
            <a:ext cx="494178" cy="1475299"/>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17" idx="7"/>
            <a:endCxn id="16" idx="3"/>
          </p:cNvCxnSpPr>
          <p:nvPr/>
        </p:nvCxnSpPr>
        <p:spPr>
          <a:xfrm flipV="1">
            <a:off x="9237554" y="4913193"/>
            <a:ext cx="585809" cy="669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7" idx="7"/>
            <a:endCxn id="21" idx="4"/>
          </p:cNvCxnSpPr>
          <p:nvPr/>
        </p:nvCxnSpPr>
        <p:spPr>
          <a:xfrm flipV="1">
            <a:off x="9237554" y="4363475"/>
            <a:ext cx="1412340" cy="1219194"/>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17" idx="0"/>
            <a:endCxn id="14" idx="4"/>
          </p:cNvCxnSpPr>
          <p:nvPr/>
        </p:nvCxnSpPr>
        <p:spPr>
          <a:xfrm flipV="1">
            <a:off x="9056461" y="3471332"/>
            <a:ext cx="1081222" cy="20363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13" idx="7"/>
            <a:endCxn id="22" idx="3"/>
          </p:cNvCxnSpPr>
          <p:nvPr/>
        </p:nvCxnSpPr>
        <p:spPr>
          <a:xfrm flipV="1">
            <a:off x="8391858" y="4415674"/>
            <a:ext cx="457376" cy="567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13" idx="7"/>
            <a:endCxn id="12" idx="3"/>
          </p:cNvCxnSpPr>
          <p:nvPr/>
        </p:nvCxnSpPr>
        <p:spPr>
          <a:xfrm flipV="1">
            <a:off x="8391858" y="3398704"/>
            <a:ext cx="483510" cy="1584804"/>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13" idx="7"/>
            <a:endCxn id="15" idx="4"/>
          </p:cNvCxnSpPr>
          <p:nvPr/>
        </p:nvCxnSpPr>
        <p:spPr>
          <a:xfrm flipV="1">
            <a:off x="8391858" y="4107370"/>
            <a:ext cx="1339874" cy="876138"/>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Straight Connector 72"/>
          <p:cNvCxnSpPr>
            <a:stCxn id="13" idx="0"/>
            <a:endCxn id="14" idx="2"/>
          </p:cNvCxnSpPr>
          <p:nvPr/>
        </p:nvCxnSpPr>
        <p:spPr>
          <a:xfrm flipV="1">
            <a:off x="8210765" y="3215227"/>
            <a:ext cx="1670812" cy="1693269"/>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21" idx="1"/>
            <a:endCxn id="12" idx="6"/>
          </p:cNvCxnSpPr>
          <p:nvPr/>
        </p:nvCxnSpPr>
        <p:spPr>
          <a:xfrm flipH="1" flipV="1">
            <a:off x="9312567" y="3217611"/>
            <a:ext cx="1156233" cy="708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p:cNvCxnSpPr>
            <a:stCxn id="13" idx="7"/>
            <a:endCxn id="16" idx="2"/>
          </p:cNvCxnSpPr>
          <p:nvPr/>
        </p:nvCxnSpPr>
        <p:spPr>
          <a:xfrm flipV="1">
            <a:off x="8391858" y="4732100"/>
            <a:ext cx="1356493" cy="251408"/>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13" idx="7"/>
            <a:endCxn id="21" idx="2"/>
          </p:cNvCxnSpPr>
          <p:nvPr/>
        </p:nvCxnSpPr>
        <p:spPr>
          <a:xfrm flipV="1">
            <a:off x="8391858" y="4107370"/>
            <a:ext cx="2001930" cy="876138"/>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11" idx="6"/>
            <a:endCxn id="15" idx="2"/>
          </p:cNvCxnSpPr>
          <p:nvPr/>
        </p:nvCxnSpPr>
        <p:spPr>
          <a:xfrm flipV="1">
            <a:off x="8324666" y="3851265"/>
            <a:ext cx="1150960" cy="119692"/>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11" idx="6"/>
            <a:endCxn id="14" idx="2"/>
          </p:cNvCxnSpPr>
          <p:nvPr/>
        </p:nvCxnSpPr>
        <p:spPr>
          <a:xfrm flipV="1">
            <a:off x="8324666" y="3215227"/>
            <a:ext cx="1556911" cy="755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11" idx="7"/>
            <a:endCxn id="15" idx="2"/>
          </p:cNvCxnSpPr>
          <p:nvPr/>
        </p:nvCxnSpPr>
        <p:spPr>
          <a:xfrm>
            <a:off x="8249654" y="3789863"/>
            <a:ext cx="1225972" cy="61402"/>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11" idx="5"/>
            <a:endCxn id="21" idx="2"/>
          </p:cNvCxnSpPr>
          <p:nvPr/>
        </p:nvCxnSpPr>
        <p:spPr>
          <a:xfrm flipV="1">
            <a:off x="8249654" y="4107370"/>
            <a:ext cx="2144134" cy="44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a:stCxn id="11" idx="5"/>
            <a:endCxn id="16" idx="1"/>
          </p:cNvCxnSpPr>
          <p:nvPr/>
        </p:nvCxnSpPr>
        <p:spPr>
          <a:xfrm>
            <a:off x="8249654" y="4152050"/>
            <a:ext cx="1573709" cy="398956"/>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a:stCxn id="12" idx="4"/>
            <a:endCxn id="16" idx="1"/>
          </p:cNvCxnSpPr>
          <p:nvPr/>
        </p:nvCxnSpPr>
        <p:spPr>
          <a:xfrm>
            <a:off x="9056462" y="3473716"/>
            <a:ext cx="766901" cy="1077290"/>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12" idx="5"/>
            <a:endCxn id="19" idx="0"/>
          </p:cNvCxnSpPr>
          <p:nvPr/>
        </p:nvCxnSpPr>
        <p:spPr>
          <a:xfrm flipH="1">
            <a:off x="9107611" y="3398704"/>
            <a:ext cx="129944" cy="1318910"/>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14" idx="3"/>
            <a:endCxn id="19" idx="7"/>
          </p:cNvCxnSpPr>
          <p:nvPr/>
        </p:nvCxnSpPr>
        <p:spPr>
          <a:xfrm flipH="1">
            <a:off x="9288704" y="3396320"/>
            <a:ext cx="667885" cy="13963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a:stCxn id="14" idx="4"/>
            <a:endCxn id="16" idx="0"/>
          </p:cNvCxnSpPr>
          <p:nvPr/>
        </p:nvCxnSpPr>
        <p:spPr>
          <a:xfrm flipH="1">
            <a:off x="10004457" y="3471332"/>
            <a:ext cx="133226" cy="1004662"/>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14" idx="4"/>
            <a:endCxn id="14" idx="4"/>
          </p:cNvCxnSpPr>
          <p:nvPr/>
        </p:nvCxnSpPr>
        <p:spPr>
          <a:xfrm>
            <a:off x="10137683" y="3471332"/>
            <a:ext cx="0" cy="0"/>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178"/>
          <p:cNvSpPr txBox="1"/>
          <p:nvPr/>
        </p:nvSpPr>
        <p:spPr>
          <a:xfrm>
            <a:off x="5350630" y="5373615"/>
            <a:ext cx="3790603" cy="1107996"/>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r>
              <a:rPr lang="en-US" sz="6600" dirty="0"/>
              <a:t>12 = 66!</a:t>
            </a:r>
            <a:endParaRPr lang="fr-FR" sz="6600" dirty="0"/>
          </a:p>
        </p:txBody>
      </p:sp>
    </p:spTree>
    <p:extLst>
      <p:ext uri="{BB962C8B-B14F-4D97-AF65-F5344CB8AC3E}">
        <p14:creationId xmlns:p14="http://schemas.microsoft.com/office/powerpoint/2010/main" val="2824493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11" name="Oval 10"/>
          <p:cNvSpPr/>
          <p:nvPr/>
        </p:nvSpPr>
        <p:spPr>
          <a:xfrm>
            <a:off x="7812455" y="3714851"/>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2" name="Oval 11"/>
          <p:cNvSpPr/>
          <p:nvPr/>
        </p:nvSpPr>
        <p:spPr>
          <a:xfrm>
            <a:off x="8800356" y="2961505"/>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3" name="Oval 12"/>
          <p:cNvSpPr/>
          <p:nvPr/>
        </p:nvSpPr>
        <p:spPr>
          <a:xfrm>
            <a:off x="7954659" y="4908496"/>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4" name="Oval 13"/>
          <p:cNvSpPr/>
          <p:nvPr/>
        </p:nvSpPr>
        <p:spPr>
          <a:xfrm>
            <a:off x="9881577" y="2959121"/>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5" name="Oval 14"/>
          <p:cNvSpPr/>
          <p:nvPr/>
        </p:nvSpPr>
        <p:spPr>
          <a:xfrm>
            <a:off x="9475626" y="3595159"/>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6" name="Oval 15"/>
          <p:cNvSpPr/>
          <p:nvPr/>
        </p:nvSpPr>
        <p:spPr>
          <a:xfrm>
            <a:off x="9748351" y="4475994"/>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7" name="Oval 16"/>
          <p:cNvSpPr/>
          <p:nvPr/>
        </p:nvSpPr>
        <p:spPr>
          <a:xfrm>
            <a:off x="8800355" y="5507657"/>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8" name="Oval 17"/>
          <p:cNvSpPr/>
          <p:nvPr/>
        </p:nvSpPr>
        <p:spPr>
          <a:xfrm>
            <a:off x="10484335" y="4951232"/>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9" name="Oval 18"/>
          <p:cNvSpPr/>
          <p:nvPr/>
        </p:nvSpPr>
        <p:spPr>
          <a:xfrm>
            <a:off x="8851505" y="4717614"/>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0" name="Oval 19"/>
          <p:cNvSpPr/>
          <p:nvPr/>
        </p:nvSpPr>
        <p:spPr>
          <a:xfrm>
            <a:off x="9813203" y="5481183"/>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1" name="Oval 20"/>
          <p:cNvSpPr/>
          <p:nvPr/>
        </p:nvSpPr>
        <p:spPr>
          <a:xfrm>
            <a:off x="10393788" y="3851264"/>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22" name="Oval 21"/>
          <p:cNvSpPr/>
          <p:nvPr/>
        </p:nvSpPr>
        <p:spPr>
          <a:xfrm>
            <a:off x="8774222" y="3978475"/>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cxnSp>
        <p:nvCxnSpPr>
          <p:cNvPr id="23" name="Straight Connector 22"/>
          <p:cNvCxnSpPr>
            <a:stCxn id="11" idx="4"/>
            <a:endCxn id="13" idx="0"/>
          </p:cNvCxnSpPr>
          <p:nvPr/>
        </p:nvCxnSpPr>
        <p:spPr>
          <a:xfrm>
            <a:off x="8068561" y="4227062"/>
            <a:ext cx="142204" cy="681434"/>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7"/>
            <a:endCxn id="12" idx="3"/>
          </p:cNvCxnSpPr>
          <p:nvPr/>
        </p:nvCxnSpPr>
        <p:spPr>
          <a:xfrm flipV="1">
            <a:off x="8249654" y="3398704"/>
            <a:ext cx="625714" cy="3911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2" idx="6"/>
            <a:endCxn id="14" idx="2"/>
          </p:cNvCxnSpPr>
          <p:nvPr/>
        </p:nvCxnSpPr>
        <p:spPr>
          <a:xfrm flipV="1">
            <a:off x="9312567" y="3215227"/>
            <a:ext cx="569010" cy="2384"/>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4" idx="5"/>
            <a:endCxn id="21" idx="0"/>
          </p:cNvCxnSpPr>
          <p:nvPr/>
        </p:nvCxnSpPr>
        <p:spPr>
          <a:xfrm>
            <a:off x="10318776" y="3396320"/>
            <a:ext cx="331118" cy="45494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3" idx="5"/>
            <a:endCxn id="17" idx="1"/>
          </p:cNvCxnSpPr>
          <p:nvPr/>
        </p:nvCxnSpPr>
        <p:spPr>
          <a:xfrm>
            <a:off x="8391858" y="5345695"/>
            <a:ext cx="483509" cy="2369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7" idx="6"/>
            <a:endCxn id="20" idx="2"/>
          </p:cNvCxnSpPr>
          <p:nvPr/>
        </p:nvCxnSpPr>
        <p:spPr>
          <a:xfrm flipV="1">
            <a:off x="9312566" y="5737289"/>
            <a:ext cx="500637" cy="26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20" idx="7"/>
            <a:endCxn id="18" idx="3"/>
          </p:cNvCxnSpPr>
          <p:nvPr/>
        </p:nvCxnSpPr>
        <p:spPr>
          <a:xfrm flipV="1">
            <a:off x="10250402" y="5388431"/>
            <a:ext cx="308945" cy="167764"/>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8" idx="0"/>
            <a:endCxn id="21" idx="4"/>
          </p:cNvCxnSpPr>
          <p:nvPr/>
        </p:nvCxnSpPr>
        <p:spPr>
          <a:xfrm flipH="1" flipV="1">
            <a:off x="10649894" y="4363475"/>
            <a:ext cx="90547" cy="587757"/>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1" idx="5"/>
            <a:endCxn id="19" idx="1"/>
          </p:cNvCxnSpPr>
          <p:nvPr/>
        </p:nvCxnSpPr>
        <p:spPr>
          <a:xfrm>
            <a:off x="8249654" y="4152050"/>
            <a:ext cx="676863" cy="64057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19" idx="4"/>
            <a:endCxn id="17" idx="0"/>
          </p:cNvCxnSpPr>
          <p:nvPr/>
        </p:nvCxnSpPr>
        <p:spPr>
          <a:xfrm flipH="1">
            <a:off x="9056461" y="5229825"/>
            <a:ext cx="51150" cy="2778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13" idx="6"/>
            <a:endCxn id="19" idx="2"/>
          </p:cNvCxnSpPr>
          <p:nvPr/>
        </p:nvCxnSpPr>
        <p:spPr>
          <a:xfrm flipV="1">
            <a:off x="8466870" y="4973720"/>
            <a:ext cx="384635" cy="190882"/>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11" idx="6"/>
            <a:endCxn id="22" idx="1"/>
          </p:cNvCxnSpPr>
          <p:nvPr/>
        </p:nvCxnSpPr>
        <p:spPr>
          <a:xfrm>
            <a:off x="8324666" y="3970957"/>
            <a:ext cx="524568" cy="8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12" idx="4"/>
            <a:endCxn id="22" idx="0"/>
          </p:cNvCxnSpPr>
          <p:nvPr/>
        </p:nvCxnSpPr>
        <p:spPr>
          <a:xfrm flipH="1">
            <a:off x="9030328" y="3473716"/>
            <a:ext cx="26134" cy="504759"/>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2" idx="5"/>
            <a:endCxn id="15" idx="1"/>
          </p:cNvCxnSpPr>
          <p:nvPr/>
        </p:nvCxnSpPr>
        <p:spPr>
          <a:xfrm>
            <a:off x="9237555" y="3398704"/>
            <a:ext cx="313083" cy="271467"/>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15" idx="0"/>
            <a:endCxn id="14" idx="3"/>
          </p:cNvCxnSpPr>
          <p:nvPr/>
        </p:nvCxnSpPr>
        <p:spPr>
          <a:xfrm flipV="1">
            <a:off x="9731732" y="3396320"/>
            <a:ext cx="224857" cy="1988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15" idx="6"/>
            <a:endCxn id="21" idx="1"/>
          </p:cNvCxnSpPr>
          <p:nvPr/>
        </p:nvCxnSpPr>
        <p:spPr>
          <a:xfrm>
            <a:off x="9987837" y="3851265"/>
            <a:ext cx="480963" cy="75011"/>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22" idx="4"/>
            <a:endCxn id="19" idx="0"/>
          </p:cNvCxnSpPr>
          <p:nvPr/>
        </p:nvCxnSpPr>
        <p:spPr>
          <a:xfrm>
            <a:off x="9030328" y="4490686"/>
            <a:ext cx="77283" cy="2269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22" idx="7"/>
            <a:endCxn id="15" idx="2"/>
          </p:cNvCxnSpPr>
          <p:nvPr/>
        </p:nvCxnSpPr>
        <p:spPr>
          <a:xfrm flipV="1">
            <a:off x="9211421" y="3851265"/>
            <a:ext cx="264205" cy="202222"/>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15" idx="5"/>
            <a:endCxn id="16" idx="0"/>
          </p:cNvCxnSpPr>
          <p:nvPr/>
        </p:nvCxnSpPr>
        <p:spPr>
          <a:xfrm>
            <a:off x="9912825" y="4032358"/>
            <a:ext cx="91632" cy="443636"/>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19" idx="6"/>
            <a:endCxn id="16" idx="3"/>
          </p:cNvCxnSpPr>
          <p:nvPr/>
        </p:nvCxnSpPr>
        <p:spPr>
          <a:xfrm flipV="1">
            <a:off x="9363716" y="4913193"/>
            <a:ext cx="459647" cy="60527"/>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22" idx="6"/>
            <a:endCxn id="16" idx="1"/>
          </p:cNvCxnSpPr>
          <p:nvPr/>
        </p:nvCxnSpPr>
        <p:spPr>
          <a:xfrm>
            <a:off x="9286433" y="4234581"/>
            <a:ext cx="536930" cy="316425"/>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19" idx="5"/>
            <a:endCxn id="20" idx="1"/>
          </p:cNvCxnSpPr>
          <p:nvPr/>
        </p:nvCxnSpPr>
        <p:spPr>
          <a:xfrm>
            <a:off x="9288704" y="5154813"/>
            <a:ext cx="599511" cy="401382"/>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20" idx="0"/>
            <a:endCxn id="16" idx="4"/>
          </p:cNvCxnSpPr>
          <p:nvPr/>
        </p:nvCxnSpPr>
        <p:spPr>
          <a:xfrm flipH="1" flipV="1">
            <a:off x="10004457" y="4988205"/>
            <a:ext cx="64852" cy="49297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16" idx="7"/>
            <a:endCxn id="21" idx="3"/>
          </p:cNvCxnSpPr>
          <p:nvPr/>
        </p:nvCxnSpPr>
        <p:spPr>
          <a:xfrm flipV="1">
            <a:off x="10185550" y="4288463"/>
            <a:ext cx="283250" cy="26254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6" idx="5"/>
            <a:endCxn id="18" idx="1"/>
          </p:cNvCxnSpPr>
          <p:nvPr/>
        </p:nvCxnSpPr>
        <p:spPr>
          <a:xfrm>
            <a:off x="10185550" y="4913193"/>
            <a:ext cx="373797" cy="113051"/>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18" idx="2"/>
            <a:endCxn id="19" idx="6"/>
          </p:cNvCxnSpPr>
          <p:nvPr/>
        </p:nvCxnSpPr>
        <p:spPr>
          <a:xfrm flipH="1" flipV="1">
            <a:off x="9363716" y="4973720"/>
            <a:ext cx="1120619" cy="2336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18" idx="2"/>
            <a:endCxn id="17" idx="7"/>
          </p:cNvCxnSpPr>
          <p:nvPr/>
        </p:nvCxnSpPr>
        <p:spPr>
          <a:xfrm flipH="1">
            <a:off x="9237554" y="5207338"/>
            <a:ext cx="1246781" cy="375331"/>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8" idx="2"/>
            <a:endCxn id="13" idx="6"/>
          </p:cNvCxnSpPr>
          <p:nvPr/>
        </p:nvCxnSpPr>
        <p:spPr>
          <a:xfrm flipH="1" flipV="1">
            <a:off x="8466870" y="5164602"/>
            <a:ext cx="2017465" cy="42736"/>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18" idx="1"/>
            <a:endCxn id="14" idx="4"/>
          </p:cNvCxnSpPr>
          <p:nvPr/>
        </p:nvCxnSpPr>
        <p:spPr>
          <a:xfrm flipH="1" flipV="1">
            <a:off x="10137683" y="3471332"/>
            <a:ext cx="421664" cy="1554912"/>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8" idx="1"/>
            <a:endCxn id="15" idx="5"/>
          </p:cNvCxnSpPr>
          <p:nvPr/>
        </p:nvCxnSpPr>
        <p:spPr>
          <a:xfrm flipH="1" flipV="1">
            <a:off x="9912825" y="4032358"/>
            <a:ext cx="646522" cy="993886"/>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8" idx="0"/>
            <a:endCxn id="12" idx="4"/>
          </p:cNvCxnSpPr>
          <p:nvPr/>
        </p:nvCxnSpPr>
        <p:spPr>
          <a:xfrm flipH="1" flipV="1">
            <a:off x="9056462" y="3473716"/>
            <a:ext cx="1683979" cy="1477516"/>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18" idx="2"/>
            <a:endCxn id="22" idx="5"/>
          </p:cNvCxnSpPr>
          <p:nvPr/>
        </p:nvCxnSpPr>
        <p:spPr>
          <a:xfrm flipH="1" flipV="1">
            <a:off x="9211421" y="4415674"/>
            <a:ext cx="1272914" cy="791664"/>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18" idx="2"/>
            <a:endCxn id="11" idx="5"/>
          </p:cNvCxnSpPr>
          <p:nvPr/>
        </p:nvCxnSpPr>
        <p:spPr>
          <a:xfrm flipH="1" flipV="1">
            <a:off x="8249654" y="4152050"/>
            <a:ext cx="2234681" cy="10552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20" idx="7"/>
            <a:endCxn id="21" idx="4"/>
          </p:cNvCxnSpPr>
          <p:nvPr/>
        </p:nvCxnSpPr>
        <p:spPr>
          <a:xfrm flipV="1">
            <a:off x="10250402" y="4363475"/>
            <a:ext cx="399492" cy="119272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20" idx="7"/>
            <a:endCxn id="14" idx="4"/>
          </p:cNvCxnSpPr>
          <p:nvPr/>
        </p:nvCxnSpPr>
        <p:spPr>
          <a:xfrm flipH="1" flipV="1">
            <a:off x="10137683" y="3471332"/>
            <a:ext cx="112719" cy="20848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20" idx="0"/>
            <a:endCxn id="12" idx="4"/>
          </p:cNvCxnSpPr>
          <p:nvPr/>
        </p:nvCxnSpPr>
        <p:spPr>
          <a:xfrm flipH="1" flipV="1">
            <a:off x="9056462" y="3473716"/>
            <a:ext cx="1012847" cy="2007467"/>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20" idx="7"/>
            <a:endCxn id="15" idx="4"/>
          </p:cNvCxnSpPr>
          <p:nvPr/>
        </p:nvCxnSpPr>
        <p:spPr>
          <a:xfrm flipH="1" flipV="1">
            <a:off x="9731732" y="4107370"/>
            <a:ext cx="518670" cy="1448825"/>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20" idx="1"/>
            <a:endCxn id="22" idx="5"/>
          </p:cNvCxnSpPr>
          <p:nvPr/>
        </p:nvCxnSpPr>
        <p:spPr>
          <a:xfrm flipH="1" flipV="1">
            <a:off x="9211421" y="4415674"/>
            <a:ext cx="676794" cy="1140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20" idx="2"/>
            <a:endCxn id="13" idx="6"/>
          </p:cNvCxnSpPr>
          <p:nvPr/>
        </p:nvCxnSpPr>
        <p:spPr>
          <a:xfrm flipH="1" flipV="1">
            <a:off x="8466870" y="5164602"/>
            <a:ext cx="1346333" cy="572687"/>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20" idx="2"/>
            <a:endCxn id="11" idx="4"/>
          </p:cNvCxnSpPr>
          <p:nvPr/>
        </p:nvCxnSpPr>
        <p:spPr>
          <a:xfrm flipH="1" flipV="1">
            <a:off x="8068561" y="4227062"/>
            <a:ext cx="1744642" cy="1510227"/>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17" idx="1"/>
            <a:endCxn id="11" idx="5"/>
          </p:cNvCxnSpPr>
          <p:nvPr/>
        </p:nvCxnSpPr>
        <p:spPr>
          <a:xfrm flipH="1" flipV="1">
            <a:off x="8249654" y="4152050"/>
            <a:ext cx="625713" cy="1430619"/>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17" idx="0"/>
            <a:endCxn id="22" idx="4"/>
          </p:cNvCxnSpPr>
          <p:nvPr/>
        </p:nvCxnSpPr>
        <p:spPr>
          <a:xfrm flipH="1" flipV="1">
            <a:off x="9030328" y="4490686"/>
            <a:ext cx="26133" cy="1016971"/>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7" idx="1"/>
            <a:endCxn id="12" idx="3"/>
          </p:cNvCxnSpPr>
          <p:nvPr/>
        </p:nvCxnSpPr>
        <p:spPr>
          <a:xfrm flipV="1">
            <a:off x="8875367" y="3398704"/>
            <a:ext cx="1" cy="2183965"/>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17" idx="7"/>
            <a:endCxn id="15" idx="4"/>
          </p:cNvCxnSpPr>
          <p:nvPr/>
        </p:nvCxnSpPr>
        <p:spPr>
          <a:xfrm flipV="1">
            <a:off x="9237554" y="4107370"/>
            <a:ext cx="494178" cy="1475299"/>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17" idx="7"/>
            <a:endCxn id="16" idx="3"/>
          </p:cNvCxnSpPr>
          <p:nvPr/>
        </p:nvCxnSpPr>
        <p:spPr>
          <a:xfrm flipV="1">
            <a:off x="9237554" y="4913193"/>
            <a:ext cx="585809" cy="669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7" idx="7"/>
            <a:endCxn id="21" idx="4"/>
          </p:cNvCxnSpPr>
          <p:nvPr/>
        </p:nvCxnSpPr>
        <p:spPr>
          <a:xfrm flipV="1">
            <a:off x="9237554" y="4363475"/>
            <a:ext cx="1412340" cy="1219194"/>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17" idx="0"/>
            <a:endCxn id="14" idx="4"/>
          </p:cNvCxnSpPr>
          <p:nvPr/>
        </p:nvCxnSpPr>
        <p:spPr>
          <a:xfrm flipV="1">
            <a:off x="9056461" y="3471332"/>
            <a:ext cx="1081222" cy="20363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13" idx="7"/>
            <a:endCxn id="22" idx="3"/>
          </p:cNvCxnSpPr>
          <p:nvPr/>
        </p:nvCxnSpPr>
        <p:spPr>
          <a:xfrm flipV="1">
            <a:off x="8391858" y="4415674"/>
            <a:ext cx="457376" cy="567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13" idx="7"/>
            <a:endCxn id="12" idx="3"/>
          </p:cNvCxnSpPr>
          <p:nvPr/>
        </p:nvCxnSpPr>
        <p:spPr>
          <a:xfrm flipV="1">
            <a:off x="8391858" y="3398704"/>
            <a:ext cx="483510" cy="1584804"/>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13" idx="7"/>
            <a:endCxn id="15" idx="4"/>
          </p:cNvCxnSpPr>
          <p:nvPr/>
        </p:nvCxnSpPr>
        <p:spPr>
          <a:xfrm flipV="1">
            <a:off x="8391858" y="4107370"/>
            <a:ext cx="1339874" cy="876138"/>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Straight Connector 72"/>
          <p:cNvCxnSpPr>
            <a:stCxn id="13" idx="0"/>
            <a:endCxn id="14" idx="2"/>
          </p:cNvCxnSpPr>
          <p:nvPr/>
        </p:nvCxnSpPr>
        <p:spPr>
          <a:xfrm flipV="1">
            <a:off x="8210765" y="3215227"/>
            <a:ext cx="1670812" cy="1693269"/>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21" idx="1"/>
            <a:endCxn id="12" idx="6"/>
          </p:cNvCxnSpPr>
          <p:nvPr/>
        </p:nvCxnSpPr>
        <p:spPr>
          <a:xfrm flipH="1" flipV="1">
            <a:off x="9312567" y="3217611"/>
            <a:ext cx="1156233" cy="708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p:cNvCxnSpPr>
            <a:stCxn id="13" idx="7"/>
            <a:endCxn id="16" idx="2"/>
          </p:cNvCxnSpPr>
          <p:nvPr/>
        </p:nvCxnSpPr>
        <p:spPr>
          <a:xfrm flipV="1">
            <a:off x="8391858" y="4732100"/>
            <a:ext cx="1356493" cy="251408"/>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13" idx="7"/>
            <a:endCxn id="21" idx="2"/>
          </p:cNvCxnSpPr>
          <p:nvPr/>
        </p:nvCxnSpPr>
        <p:spPr>
          <a:xfrm flipV="1">
            <a:off x="8391858" y="4107370"/>
            <a:ext cx="2001930" cy="876138"/>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11" idx="6"/>
            <a:endCxn id="15" idx="2"/>
          </p:cNvCxnSpPr>
          <p:nvPr/>
        </p:nvCxnSpPr>
        <p:spPr>
          <a:xfrm flipV="1">
            <a:off x="8324666" y="3851265"/>
            <a:ext cx="1150960" cy="119692"/>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11" idx="6"/>
            <a:endCxn id="14" idx="2"/>
          </p:cNvCxnSpPr>
          <p:nvPr/>
        </p:nvCxnSpPr>
        <p:spPr>
          <a:xfrm flipV="1">
            <a:off x="8324666" y="3215227"/>
            <a:ext cx="1556911" cy="755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11" idx="7"/>
            <a:endCxn id="15" idx="2"/>
          </p:cNvCxnSpPr>
          <p:nvPr/>
        </p:nvCxnSpPr>
        <p:spPr>
          <a:xfrm>
            <a:off x="8249654" y="3789863"/>
            <a:ext cx="1225972" cy="61402"/>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11" idx="5"/>
            <a:endCxn id="21" idx="2"/>
          </p:cNvCxnSpPr>
          <p:nvPr/>
        </p:nvCxnSpPr>
        <p:spPr>
          <a:xfrm flipV="1">
            <a:off x="8249654" y="4107370"/>
            <a:ext cx="2144134" cy="44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a:stCxn id="11" idx="5"/>
            <a:endCxn id="16" idx="1"/>
          </p:cNvCxnSpPr>
          <p:nvPr/>
        </p:nvCxnSpPr>
        <p:spPr>
          <a:xfrm>
            <a:off x="8249654" y="4152050"/>
            <a:ext cx="1573709" cy="398956"/>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a:stCxn id="12" idx="4"/>
            <a:endCxn id="16" idx="1"/>
          </p:cNvCxnSpPr>
          <p:nvPr/>
        </p:nvCxnSpPr>
        <p:spPr>
          <a:xfrm>
            <a:off x="9056462" y="3473716"/>
            <a:ext cx="766901" cy="1077290"/>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12" idx="5"/>
            <a:endCxn id="19" idx="0"/>
          </p:cNvCxnSpPr>
          <p:nvPr/>
        </p:nvCxnSpPr>
        <p:spPr>
          <a:xfrm flipH="1">
            <a:off x="9107611" y="3398704"/>
            <a:ext cx="129944" cy="1318910"/>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14" idx="3"/>
            <a:endCxn id="19" idx="7"/>
          </p:cNvCxnSpPr>
          <p:nvPr/>
        </p:nvCxnSpPr>
        <p:spPr>
          <a:xfrm flipH="1">
            <a:off x="9288704" y="3396320"/>
            <a:ext cx="667885" cy="13963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a:stCxn id="14" idx="4"/>
            <a:endCxn id="16" idx="0"/>
          </p:cNvCxnSpPr>
          <p:nvPr/>
        </p:nvCxnSpPr>
        <p:spPr>
          <a:xfrm flipH="1">
            <a:off x="10004457" y="3471332"/>
            <a:ext cx="133226" cy="1004662"/>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14" idx="4"/>
            <a:endCxn id="14" idx="4"/>
          </p:cNvCxnSpPr>
          <p:nvPr/>
        </p:nvCxnSpPr>
        <p:spPr>
          <a:xfrm>
            <a:off x="10137683" y="3471332"/>
            <a:ext cx="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1150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Managers paradise</a:t>
            </a:r>
          </a:p>
        </p:txBody>
      </p:sp>
      <p:sp>
        <p:nvSpPr>
          <p:cNvPr id="3" name="Content Placeholder 2"/>
          <p:cNvSpPr>
            <a:spLocks noGrp="1"/>
          </p:cNvSpPr>
          <p:nvPr>
            <p:ph idx="1"/>
          </p:nvPr>
        </p:nvSpPr>
        <p:spPr>
          <a:xfrm>
            <a:off x="685802" y="2142067"/>
            <a:ext cx="4125096" cy="3649133"/>
          </a:xfrm>
        </p:spPr>
        <p:txBody>
          <a:bodyPr/>
          <a:lstStyle/>
          <a:p>
            <a:r>
              <a:rPr lang="en-US" dirty="0"/>
              <a:t>Communication overhead consumes all resources</a:t>
            </a:r>
          </a:p>
          <a:p>
            <a:r>
              <a:rPr lang="en-US" dirty="0"/>
              <a:t>Managers are hired to “take control”</a:t>
            </a:r>
          </a:p>
          <a:p>
            <a:r>
              <a:rPr lang="en-US" dirty="0"/>
              <a:t>Experts with skills removed from decision process and isolated</a:t>
            </a:r>
          </a:p>
          <a:p>
            <a:r>
              <a:rPr lang="en-US" dirty="0"/>
              <a:t>Hierarchy emerges with reports and orders circulating via “broken phone”, managers become messengers.</a:t>
            </a:r>
          </a:p>
          <a:p>
            <a:r>
              <a:rPr lang="en-US" dirty="0"/>
              <a:t>No one is </a:t>
            </a:r>
            <a:r>
              <a:rPr lang="en-US"/>
              <a:t>personally responsible</a:t>
            </a:r>
            <a:endParaRPr lang="en-US" dirty="0"/>
          </a:p>
          <a:p>
            <a:endParaRPr lang="en-US" dirty="0"/>
          </a:p>
        </p:txBody>
      </p:sp>
      <p:sp>
        <p:nvSpPr>
          <p:cNvPr id="4" name="Oval 3"/>
          <p:cNvSpPr/>
          <p:nvPr/>
        </p:nvSpPr>
        <p:spPr>
          <a:xfrm>
            <a:off x="7812455" y="3714851"/>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5" name="Oval 4"/>
          <p:cNvSpPr/>
          <p:nvPr/>
        </p:nvSpPr>
        <p:spPr>
          <a:xfrm>
            <a:off x="8800356" y="2961505"/>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6" name="Oval 5"/>
          <p:cNvSpPr/>
          <p:nvPr/>
        </p:nvSpPr>
        <p:spPr>
          <a:xfrm>
            <a:off x="7954659" y="4908496"/>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7" name="Oval 6"/>
          <p:cNvSpPr/>
          <p:nvPr/>
        </p:nvSpPr>
        <p:spPr>
          <a:xfrm>
            <a:off x="9881577" y="2959121"/>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8" name="Oval 7"/>
          <p:cNvSpPr/>
          <p:nvPr/>
        </p:nvSpPr>
        <p:spPr>
          <a:xfrm>
            <a:off x="9475626" y="3595159"/>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9" name="Oval 8"/>
          <p:cNvSpPr/>
          <p:nvPr/>
        </p:nvSpPr>
        <p:spPr>
          <a:xfrm>
            <a:off x="9748351" y="4475994"/>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0" name="Oval 9"/>
          <p:cNvSpPr/>
          <p:nvPr/>
        </p:nvSpPr>
        <p:spPr>
          <a:xfrm>
            <a:off x="8800355" y="5507657"/>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1" name="Oval 10"/>
          <p:cNvSpPr/>
          <p:nvPr/>
        </p:nvSpPr>
        <p:spPr>
          <a:xfrm>
            <a:off x="10484335" y="4951232"/>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2" name="Oval 11"/>
          <p:cNvSpPr/>
          <p:nvPr/>
        </p:nvSpPr>
        <p:spPr>
          <a:xfrm>
            <a:off x="8851505" y="4717614"/>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3" name="Oval 12"/>
          <p:cNvSpPr/>
          <p:nvPr/>
        </p:nvSpPr>
        <p:spPr>
          <a:xfrm>
            <a:off x="9813203" y="5481183"/>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4" name="Oval 13"/>
          <p:cNvSpPr/>
          <p:nvPr/>
        </p:nvSpPr>
        <p:spPr>
          <a:xfrm>
            <a:off x="10393788" y="3851264"/>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5" name="Oval 14"/>
          <p:cNvSpPr/>
          <p:nvPr/>
        </p:nvSpPr>
        <p:spPr>
          <a:xfrm>
            <a:off x="8774222" y="3978475"/>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cxnSp>
        <p:nvCxnSpPr>
          <p:cNvPr id="16" name="Straight Connector 15"/>
          <p:cNvCxnSpPr>
            <a:stCxn id="4" idx="4"/>
            <a:endCxn id="6" idx="0"/>
          </p:cNvCxnSpPr>
          <p:nvPr/>
        </p:nvCxnSpPr>
        <p:spPr>
          <a:xfrm>
            <a:off x="8068561" y="4227062"/>
            <a:ext cx="142204" cy="681434"/>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4" idx="7"/>
            <a:endCxn id="5" idx="3"/>
          </p:cNvCxnSpPr>
          <p:nvPr/>
        </p:nvCxnSpPr>
        <p:spPr>
          <a:xfrm flipV="1">
            <a:off x="8249654" y="3398704"/>
            <a:ext cx="625714" cy="3911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5" idx="6"/>
            <a:endCxn id="7" idx="2"/>
          </p:cNvCxnSpPr>
          <p:nvPr/>
        </p:nvCxnSpPr>
        <p:spPr>
          <a:xfrm flipV="1">
            <a:off x="9312567" y="3215227"/>
            <a:ext cx="569010" cy="2384"/>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5"/>
            <a:endCxn id="14" idx="0"/>
          </p:cNvCxnSpPr>
          <p:nvPr/>
        </p:nvCxnSpPr>
        <p:spPr>
          <a:xfrm>
            <a:off x="10318776" y="3396320"/>
            <a:ext cx="331118" cy="454944"/>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6" idx="5"/>
            <a:endCxn id="10" idx="1"/>
          </p:cNvCxnSpPr>
          <p:nvPr/>
        </p:nvCxnSpPr>
        <p:spPr>
          <a:xfrm>
            <a:off x="8391858" y="5345695"/>
            <a:ext cx="483509" cy="2369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0" idx="6"/>
            <a:endCxn id="13" idx="2"/>
          </p:cNvCxnSpPr>
          <p:nvPr/>
        </p:nvCxnSpPr>
        <p:spPr>
          <a:xfrm flipV="1">
            <a:off x="9312566" y="5737289"/>
            <a:ext cx="500637" cy="26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3" idx="7"/>
            <a:endCxn id="11" idx="3"/>
          </p:cNvCxnSpPr>
          <p:nvPr/>
        </p:nvCxnSpPr>
        <p:spPr>
          <a:xfrm flipV="1">
            <a:off x="10250402" y="5388431"/>
            <a:ext cx="308945" cy="167764"/>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1" idx="0"/>
            <a:endCxn id="14" idx="4"/>
          </p:cNvCxnSpPr>
          <p:nvPr/>
        </p:nvCxnSpPr>
        <p:spPr>
          <a:xfrm flipH="1" flipV="1">
            <a:off x="10649894" y="4363475"/>
            <a:ext cx="90547" cy="58775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4" idx="5"/>
            <a:endCxn id="12" idx="1"/>
          </p:cNvCxnSpPr>
          <p:nvPr/>
        </p:nvCxnSpPr>
        <p:spPr>
          <a:xfrm>
            <a:off x="8249654" y="4152050"/>
            <a:ext cx="676863" cy="6405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2" idx="4"/>
            <a:endCxn id="10" idx="0"/>
          </p:cNvCxnSpPr>
          <p:nvPr/>
        </p:nvCxnSpPr>
        <p:spPr>
          <a:xfrm flipH="1">
            <a:off x="9056461" y="5229825"/>
            <a:ext cx="51150" cy="27783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6" idx="6"/>
            <a:endCxn id="12" idx="2"/>
          </p:cNvCxnSpPr>
          <p:nvPr/>
        </p:nvCxnSpPr>
        <p:spPr>
          <a:xfrm flipV="1">
            <a:off x="8466870" y="4973720"/>
            <a:ext cx="384635" cy="190882"/>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4" idx="6"/>
            <a:endCxn id="15" idx="1"/>
          </p:cNvCxnSpPr>
          <p:nvPr/>
        </p:nvCxnSpPr>
        <p:spPr>
          <a:xfrm>
            <a:off x="8324666" y="3970957"/>
            <a:ext cx="524568" cy="8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5" idx="4"/>
            <a:endCxn id="15" idx="0"/>
          </p:cNvCxnSpPr>
          <p:nvPr/>
        </p:nvCxnSpPr>
        <p:spPr>
          <a:xfrm flipH="1">
            <a:off x="9030328" y="3473716"/>
            <a:ext cx="26134" cy="5047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5" idx="5"/>
            <a:endCxn id="8" idx="1"/>
          </p:cNvCxnSpPr>
          <p:nvPr/>
        </p:nvCxnSpPr>
        <p:spPr>
          <a:xfrm>
            <a:off x="9237555" y="3398704"/>
            <a:ext cx="313083" cy="271467"/>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8" idx="0"/>
            <a:endCxn id="7" idx="3"/>
          </p:cNvCxnSpPr>
          <p:nvPr/>
        </p:nvCxnSpPr>
        <p:spPr>
          <a:xfrm flipV="1">
            <a:off x="9731732" y="3396320"/>
            <a:ext cx="224857" cy="1988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8" idx="6"/>
            <a:endCxn id="14" idx="1"/>
          </p:cNvCxnSpPr>
          <p:nvPr/>
        </p:nvCxnSpPr>
        <p:spPr>
          <a:xfrm>
            <a:off x="9987837" y="3851265"/>
            <a:ext cx="480963" cy="75011"/>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15" idx="4"/>
            <a:endCxn id="12" idx="0"/>
          </p:cNvCxnSpPr>
          <p:nvPr/>
        </p:nvCxnSpPr>
        <p:spPr>
          <a:xfrm>
            <a:off x="9030328" y="4490686"/>
            <a:ext cx="77283" cy="22692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15" idx="7"/>
            <a:endCxn id="8" idx="2"/>
          </p:cNvCxnSpPr>
          <p:nvPr/>
        </p:nvCxnSpPr>
        <p:spPr>
          <a:xfrm flipV="1">
            <a:off x="9211421" y="3851265"/>
            <a:ext cx="264205" cy="202222"/>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8" idx="5"/>
            <a:endCxn id="9" idx="0"/>
          </p:cNvCxnSpPr>
          <p:nvPr/>
        </p:nvCxnSpPr>
        <p:spPr>
          <a:xfrm>
            <a:off x="9912825" y="4032358"/>
            <a:ext cx="91632" cy="44363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12" idx="6"/>
            <a:endCxn id="9" idx="3"/>
          </p:cNvCxnSpPr>
          <p:nvPr/>
        </p:nvCxnSpPr>
        <p:spPr>
          <a:xfrm flipV="1">
            <a:off x="9363716" y="4913193"/>
            <a:ext cx="459647" cy="60527"/>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5" idx="6"/>
            <a:endCxn id="9" idx="1"/>
          </p:cNvCxnSpPr>
          <p:nvPr/>
        </p:nvCxnSpPr>
        <p:spPr>
          <a:xfrm>
            <a:off x="9286433" y="4234581"/>
            <a:ext cx="536930" cy="316425"/>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12" idx="5"/>
            <a:endCxn id="13" idx="1"/>
          </p:cNvCxnSpPr>
          <p:nvPr/>
        </p:nvCxnSpPr>
        <p:spPr>
          <a:xfrm>
            <a:off x="9288704" y="5154813"/>
            <a:ext cx="599511" cy="401382"/>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13" idx="0"/>
            <a:endCxn id="9" idx="4"/>
          </p:cNvCxnSpPr>
          <p:nvPr/>
        </p:nvCxnSpPr>
        <p:spPr>
          <a:xfrm flipH="1" flipV="1">
            <a:off x="10004457" y="4988205"/>
            <a:ext cx="64852" cy="492978"/>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9" idx="7"/>
            <a:endCxn id="14" idx="3"/>
          </p:cNvCxnSpPr>
          <p:nvPr/>
        </p:nvCxnSpPr>
        <p:spPr>
          <a:xfrm flipV="1">
            <a:off x="10185550" y="4288463"/>
            <a:ext cx="283250" cy="262543"/>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9" idx="5"/>
            <a:endCxn id="11" idx="1"/>
          </p:cNvCxnSpPr>
          <p:nvPr/>
        </p:nvCxnSpPr>
        <p:spPr>
          <a:xfrm>
            <a:off x="10185550" y="4913193"/>
            <a:ext cx="373797" cy="113051"/>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11" idx="2"/>
            <a:endCxn id="12" idx="6"/>
          </p:cNvCxnSpPr>
          <p:nvPr/>
        </p:nvCxnSpPr>
        <p:spPr>
          <a:xfrm flipH="1" flipV="1">
            <a:off x="9363716" y="4973720"/>
            <a:ext cx="1120619" cy="2336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11" idx="2"/>
            <a:endCxn id="10" idx="7"/>
          </p:cNvCxnSpPr>
          <p:nvPr/>
        </p:nvCxnSpPr>
        <p:spPr>
          <a:xfrm flipH="1">
            <a:off x="9237554" y="5207338"/>
            <a:ext cx="1246781" cy="375331"/>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1" idx="2"/>
            <a:endCxn id="6" idx="6"/>
          </p:cNvCxnSpPr>
          <p:nvPr/>
        </p:nvCxnSpPr>
        <p:spPr>
          <a:xfrm flipH="1" flipV="1">
            <a:off x="8466870" y="5164602"/>
            <a:ext cx="2017465" cy="42736"/>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11" idx="1"/>
            <a:endCxn id="7" idx="4"/>
          </p:cNvCxnSpPr>
          <p:nvPr/>
        </p:nvCxnSpPr>
        <p:spPr>
          <a:xfrm flipH="1" flipV="1">
            <a:off x="10137683" y="3471332"/>
            <a:ext cx="421664" cy="1554912"/>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1" idx="1"/>
            <a:endCxn id="8" idx="5"/>
          </p:cNvCxnSpPr>
          <p:nvPr/>
        </p:nvCxnSpPr>
        <p:spPr>
          <a:xfrm flipH="1" flipV="1">
            <a:off x="9912825" y="4032358"/>
            <a:ext cx="646522" cy="993886"/>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11" idx="0"/>
            <a:endCxn id="5" idx="4"/>
          </p:cNvCxnSpPr>
          <p:nvPr/>
        </p:nvCxnSpPr>
        <p:spPr>
          <a:xfrm flipH="1" flipV="1">
            <a:off x="9056462" y="3473716"/>
            <a:ext cx="1683979" cy="1477516"/>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2"/>
            <a:endCxn id="15" idx="5"/>
          </p:cNvCxnSpPr>
          <p:nvPr/>
        </p:nvCxnSpPr>
        <p:spPr>
          <a:xfrm flipH="1" flipV="1">
            <a:off x="9211421" y="4415674"/>
            <a:ext cx="1272914" cy="791664"/>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1" idx="2"/>
            <a:endCxn id="4" idx="5"/>
          </p:cNvCxnSpPr>
          <p:nvPr/>
        </p:nvCxnSpPr>
        <p:spPr>
          <a:xfrm flipH="1" flipV="1">
            <a:off x="8249654" y="4152050"/>
            <a:ext cx="2234681" cy="10552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13" idx="7"/>
            <a:endCxn id="14" idx="4"/>
          </p:cNvCxnSpPr>
          <p:nvPr/>
        </p:nvCxnSpPr>
        <p:spPr>
          <a:xfrm flipV="1">
            <a:off x="10250402" y="4363475"/>
            <a:ext cx="399492" cy="119272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3" idx="7"/>
            <a:endCxn id="7" idx="4"/>
          </p:cNvCxnSpPr>
          <p:nvPr/>
        </p:nvCxnSpPr>
        <p:spPr>
          <a:xfrm flipH="1" flipV="1">
            <a:off x="10137683" y="3471332"/>
            <a:ext cx="112719" cy="20848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13" idx="0"/>
            <a:endCxn id="5" idx="4"/>
          </p:cNvCxnSpPr>
          <p:nvPr/>
        </p:nvCxnSpPr>
        <p:spPr>
          <a:xfrm flipH="1" flipV="1">
            <a:off x="9056462" y="3473716"/>
            <a:ext cx="1012847" cy="2007467"/>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3" idx="7"/>
            <a:endCxn id="8" idx="4"/>
          </p:cNvCxnSpPr>
          <p:nvPr/>
        </p:nvCxnSpPr>
        <p:spPr>
          <a:xfrm flipH="1" flipV="1">
            <a:off x="9731732" y="4107370"/>
            <a:ext cx="518670" cy="1448825"/>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3" idx="1"/>
            <a:endCxn id="15" idx="5"/>
          </p:cNvCxnSpPr>
          <p:nvPr/>
        </p:nvCxnSpPr>
        <p:spPr>
          <a:xfrm flipH="1" flipV="1">
            <a:off x="9211421" y="4415674"/>
            <a:ext cx="676794" cy="1140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13" idx="2"/>
            <a:endCxn id="6" idx="6"/>
          </p:cNvCxnSpPr>
          <p:nvPr/>
        </p:nvCxnSpPr>
        <p:spPr>
          <a:xfrm flipH="1" flipV="1">
            <a:off x="8466870" y="5164602"/>
            <a:ext cx="1346333" cy="572687"/>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13" idx="2"/>
            <a:endCxn id="4" idx="4"/>
          </p:cNvCxnSpPr>
          <p:nvPr/>
        </p:nvCxnSpPr>
        <p:spPr>
          <a:xfrm flipH="1" flipV="1">
            <a:off x="8068561" y="4227062"/>
            <a:ext cx="1744642" cy="1510227"/>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10" idx="1"/>
            <a:endCxn id="4" idx="5"/>
          </p:cNvCxnSpPr>
          <p:nvPr/>
        </p:nvCxnSpPr>
        <p:spPr>
          <a:xfrm flipH="1" flipV="1">
            <a:off x="8249654" y="4152050"/>
            <a:ext cx="625713" cy="1430619"/>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10" idx="0"/>
            <a:endCxn id="15" idx="4"/>
          </p:cNvCxnSpPr>
          <p:nvPr/>
        </p:nvCxnSpPr>
        <p:spPr>
          <a:xfrm flipH="1" flipV="1">
            <a:off x="9030328" y="4490686"/>
            <a:ext cx="26133" cy="1016971"/>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10" idx="1"/>
            <a:endCxn id="5" idx="3"/>
          </p:cNvCxnSpPr>
          <p:nvPr/>
        </p:nvCxnSpPr>
        <p:spPr>
          <a:xfrm flipV="1">
            <a:off x="8875367" y="3398704"/>
            <a:ext cx="1" cy="2183965"/>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10" idx="7"/>
            <a:endCxn id="8" idx="4"/>
          </p:cNvCxnSpPr>
          <p:nvPr/>
        </p:nvCxnSpPr>
        <p:spPr>
          <a:xfrm flipV="1">
            <a:off x="9237554" y="4107370"/>
            <a:ext cx="494178" cy="1475299"/>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10" idx="7"/>
            <a:endCxn id="9" idx="3"/>
          </p:cNvCxnSpPr>
          <p:nvPr/>
        </p:nvCxnSpPr>
        <p:spPr>
          <a:xfrm flipV="1">
            <a:off x="9237554" y="4913193"/>
            <a:ext cx="585809" cy="669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10" idx="7"/>
            <a:endCxn id="14" idx="4"/>
          </p:cNvCxnSpPr>
          <p:nvPr/>
        </p:nvCxnSpPr>
        <p:spPr>
          <a:xfrm flipV="1">
            <a:off x="9237554" y="4363475"/>
            <a:ext cx="1412340" cy="1219194"/>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0"/>
            <a:endCxn id="7" idx="4"/>
          </p:cNvCxnSpPr>
          <p:nvPr/>
        </p:nvCxnSpPr>
        <p:spPr>
          <a:xfrm flipV="1">
            <a:off x="9056461" y="3471332"/>
            <a:ext cx="1081222" cy="2036325"/>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6" idx="7"/>
            <a:endCxn id="15" idx="3"/>
          </p:cNvCxnSpPr>
          <p:nvPr/>
        </p:nvCxnSpPr>
        <p:spPr>
          <a:xfrm flipV="1">
            <a:off x="8391858" y="4415674"/>
            <a:ext cx="457376" cy="567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6" idx="7"/>
            <a:endCxn id="5" idx="3"/>
          </p:cNvCxnSpPr>
          <p:nvPr/>
        </p:nvCxnSpPr>
        <p:spPr>
          <a:xfrm flipV="1">
            <a:off x="8391858" y="3398704"/>
            <a:ext cx="483510" cy="1584804"/>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6" idx="7"/>
            <a:endCxn id="8" idx="4"/>
          </p:cNvCxnSpPr>
          <p:nvPr/>
        </p:nvCxnSpPr>
        <p:spPr>
          <a:xfrm flipV="1">
            <a:off x="8391858" y="4107370"/>
            <a:ext cx="1339874" cy="876138"/>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6" idx="0"/>
            <a:endCxn id="7" idx="2"/>
          </p:cNvCxnSpPr>
          <p:nvPr/>
        </p:nvCxnSpPr>
        <p:spPr>
          <a:xfrm flipV="1">
            <a:off x="8210765" y="3215227"/>
            <a:ext cx="1670812" cy="1693269"/>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14" idx="1"/>
            <a:endCxn id="5" idx="6"/>
          </p:cNvCxnSpPr>
          <p:nvPr/>
        </p:nvCxnSpPr>
        <p:spPr>
          <a:xfrm flipH="1" flipV="1">
            <a:off x="9312567" y="3217611"/>
            <a:ext cx="1156233" cy="708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6" idx="7"/>
            <a:endCxn id="9" idx="2"/>
          </p:cNvCxnSpPr>
          <p:nvPr/>
        </p:nvCxnSpPr>
        <p:spPr>
          <a:xfrm flipV="1">
            <a:off x="8391858" y="4732100"/>
            <a:ext cx="1356493" cy="25140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6" idx="7"/>
            <a:endCxn id="14" idx="2"/>
          </p:cNvCxnSpPr>
          <p:nvPr/>
        </p:nvCxnSpPr>
        <p:spPr>
          <a:xfrm flipV="1">
            <a:off x="8391858" y="4107370"/>
            <a:ext cx="2001930" cy="876138"/>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4" idx="6"/>
            <a:endCxn id="8" idx="2"/>
          </p:cNvCxnSpPr>
          <p:nvPr/>
        </p:nvCxnSpPr>
        <p:spPr>
          <a:xfrm flipV="1">
            <a:off x="8324666" y="3851265"/>
            <a:ext cx="1150960" cy="119692"/>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4" idx="6"/>
            <a:endCxn id="7" idx="2"/>
          </p:cNvCxnSpPr>
          <p:nvPr/>
        </p:nvCxnSpPr>
        <p:spPr>
          <a:xfrm flipV="1">
            <a:off x="8324666" y="3215227"/>
            <a:ext cx="1556911" cy="755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4" idx="7"/>
            <a:endCxn id="8" idx="2"/>
          </p:cNvCxnSpPr>
          <p:nvPr/>
        </p:nvCxnSpPr>
        <p:spPr>
          <a:xfrm>
            <a:off x="8249654" y="3789863"/>
            <a:ext cx="1225972" cy="61402"/>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Straight Connector 72"/>
          <p:cNvCxnSpPr>
            <a:stCxn id="4" idx="5"/>
            <a:endCxn id="14" idx="2"/>
          </p:cNvCxnSpPr>
          <p:nvPr/>
        </p:nvCxnSpPr>
        <p:spPr>
          <a:xfrm flipV="1">
            <a:off x="8249654" y="4107370"/>
            <a:ext cx="2144134" cy="44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4" idx="5"/>
            <a:endCxn id="9" idx="1"/>
          </p:cNvCxnSpPr>
          <p:nvPr/>
        </p:nvCxnSpPr>
        <p:spPr>
          <a:xfrm>
            <a:off x="8249654" y="4152050"/>
            <a:ext cx="1573709" cy="398956"/>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p:cNvCxnSpPr>
            <a:stCxn id="5" idx="4"/>
            <a:endCxn id="9" idx="1"/>
          </p:cNvCxnSpPr>
          <p:nvPr/>
        </p:nvCxnSpPr>
        <p:spPr>
          <a:xfrm>
            <a:off x="9056462" y="3473716"/>
            <a:ext cx="766901" cy="107729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5" idx="5"/>
            <a:endCxn id="12" idx="0"/>
          </p:cNvCxnSpPr>
          <p:nvPr/>
        </p:nvCxnSpPr>
        <p:spPr>
          <a:xfrm flipH="1">
            <a:off x="9107611" y="3398704"/>
            <a:ext cx="129944" cy="1318910"/>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7" idx="3"/>
            <a:endCxn id="12" idx="7"/>
          </p:cNvCxnSpPr>
          <p:nvPr/>
        </p:nvCxnSpPr>
        <p:spPr>
          <a:xfrm flipH="1">
            <a:off x="9288704" y="3396320"/>
            <a:ext cx="667885" cy="13963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7" idx="4"/>
            <a:endCxn id="9" idx="0"/>
          </p:cNvCxnSpPr>
          <p:nvPr/>
        </p:nvCxnSpPr>
        <p:spPr>
          <a:xfrm flipH="1">
            <a:off x="10004457" y="3471332"/>
            <a:ext cx="133226" cy="1004662"/>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7" idx="4"/>
            <a:endCxn id="7" idx="4"/>
          </p:cNvCxnSpPr>
          <p:nvPr/>
        </p:nvCxnSpPr>
        <p:spPr>
          <a:xfrm>
            <a:off x="10137683" y="3471332"/>
            <a:ext cx="0" cy="0"/>
          </a:xfrm>
          <a:prstGeom prst="line">
            <a:avLst/>
          </a:prstGeom>
        </p:spPr>
        <p:style>
          <a:lnRef idx="2">
            <a:schemeClr val="accent1"/>
          </a:lnRef>
          <a:fillRef idx="0">
            <a:schemeClr val="accent1"/>
          </a:fillRef>
          <a:effectRef idx="1">
            <a:schemeClr val="accent1"/>
          </a:effectRef>
          <a:fontRef idx="minor">
            <a:schemeClr val="tx1"/>
          </a:fontRef>
        </p:style>
      </p:cxnSp>
      <p:sp>
        <p:nvSpPr>
          <p:cNvPr id="80" name="Oval 79"/>
          <p:cNvSpPr/>
          <p:nvPr/>
        </p:nvSpPr>
        <p:spPr>
          <a:xfrm>
            <a:off x="5618367" y="4132918"/>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81" name="Oval 80"/>
          <p:cNvSpPr/>
          <p:nvPr/>
        </p:nvSpPr>
        <p:spPr>
          <a:xfrm>
            <a:off x="6606268" y="3379572"/>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82" name="Oval 81"/>
          <p:cNvSpPr/>
          <p:nvPr/>
        </p:nvSpPr>
        <p:spPr>
          <a:xfrm>
            <a:off x="5760571" y="5326563"/>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83" name="Oval 82"/>
          <p:cNvSpPr/>
          <p:nvPr/>
        </p:nvSpPr>
        <p:spPr>
          <a:xfrm>
            <a:off x="7687489" y="3377188"/>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84" name="Oval 83"/>
          <p:cNvSpPr/>
          <p:nvPr/>
        </p:nvSpPr>
        <p:spPr>
          <a:xfrm>
            <a:off x="7281538" y="4013226"/>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85" name="Oval 84"/>
          <p:cNvSpPr/>
          <p:nvPr/>
        </p:nvSpPr>
        <p:spPr>
          <a:xfrm>
            <a:off x="7554263" y="4894061"/>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86" name="Oval 85"/>
          <p:cNvSpPr/>
          <p:nvPr/>
        </p:nvSpPr>
        <p:spPr>
          <a:xfrm>
            <a:off x="6606267" y="5925724"/>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87" name="Oval 86"/>
          <p:cNvSpPr/>
          <p:nvPr/>
        </p:nvSpPr>
        <p:spPr>
          <a:xfrm>
            <a:off x="8290247" y="5369299"/>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88" name="Oval 87"/>
          <p:cNvSpPr/>
          <p:nvPr/>
        </p:nvSpPr>
        <p:spPr>
          <a:xfrm>
            <a:off x="6657417" y="5135681"/>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89" name="Oval 88"/>
          <p:cNvSpPr/>
          <p:nvPr/>
        </p:nvSpPr>
        <p:spPr>
          <a:xfrm>
            <a:off x="7619115" y="5899250"/>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90" name="Oval 89"/>
          <p:cNvSpPr/>
          <p:nvPr/>
        </p:nvSpPr>
        <p:spPr>
          <a:xfrm>
            <a:off x="8199700" y="4269331"/>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91" name="Oval 90"/>
          <p:cNvSpPr/>
          <p:nvPr/>
        </p:nvSpPr>
        <p:spPr>
          <a:xfrm>
            <a:off x="6580134" y="4396542"/>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cxnSp>
        <p:nvCxnSpPr>
          <p:cNvPr id="92" name="Straight Connector 91"/>
          <p:cNvCxnSpPr>
            <a:stCxn id="80" idx="4"/>
            <a:endCxn id="82" idx="0"/>
          </p:cNvCxnSpPr>
          <p:nvPr/>
        </p:nvCxnSpPr>
        <p:spPr>
          <a:xfrm>
            <a:off x="5874473" y="4645129"/>
            <a:ext cx="142204" cy="681434"/>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a:stCxn id="80" idx="7"/>
            <a:endCxn id="81" idx="3"/>
          </p:cNvCxnSpPr>
          <p:nvPr/>
        </p:nvCxnSpPr>
        <p:spPr>
          <a:xfrm flipV="1">
            <a:off x="6055566" y="3816771"/>
            <a:ext cx="625714" cy="391159"/>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a:stCxn id="81" idx="6"/>
            <a:endCxn id="83" idx="2"/>
          </p:cNvCxnSpPr>
          <p:nvPr/>
        </p:nvCxnSpPr>
        <p:spPr>
          <a:xfrm flipV="1">
            <a:off x="7118479" y="3633294"/>
            <a:ext cx="569010" cy="2384"/>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a:stCxn id="83" idx="5"/>
            <a:endCxn id="90" idx="0"/>
          </p:cNvCxnSpPr>
          <p:nvPr/>
        </p:nvCxnSpPr>
        <p:spPr>
          <a:xfrm>
            <a:off x="8124688" y="3814387"/>
            <a:ext cx="331118" cy="454944"/>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82" idx="5"/>
            <a:endCxn id="86" idx="1"/>
          </p:cNvCxnSpPr>
          <p:nvPr/>
        </p:nvCxnSpPr>
        <p:spPr>
          <a:xfrm>
            <a:off x="6197770" y="5763762"/>
            <a:ext cx="483509" cy="236974"/>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86" idx="6"/>
            <a:endCxn id="89" idx="2"/>
          </p:cNvCxnSpPr>
          <p:nvPr/>
        </p:nvCxnSpPr>
        <p:spPr>
          <a:xfrm flipV="1">
            <a:off x="7118478" y="6155356"/>
            <a:ext cx="500637" cy="26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89" idx="7"/>
            <a:endCxn id="87" idx="3"/>
          </p:cNvCxnSpPr>
          <p:nvPr/>
        </p:nvCxnSpPr>
        <p:spPr>
          <a:xfrm flipV="1">
            <a:off x="8056314" y="5806498"/>
            <a:ext cx="308945" cy="167764"/>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a:stCxn id="87" idx="0"/>
            <a:endCxn id="90" idx="4"/>
          </p:cNvCxnSpPr>
          <p:nvPr/>
        </p:nvCxnSpPr>
        <p:spPr>
          <a:xfrm flipH="1" flipV="1">
            <a:off x="8455806" y="4781542"/>
            <a:ext cx="90547" cy="58775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80" idx="5"/>
            <a:endCxn id="88" idx="1"/>
          </p:cNvCxnSpPr>
          <p:nvPr/>
        </p:nvCxnSpPr>
        <p:spPr>
          <a:xfrm>
            <a:off x="6055566" y="4570117"/>
            <a:ext cx="676863" cy="6405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88" idx="4"/>
            <a:endCxn id="86" idx="0"/>
          </p:cNvCxnSpPr>
          <p:nvPr/>
        </p:nvCxnSpPr>
        <p:spPr>
          <a:xfrm flipH="1">
            <a:off x="6862373" y="5647892"/>
            <a:ext cx="51150" cy="2778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a:stCxn id="82" idx="6"/>
            <a:endCxn id="88" idx="2"/>
          </p:cNvCxnSpPr>
          <p:nvPr/>
        </p:nvCxnSpPr>
        <p:spPr>
          <a:xfrm flipV="1">
            <a:off x="6272782" y="5391787"/>
            <a:ext cx="384635" cy="1908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a:stCxn id="80" idx="6"/>
            <a:endCxn id="91" idx="1"/>
          </p:cNvCxnSpPr>
          <p:nvPr/>
        </p:nvCxnSpPr>
        <p:spPr>
          <a:xfrm>
            <a:off x="6130578" y="4389024"/>
            <a:ext cx="524568" cy="8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a:stCxn id="81" idx="4"/>
            <a:endCxn id="91" idx="0"/>
          </p:cNvCxnSpPr>
          <p:nvPr/>
        </p:nvCxnSpPr>
        <p:spPr>
          <a:xfrm flipH="1">
            <a:off x="6836240" y="3891783"/>
            <a:ext cx="26134" cy="5047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a:stCxn id="81" idx="5"/>
            <a:endCxn id="84" idx="1"/>
          </p:cNvCxnSpPr>
          <p:nvPr/>
        </p:nvCxnSpPr>
        <p:spPr>
          <a:xfrm>
            <a:off x="7043467" y="3816771"/>
            <a:ext cx="313083" cy="2714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a:stCxn id="84" idx="0"/>
            <a:endCxn id="83" idx="3"/>
          </p:cNvCxnSpPr>
          <p:nvPr/>
        </p:nvCxnSpPr>
        <p:spPr>
          <a:xfrm flipV="1">
            <a:off x="7537644" y="3814387"/>
            <a:ext cx="224857" cy="1988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a:stCxn id="84" idx="6"/>
            <a:endCxn id="90" idx="1"/>
          </p:cNvCxnSpPr>
          <p:nvPr/>
        </p:nvCxnSpPr>
        <p:spPr>
          <a:xfrm>
            <a:off x="7793749" y="4269332"/>
            <a:ext cx="480963" cy="7501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a:stCxn id="91" idx="4"/>
            <a:endCxn id="88" idx="0"/>
          </p:cNvCxnSpPr>
          <p:nvPr/>
        </p:nvCxnSpPr>
        <p:spPr>
          <a:xfrm>
            <a:off x="6836240" y="4908753"/>
            <a:ext cx="77283" cy="2269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p:cNvCxnSpPr>
            <a:stCxn id="91" idx="7"/>
            <a:endCxn id="84" idx="2"/>
          </p:cNvCxnSpPr>
          <p:nvPr/>
        </p:nvCxnSpPr>
        <p:spPr>
          <a:xfrm flipV="1">
            <a:off x="7017333" y="4269332"/>
            <a:ext cx="264205" cy="20222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a:stCxn id="84" idx="5"/>
            <a:endCxn id="85" idx="0"/>
          </p:cNvCxnSpPr>
          <p:nvPr/>
        </p:nvCxnSpPr>
        <p:spPr>
          <a:xfrm>
            <a:off x="7718737" y="4450425"/>
            <a:ext cx="91632" cy="44363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p:cNvCxnSpPr>
            <a:stCxn id="88" idx="6"/>
            <a:endCxn id="85" idx="3"/>
          </p:cNvCxnSpPr>
          <p:nvPr/>
        </p:nvCxnSpPr>
        <p:spPr>
          <a:xfrm flipV="1">
            <a:off x="7169628" y="5331260"/>
            <a:ext cx="459647" cy="605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Straight Connector 111"/>
          <p:cNvCxnSpPr>
            <a:stCxn id="91" idx="6"/>
            <a:endCxn id="85" idx="1"/>
          </p:cNvCxnSpPr>
          <p:nvPr/>
        </p:nvCxnSpPr>
        <p:spPr>
          <a:xfrm>
            <a:off x="7092345" y="4652648"/>
            <a:ext cx="536930" cy="31642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a:stCxn id="88" idx="5"/>
            <a:endCxn id="89" idx="1"/>
          </p:cNvCxnSpPr>
          <p:nvPr/>
        </p:nvCxnSpPr>
        <p:spPr>
          <a:xfrm>
            <a:off x="7094616" y="5572880"/>
            <a:ext cx="599511" cy="4013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4" name="Straight Connector 113"/>
          <p:cNvCxnSpPr>
            <a:stCxn id="89" idx="0"/>
            <a:endCxn id="85" idx="4"/>
          </p:cNvCxnSpPr>
          <p:nvPr/>
        </p:nvCxnSpPr>
        <p:spPr>
          <a:xfrm flipH="1" flipV="1">
            <a:off x="7810369" y="5406272"/>
            <a:ext cx="64852" cy="49297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Straight Connector 114"/>
          <p:cNvCxnSpPr>
            <a:stCxn id="85" idx="7"/>
            <a:endCxn id="90" idx="3"/>
          </p:cNvCxnSpPr>
          <p:nvPr/>
        </p:nvCxnSpPr>
        <p:spPr>
          <a:xfrm flipV="1">
            <a:off x="7991462" y="4706530"/>
            <a:ext cx="283250" cy="26254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85" idx="5"/>
            <a:endCxn id="87" idx="1"/>
          </p:cNvCxnSpPr>
          <p:nvPr/>
        </p:nvCxnSpPr>
        <p:spPr>
          <a:xfrm>
            <a:off x="7991462" y="5331260"/>
            <a:ext cx="373797" cy="11305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a:stCxn id="87" idx="2"/>
            <a:endCxn id="88" idx="6"/>
          </p:cNvCxnSpPr>
          <p:nvPr/>
        </p:nvCxnSpPr>
        <p:spPr>
          <a:xfrm flipH="1" flipV="1">
            <a:off x="7169628" y="5391787"/>
            <a:ext cx="1120619" cy="2336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a:stCxn id="87" idx="2"/>
            <a:endCxn id="86" idx="7"/>
          </p:cNvCxnSpPr>
          <p:nvPr/>
        </p:nvCxnSpPr>
        <p:spPr>
          <a:xfrm flipH="1">
            <a:off x="7043466" y="5625405"/>
            <a:ext cx="1246781" cy="3753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87" idx="2"/>
            <a:endCxn id="82" idx="6"/>
          </p:cNvCxnSpPr>
          <p:nvPr/>
        </p:nvCxnSpPr>
        <p:spPr>
          <a:xfrm flipH="1" flipV="1">
            <a:off x="6272782" y="5582669"/>
            <a:ext cx="2017465" cy="4273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p:cNvCxnSpPr>
            <a:stCxn id="87" idx="1"/>
            <a:endCxn id="83" idx="4"/>
          </p:cNvCxnSpPr>
          <p:nvPr/>
        </p:nvCxnSpPr>
        <p:spPr>
          <a:xfrm flipH="1" flipV="1">
            <a:off x="7943595" y="3889399"/>
            <a:ext cx="421664" cy="155491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Straight Connector 120"/>
          <p:cNvCxnSpPr>
            <a:stCxn id="87" idx="1"/>
            <a:endCxn id="84" idx="5"/>
          </p:cNvCxnSpPr>
          <p:nvPr/>
        </p:nvCxnSpPr>
        <p:spPr>
          <a:xfrm flipH="1" flipV="1">
            <a:off x="7718737" y="4450425"/>
            <a:ext cx="646522" cy="9938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87" idx="0"/>
            <a:endCxn id="81" idx="4"/>
          </p:cNvCxnSpPr>
          <p:nvPr/>
        </p:nvCxnSpPr>
        <p:spPr>
          <a:xfrm flipH="1" flipV="1">
            <a:off x="6862374" y="3891783"/>
            <a:ext cx="1683979" cy="14775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87" idx="2"/>
            <a:endCxn id="91" idx="5"/>
          </p:cNvCxnSpPr>
          <p:nvPr/>
        </p:nvCxnSpPr>
        <p:spPr>
          <a:xfrm flipH="1" flipV="1">
            <a:off x="7017333" y="4833741"/>
            <a:ext cx="1272914" cy="7916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4" name="Straight Connector 123"/>
          <p:cNvCxnSpPr>
            <a:stCxn id="87" idx="2"/>
            <a:endCxn id="80" idx="5"/>
          </p:cNvCxnSpPr>
          <p:nvPr/>
        </p:nvCxnSpPr>
        <p:spPr>
          <a:xfrm flipH="1" flipV="1">
            <a:off x="6055566" y="4570117"/>
            <a:ext cx="2234681" cy="10552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89" idx="7"/>
            <a:endCxn id="90" idx="4"/>
          </p:cNvCxnSpPr>
          <p:nvPr/>
        </p:nvCxnSpPr>
        <p:spPr>
          <a:xfrm flipV="1">
            <a:off x="8056314" y="4781542"/>
            <a:ext cx="399492" cy="11927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p:cNvCxnSpPr>
            <a:stCxn id="89" idx="7"/>
            <a:endCxn id="83" idx="4"/>
          </p:cNvCxnSpPr>
          <p:nvPr/>
        </p:nvCxnSpPr>
        <p:spPr>
          <a:xfrm flipH="1" flipV="1">
            <a:off x="7943595" y="3889399"/>
            <a:ext cx="112719" cy="20848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Straight Connector 126"/>
          <p:cNvCxnSpPr>
            <a:stCxn id="89" idx="0"/>
            <a:endCxn id="81" idx="4"/>
          </p:cNvCxnSpPr>
          <p:nvPr/>
        </p:nvCxnSpPr>
        <p:spPr>
          <a:xfrm flipH="1" flipV="1">
            <a:off x="6862374" y="3891783"/>
            <a:ext cx="1012847" cy="20074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89" idx="7"/>
            <a:endCxn id="84" idx="4"/>
          </p:cNvCxnSpPr>
          <p:nvPr/>
        </p:nvCxnSpPr>
        <p:spPr>
          <a:xfrm flipH="1" flipV="1">
            <a:off x="7537644" y="4525437"/>
            <a:ext cx="518670" cy="144882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89" idx="1"/>
            <a:endCxn id="91" idx="5"/>
          </p:cNvCxnSpPr>
          <p:nvPr/>
        </p:nvCxnSpPr>
        <p:spPr>
          <a:xfrm flipH="1" flipV="1">
            <a:off x="7017333" y="4833741"/>
            <a:ext cx="676794" cy="1140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89" idx="2"/>
            <a:endCxn id="82" idx="6"/>
          </p:cNvCxnSpPr>
          <p:nvPr/>
        </p:nvCxnSpPr>
        <p:spPr>
          <a:xfrm flipH="1" flipV="1">
            <a:off x="6272782" y="5582669"/>
            <a:ext cx="1346333" cy="57268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Straight Connector 130"/>
          <p:cNvCxnSpPr>
            <a:stCxn id="89" idx="2"/>
            <a:endCxn id="80" idx="4"/>
          </p:cNvCxnSpPr>
          <p:nvPr/>
        </p:nvCxnSpPr>
        <p:spPr>
          <a:xfrm flipH="1" flipV="1">
            <a:off x="5874473" y="4645129"/>
            <a:ext cx="1744642" cy="15102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86" idx="1"/>
            <a:endCxn id="80" idx="5"/>
          </p:cNvCxnSpPr>
          <p:nvPr/>
        </p:nvCxnSpPr>
        <p:spPr>
          <a:xfrm flipH="1" flipV="1">
            <a:off x="6055566" y="4570117"/>
            <a:ext cx="625713" cy="1430619"/>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86" idx="0"/>
            <a:endCxn id="91" idx="4"/>
          </p:cNvCxnSpPr>
          <p:nvPr/>
        </p:nvCxnSpPr>
        <p:spPr>
          <a:xfrm flipH="1" flipV="1">
            <a:off x="6836240" y="4908753"/>
            <a:ext cx="26133" cy="10169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4" name="Straight Connector 133"/>
          <p:cNvCxnSpPr>
            <a:stCxn id="86" idx="1"/>
            <a:endCxn id="81" idx="3"/>
          </p:cNvCxnSpPr>
          <p:nvPr/>
        </p:nvCxnSpPr>
        <p:spPr>
          <a:xfrm flipV="1">
            <a:off x="6681279" y="3816771"/>
            <a:ext cx="1" cy="2183965"/>
          </a:xfrm>
          <a:prstGeom prst="line">
            <a:avLst/>
          </a:prstGeom>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86" idx="7"/>
            <a:endCxn id="84" idx="4"/>
          </p:cNvCxnSpPr>
          <p:nvPr/>
        </p:nvCxnSpPr>
        <p:spPr>
          <a:xfrm flipV="1">
            <a:off x="7043466" y="4525437"/>
            <a:ext cx="494178" cy="14752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86" idx="7"/>
            <a:endCxn id="85" idx="3"/>
          </p:cNvCxnSpPr>
          <p:nvPr/>
        </p:nvCxnSpPr>
        <p:spPr>
          <a:xfrm flipV="1">
            <a:off x="7043466" y="5331260"/>
            <a:ext cx="585809" cy="669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7" name="Straight Connector 136"/>
          <p:cNvCxnSpPr>
            <a:stCxn id="86" idx="7"/>
            <a:endCxn id="90" idx="4"/>
          </p:cNvCxnSpPr>
          <p:nvPr/>
        </p:nvCxnSpPr>
        <p:spPr>
          <a:xfrm flipV="1">
            <a:off x="7043466" y="4781542"/>
            <a:ext cx="1412340" cy="12191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8" name="Straight Connector 137"/>
          <p:cNvCxnSpPr>
            <a:stCxn id="86" idx="0"/>
            <a:endCxn id="83" idx="4"/>
          </p:cNvCxnSpPr>
          <p:nvPr/>
        </p:nvCxnSpPr>
        <p:spPr>
          <a:xfrm flipV="1">
            <a:off x="6862373" y="3889399"/>
            <a:ext cx="1081222" cy="2036325"/>
          </a:xfrm>
          <a:prstGeom prst="line">
            <a:avLst/>
          </a:prstGeom>
        </p:spPr>
        <p:style>
          <a:lnRef idx="2">
            <a:schemeClr val="accent1"/>
          </a:lnRef>
          <a:fillRef idx="0">
            <a:schemeClr val="accent1"/>
          </a:fillRef>
          <a:effectRef idx="1">
            <a:schemeClr val="accent1"/>
          </a:effectRef>
          <a:fontRef idx="minor">
            <a:schemeClr val="tx1"/>
          </a:fontRef>
        </p:style>
      </p:cxnSp>
      <p:cxnSp>
        <p:nvCxnSpPr>
          <p:cNvPr id="139" name="Straight Connector 138"/>
          <p:cNvCxnSpPr>
            <a:stCxn id="82" idx="7"/>
            <a:endCxn id="91" idx="3"/>
          </p:cNvCxnSpPr>
          <p:nvPr/>
        </p:nvCxnSpPr>
        <p:spPr>
          <a:xfrm flipV="1">
            <a:off x="6197770" y="4833741"/>
            <a:ext cx="457376" cy="567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140" name="Straight Connector 139"/>
          <p:cNvCxnSpPr>
            <a:stCxn id="82" idx="7"/>
            <a:endCxn id="81" idx="3"/>
          </p:cNvCxnSpPr>
          <p:nvPr/>
        </p:nvCxnSpPr>
        <p:spPr>
          <a:xfrm flipV="1">
            <a:off x="6197770" y="3816771"/>
            <a:ext cx="483510" cy="1584804"/>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82" idx="7"/>
            <a:endCxn id="84" idx="4"/>
          </p:cNvCxnSpPr>
          <p:nvPr/>
        </p:nvCxnSpPr>
        <p:spPr>
          <a:xfrm flipV="1">
            <a:off x="6197770" y="4525437"/>
            <a:ext cx="1339874" cy="8761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2" name="Straight Connector 141"/>
          <p:cNvCxnSpPr>
            <a:stCxn id="82" idx="0"/>
            <a:endCxn id="83" idx="2"/>
          </p:cNvCxnSpPr>
          <p:nvPr/>
        </p:nvCxnSpPr>
        <p:spPr>
          <a:xfrm flipV="1">
            <a:off x="6016677" y="3633294"/>
            <a:ext cx="1670812" cy="169326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90" idx="1"/>
            <a:endCxn id="81" idx="6"/>
          </p:cNvCxnSpPr>
          <p:nvPr/>
        </p:nvCxnSpPr>
        <p:spPr>
          <a:xfrm flipH="1" flipV="1">
            <a:off x="7118479" y="3635678"/>
            <a:ext cx="1156233" cy="708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144" name="Straight Connector 143"/>
          <p:cNvCxnSpPr>
            <a:stCxn id="82" idx="7"/>
            <a:endCxn id="85" idx="2"/>
          </p:cNvCxnSpPr>
          <p:nvPr/>
        </p:nvCxnSpPr>
        <p:spPr>
          <a:xfrm flipV="1">
            <a:off x="6197770" y="5150167"/>
            <a:ext cx="1356493" cy="2514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5" name="Straight Connector 144"/>
          <p:cNvCxnSpPr>
            <a:stCxn id="82" idx="7"/>
            <a:endCxn id="90" idx="2"/>
          </p:cNvCxnSpPr>
          <p:nvPr/>
        </p:nvCxnSpPr>
        <p:spPr>
          <a:xfrm flipV="1">
            <a:off x="6197770" y="4525437"/>
            <a:ext cx="2001930" cy="8761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6" name="Straight Connector 145"/>
          <p:cNvCxnSpPr>
            <a:stCxn id="80" idx="6"/>
            <a:endCxn id="84" idx="2"/>
          </p:cNvCxnSpPr>
          <p:nvPr/>
        </p:nvCxnSpPr>
        <p:spPr>
          <a:xfrm flipV="1">
            <a:off x="6130578" y="4269332"/>
            <a:ext cx="1150960" cy="1196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47" name="Straight Connector 146"/>
          <p:cNvCxnSpPr>
            <a:stCxn id="80" idx="6"/>
            <a:endCxn id="83" idx="2"/>
          </p:cNvCxnSpPr>
          <p:nvPr/>
        </p:nvCxnSpPr>
        <p:spPr>
          <a:xfrm flipV="1">
            <a:off x="6130578" y="3633294"/>
            <a:ext cx="1556911" cy="755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8" name="Straight Connector 147"/>
          <p:cNvCxnSpPr>
            <a:stCxn id="80" idx="7"/>
            <a:endCxn id="84" idx="2"/>
          </p:cNvCxnSpPr>
          <p:nvPr/>
        </p:nvCxnSpPr>
        <p:spPr>
          <a:xfrm>
            <a:off x="6055566" y="4207930"/>
            <a:ext cx="1225972" cy="61402"/>
          </a:xfrm>
          <a:prstGeom prst="line">
            <a:avLst/>
          </a:prstGeom>
        </p:spPr>
        <p:style>
          <a:lnRef idx="2">
            <a:schemeClr val="accent1"/>
          </a:lnRef>
          <a:fillRef idx="0">
            <a:schemeClr val="accent1"/>
          </a:fillRef>
          <a:effectRef idx="1">
            <a:schemeClr val="accent1"/>
          </a:effectRef>
          <a:fontRef idx="minor">
            <a:schemeClr val="tx1"/>
          </a:fontRef>
        </p:style>
      </p:cxnSp>
      <p:cxnSp>
        <p:nvCxnSpPr>
          <p:cNvPr id="149" name="Straight Connector 148"/>
          <p:cNvCxnSpPr>
            <a:stCxn id="80" idx="5"/>
            <a:endCxn id="90" idx="2"/>
          </p:cNvCxnSpPr>
          <p:nvPr/>
        </p:nvCxnSpPr>
        <p:spPr>
          <a:xfrm flipV="1">
            <a:off x="6055566" y="4525437"/>
            <a:ext cx="2144134" cy="44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0" name="Straight Connector 149"/>
          <p:cNvCxnSpPr>
            <a:stCxn id="80" idx="5"/>
            <a:endCxn id="85" idx="1"/>
          </p:cNvCxnSpPr>
          <p:nvPr/>
        </p:nvCxnSpPr>
        <p:spPr>
          <a:xfrm>
            <a:off x="6055566" y="4570117"/>
            <a:ext cx="1573709" cy="39895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1" name="Straight Connector 150"/>
          <p:cNvCxnSpPr>
            <a:stCxn id="81" idx="4"/>
            <a:endCxn id="85" idx="1"/>
          </p:cNvCxnSpPr>
          <p:nvPr/>
        </p:nvCxnSpPr>
        <p:spPr>
          <a:xfrm>
            <a:off x="6862374" y="3891783"/>
            <a:ext cx="766901" cy="10772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2" name="Straight Connector 151"/>
          <p:cNvCxnSpPr>
            <a:stCxn id="81" idx="5"/>
            <a:endCxn id="88" idx="0"/>
          </p:cNvCxnSpPr>
          <p:nvPr/>
        </p:nvCxnSpPr>
        <p:spPr>
          <a:xfrm flipH="1">
            <a:off x="6913523" y="3816771"/>
            <a:ext cx="129944" cy="131891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3" name="Straight Connector 152"/>
          <p:cNvCxnSpPr>
            <a:stCxn id="83" idx="3"/>
            <a:endCxn id="88" idx="7"/>
          </p:cNvCxnSpPr>
          <p:nvPr/>
        </p:nvCxnSpPr>
        <p:spPr>
          <a:xfrm flipH="1">
            <a:off x="7094616" y="3814387"/>
            <a:ext cx="667885" cy="13963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4" name="Straight Connector 153"/>
          <p:cNvCxnSpPr>
            <a:stCxn id="83" idx="4"/>
            <a:endCxn id="85" idx="0"/>
          </p:cNvCxnSpPr>
          <p:nvPr/>
        </p:nvCxnSpPr>
        <p:spPr>
          <a:xfrm flipH="1">
            <a:off x="7810369" y="3889399"/>
            <a:ext cx="133226" cy="1004662"/>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p:cNvCxnSpPr>
            <a:stCxn id="83" idx="4"/>
            <a:endCxn id="83" idx="4"/>
          </p:cNvCxnSpPr>
          <p:nvPr/>
        </p:nvCxnSpPr>
        <p:spPr>
          <a:xfrm>
            <a:off x="7943595" y="3889399"/>
            <a:ext cx="0" cy="0"/>
          </a:xfrm>
          <a:prstGeom prst="line">
            <a:avLst/>
          </a:prstGeom>
        </p:spPr>
        <p:style>
          <a:lnRef idx="2">
            <a:schemeClr val="accent1"/>
          </a:lnRef>
          <a:fillRef idx="0">
            <a:schemeClr val="accent1"/>
          </a:fillRef>
          <a:effectRef idx="1">
            <a:schemeClr val="accent1"/>
          </a:effectRef>
          <a:fontRef idx="minor">
            <a:schemeClr val="tx1"/>
          </a:fontRef>
        </p:style>
      </p:cxnSp>
      <p:sp>
        <p:nvSpPr>
          <p:cNvPr id="156" name="Oval 155"/>
          <p:cNvSpPr/>
          <p:nvPr/>
        </p:nvSpPr>
        <p:spPr>
          <a:xfrm>
            <a:off x="5806380" y="2342934"/>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57" name="Oval 156"/>
          <p:cNvSpPr/>
          <p:nvPr/>
        </p:nvSpPr>
        <p:spPr>
          <a:xfrm>
            <a:off x="6794281" y="1589588"/>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58" name="Oval 157"/>
          <p:cNvSpPr/>
          <p:nvPr/>
        </p:nvSpPr>
        <p:spPr>
          <a:xfrm>
            <a:off x="5948584" y="3536579"/>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59" name="Oval 158"/>
          <p:cNvSpPr/>
          <p:nvPr/>
        </p:nvSpPr>
        <p:spPr>
          <a:xfrm>
            <a:off x="7875502" y="1587204"/>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60" name="Oval 159"/>
          <p:cNvSpPr/>
          <p:nvPr/>
        </p:nvSpPr>
        <p:spPr>
          <a:xfrm>
            <a:off x="7469551" y="2223242"/>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61" name="Oval 160"/>
          <p:cNvSpPr/>
          <p:nvPr/>
        </p:nvSpPr>
        <p:spPr>
          <a:xfrm>
            <a:off x="7742276" y="3104077"/>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62" name="Oval 161"/>
          <p:cNvSpPr/>
          <p:nvPr/>
        </p:nvSpPr>
        <p:spPr>
          <a:xfrm>
            <a:off x="6794280" y="4135740"/>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63" name="Oval 162"/>
          <p:cNvSpPr/>
          <p:nvPr/>
        </p:nvSpPr>
        <p:spPr>
          <a:xfrm>
            <a:off x="8478260" y="3579315"/>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64" name="Oval 163"/>
          <p:cNvSpPr/>
          <p:nvPr/>
        </p:nvSpPr>
        <p:spPr>
          <a:xfrm>
            <a:off x="6845430" y="3345697"/>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65" name="Oval 164"/>
          <p:cNvSpPr/>
          <p:nvPr/>
        </p:nvSpPr>
        <p:spPr>
          <a:xfrm>
            <a:off x="7807128" y="4109266"/>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66" name="Oval 165"/>
          <p:cNvSpPr/>
          <p:nvPr/>
        </p:nvSpPr>
        <p:spPr>
          <a:xfrm>
            <a:off x="8387713" y="2479347"/>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sp>
        <p:nvSpPr>
          <p:cNvPr id="167" name="Oval 166"/>
          <p:cNvSpPr/>
          <p:nvPr/>
        </p:nvSpPr>
        <p:spPr>
          <a:xfrm>
            <a:off x="6768147" y="2606558"/>
            <a:ext cx="512211" cy="51221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a:endParaRPr lang="en-US"/>
          </a:p>
        </p:txBody>
      </p:sp>
      <p:cxnSp>
        <p:nvCxnSpPr>
          <p:cNvPr id="168" name="Straight Connector 167"/>
          <p:cNvCxnSpPr>
            <a:stCxn id="156" idx="4"/>
            <a:endCxn id="158" idx="0"/>
          </p:cNvCxnSpPr>
          <p:nvPr/>
        </p:nvCxnSpPr>
        <p:spPr>
          <a:xfrm>
            <a:off x="6062486" y="2855145"/>
            <a:ext cx="142204" cy="68143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9" name="Straight Connector 168"/>
          <p:cNvCxnSpPr>
            <a:stCxn id="156" idx="7"/>
            <a:endCxn id="157" idx="3"/>
          </p:cNvCxnSpPr>
          <p:nvPr/>
        </p:nvCxnSpPr>
        <p:spPr>
          <a:xfrm flipV="1">
            <a:off x="6243579" y="2026787"/>
            <a:ext cx="625714" cy="3911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57" idx="6"/>
            <a:endCxn id="159" idx="2"/>
          </p:cNvCxnSpPr>
          <p:nvPr/>
        </p:nvCxnSpPr>
        <p:spPr>
          <a:xfrm flipV="1">
            <a:off x="7306492" y="1843310"/>
            <a:ext cx="569010" cy="2384"/>
          </a:xfrm>
          <a:prstGeom prst="line">
            <a:avLst/>
          </a:prstGeom>
        </p:spPr>
        <p:style>
          <a:lnRef idx="2">
            <a:schemeClr val="accent1"/>
          </a:lnRef>
          <a:fillRef idx="0">
            <a:schemeClr val="accent1"/>
          </a:fillRef>
          <a:effectRef idx="1">
            <a:schemeClr val="accent1"/>
          </a:effectRef>
          <a:fontRef idx="minor">
            <a:schemeClr val="tx1"/>
          </a:fontRef>
        </p:style>
      </p:cxnSp>
      <p:cxnSp>
        <p:nvCxnSpPr>
          <p:cNvPr id="171" name="Straight Connector 170"/>
          <p:cNvCxnSpPr>
            <a:stCxn id="159" idx="5"/>
            <a:endCxn id="166" idx="0"/>
          </p:cNvCxnSpPr>
          <p:nvPr/>
        </p:nvCxnSpPr>
        <p:spPr>
          <a:xfrm>
            <a:off x="8312701" y="2024403"/>
            <a:ext cx="331118" cy="454944"/>
          </a:xfrm>
          <a:prstGeom prst="line">
            <a:avLst/>
          </a:prstGeom>
        </p:spPr>
        <p:style>
          <a:lnRef idx="2">
            <a:schemeClr val="accent1"/>
          </a:lnRef>
          <a:fillRef idx="0">
            <a:schemeClr val="accent1"/>
          </a:fillRef>
          <a:effectRef idx="1">
            <a:schemeClr val="accent1"/>
          </a:effectRef>
          <a:fontRef idx="minor">
            <a:schemeClr val="tx1"/>
          </a:fontRef>
        </p:style>
      </p:cxnSp>
      <p:cxnSp>
        <p:nvCxnSpPr>
          <p:cNvPr id="172" name="Straight Connector 171"/>
          <p:cNvCxnSpPr>
            <a:stCxn id="158" idx="5"/>
            <a:endCxn id="162" idx="1"/>
          </p:cNvCxnSpPr>
          <p:nvPr/>
        </p:nvCxnSpPr>
        <p:spPr>
          <a:xfrm>
            <a:off x="6385783" y="3973778"/>
            <a:ext cx="483509" cy="2369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73" name="Straight Connector 172"/>
          <p:cNvCxnSpPr>
            <a:stCxn id="162" idx="6"/>
            <a:endCxn id="165" idx="2"/>
          </p:cNvCxnSpPr>
          <p:nvPr/>
        </p:nvCxnSpPr>
        <p:spPr>
          <a:xfrm flipV="1">
            <a:off x="7306491" y="4365372"/>
            <a:ext cx="500637" cy="26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74" name="Straight Connector 173"/>
          <p:cNvCxnSpPr>
            <a:stCxn id="165" idx="7"/>
            <a:endCxn id="163" idx="3"/>
          </p:cNvCxnSpPr>
          <p:nvPr/>
        </p:nvCxnSpPr>
        <p:spPr>
          <a:xfrm flipV="1">
            <a:off x="8244327" y="4016514"/>
            <a:ext cx="308945" cy="1677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75" name="Straight Connector 174"/>
          <p:cNvCxnSpPr>
            <a:stCxn id="163" idx="0"/>
            <a:endCxn id="166" idx="4"/>
          </p:cNvCxnSpPr>
          <p:nvPr/>
        </p:nvCxnSpPr>
        <p:spPr>
          <a:xfrm flipH="1" flipV="1">
            <a:off x="8643819" y="2991558"/>
            <a:ext cx="90547" cy="587757"/>
          </a:xfrm>
          <a:prstGeom prst="line">
            <a:avLst/>
          </a:prstGeom>
        </p:spPr>
        <p:style>
          <a:lnRef idx="2">
            <a:schemeClr val="accent1"/>
          </a:lnRef>
          <a:fillRef idx="0">
            <a:schemeClr val="accent1"/>
          </a:fillRef>
          <a:effectRef idx="1">
            <a:schemeClr val="accent1"/>
          </a:effectRef>
          <a:fontRef idx="minor">
            <a:schemeClr val="tx1"/>
          </a:fontRef>
        </p:style>
      </p:cxnSp>
      <p:cxnSp>
        <p:nvCxnSpPr>
          <p:cNvPr id="176" name="Straight Connector 175"/>
          <p:cNvCxnSpPr>
            <a:stCxn id="156" idx="5"/>
            <a:endCxn id="164" idx="1"/>
          </p:cNvCxnSpPr>
          <p:nvPr/>
        </p:nvCxnSpPr>
        <p:spPr>
          <a:xfrm>
            <a:off x="6243579" y="2780133"/>
            <a:ext cx="676863" cy="6405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7" name="Straight Connector 176"/>
          <p:cNvCxnSpPr>
            <a:stCxn id="164" idx="4"/>
            <a:endCxn id="162" idx="0"/>
          </p:cNvCxnSpPr>
          <p:nvPr/>
        </p:nvCxnSpPr>
        <p:spPr>
          <a:xfrm flipH="1">
            <a:off x="7050386" y="3857908"/>
            <a:ext cx="51150" cy="2778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78" name="Straight Connector 177"/>
          <p:cNvCxnSpPr>
            <a:stCxn id="158" idx="6"/>
            <a:endCxn id="164" idx="2"/>
          </p:cNvCxnSpPr>
          <p:nvPr/>
        </p:nvCxnSpPr>
        <p:spPr>
          <a:xfrm flipV="1">
            <a:off x="6460795" y="3601803"/>
            <a:ext cx="384635" cy="1908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79" name="Straight Connector 178"/>
          <p:cNvCxnSpPr>
            <a:stCxn id="156" idx="6"/>
            <a:endCxn id="167" idx="1"/>
          </p:cNvCxnSpPr>
          <p:nvPr/>
        </p:nvCxnSpPr>
        <p:spPr>
          <a:xfrm>
            <a:off x="6318591" y="2599040"/>
            <a:ext cx="524568" cy="8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0" name="Straight Connector 179"/>
          <p:cNvCxnSpPr>
            <a:stCxn id="157" idx="4"/>
            <a:endCxn id="167" idx="0"/>
          </p:cNvCxnSpPr>
          <p:nvPr/>
        </p:nvCxnSpPr>
        <p:spPr>
          <a:xfrm flipH="1">
            <a:off x="7024253" y="2101799"/>
            <a:ext cx="26134" cy="5047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81" name="Straight Connector 180"/>
          <p:cNvCxnSpPr>
            <a:stCxn id="157" idx="5"/>
            <a:endCxn id="160" idx="1"/>
          </p:cNvCxnSpPr>
          <p:nvPr/>
        </p:nvCxnSpPr>
        <p:spPr>
          <a:xfrm>
            <a:off x="7231480" y="2026787"/>
            <a:ext cx="313083" cy="2714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82" name="Straight Connector 181"/>
          <p:cNvCxnSpPr>
            <a:stCxn id="160" idx="0"/>
            <a:endCxn id="159" idx="3"/>
          </p:cNvCxnSpPr>
          <p:nvPr/>
        </p:nvCxnSpPr>
        <p:spPr>
          <a:xfrm flipV="1">
            <a:off x="7725657" y="2024403"/>
            <a:ext cx="224857" cy="1988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83" name="Straight Connector 182"/>
          <p:cNvCxnSpPr>
            <a:stCxn id="160" idx="6"/>
            <a:endCxn id="166" idx="1"/>
          </p:cNvCxnSpPr>
          <p:nvPr/>
        </p:nvCxnSpPr>
        <p:spPr>
          <a:xfrm>
            <a:off x="7981762" y="2479348"/>
            <a:ext cx="480963" cy="75011"/>
          </a:xfrm>
          <a:prstGeom prst="line">
            <a:avLst/>
          </a:prstGeom>
        </p:spPr>
        <p:style>
          <a:lnRef idx="2">
            <a:schemeClr val="accent1"/>
          </a:lnRef>
          <a:fillRef idx="0">
            <a:schemeClr val="accent1"/>
          </a:fillRef>
          <a:effectRef idx="1">
            <a:schemeClr val="accent1"/>
          </a:effectRef>
          <a:fontRef idx="minor">
            <a:schemeClr val="tx1"/>
          </a:fontRef>
        </p:style>
      </p:cxnSp>
      <p:cxnSp>
        <p:nvCxnSpPr>
          <p:cNvPr id="184" name="Straight Connector 183"/>
          <p:cNvCxnSpPr>
            <a:stCxn id="167" idx="4"/>
            <a:endCxn id="164" idx="0"/>
          </p:cNvCxnSpPr>
          <p:nvPr/>
        </p:nvCxnSpPr>
        <p:spPr>
          <a:xfrm>
            <a:off x="7024253" y="3118769"/>
            <a:ext cx="77283" cy="2269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5" name="Straight Connector 184"/>
          <p:cNvCxnSpPr>
            <a:stCxn id="167" idx="7"/>
            <a:endCxn id="160" idx="2"/>
          </p:cNvCxnSpPr>
          <p:nvPr/>
        </p:nvCxnSpPr>
        <p:spPr>
          <a:xfrm flipV="1">
            <a:off x="7205346" y="2479348"/>
            <a:ext cx="264205" cy="202222"/>
          </a:xfrm>
          <a:prstGeom prst="line">
            <a:avLst/>
          </a:prstGeom>
        </p:spPr>
        <p:style>
          <a:lnRef idx="2">
            <a:schemeClr val="accent1"/>
          </a:lnRef>
          <a:fillRef idx="0">
            <a:schemeClr val="accent1"/>
          </a:fillRef>
          <a:effectRef idx="1">
            <a:schemeClr val="accent1"/>
          </a:effectRef>
          <a:fontRef idx="minor">
            <a:schemeClr val="tx1"/>
          </a:fontRef>
        </p:style>
      </p:cxnSp>
      <p:cxnSp>
        <p:nvCxnSpPr>
          <p:cNvPr id="186" name="Straight Connector 185"/>
          <p:cNvCxnSpPr>
            <a:stCxn id="160" idx="5"/>
            <a:endCxn id="161" idx="0"/>
          </p:cNvCxnSpPr>
          <p:nvPr/>
        </p:nvCxnSpPr>
        <p:spPr>
          <a:xfrm>
            <a:off x="7906750" y="2660441"/>
            <a:ext cx="91632" cy="44363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7" name="Straight Connector 186"/>
          <p:cNvCxnSpPr>
            <a:stCxn id="164" idx="6"/>
            <a:endCxn id="161" idx="3"/>
          </p:cNvCxnSpPr>
          <p:nvPr/>
        </p:nvCxnSpPr>
        <p:spPr>
          <a:xfrm flipV="1">
            <a:off x="7357641" y="3541276"/>
            <a:ext cx="459647" cy="605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88" name="Straight Connector 187"/>
          <p:cNvCxnSpPr>
            <a:stCxn id="167" idx="6"/>
            <a:endCxn id="161" idx="1"/>
          </p:cNvCxnSpPr>
          <p:nvPr/>
        </p:nvCxnSpPr>
        <p:spPr>
          <a:xfrm>
            <a:off x="7280358" y="2862664"/>
            <a:ext cx="536930" cy="31642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9" name="Straight Connector 188"/>
          <p:cNvCxnSpPr>
            <a:stCxn id="164" idx="5"/>
            <a:endCxn id="165" idx="1"/>
          </p:cNvCxnSpPr>
          <p:nvPr/>
        </p:nvCxnSpPr>
        <p:spPr>
          <a:xfrm>
            <a:off x="7282629" y="3782896"/>
            <a:ext cx="599511" cy="4013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0" name="Straight Connector 189"/>
          <p:cNvCxnSpPr>
            <a:stCxn id="165" idx="0"/>
            <a:endCxn id="161" idx="4"/>
          </p:cNvCxnSpPr>
          <p:nvPr/>
        </p:nvCxnSpPr>
        <p:spPr>
          <a:xfrm flipH="1" flipV="1">
            <a:off x="7998382" y="3616288"/>
            <a:ext cx="64852" cy="49297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1" name="Straight Connector 190"/>
          <p:cNvCxnSpPr>
            <a:stCxn id="161" idx="7"/>
            <a:endCxn id="166" idx="3"/>
          </p:cNvCxnSpPr>
          <p:nvPr/>
        </p:nvCxnSpPr>
        <p:spPr>
          <a:xfrm flipV="1">
            <a:off x="8179475" y="2916546"/>
            <a:ext cx="283250" cy="262543"/>
          </a:xfrm>
          <a:prstGeom prst="line">
            <a:avLst/>
          </a:prstGeom>
        </p:spPr>
        <p:style>
          <a:lnRef idx="2">
            <a:schemeClr val="accent1"/>
          </a:lnRef>
          <a:fillRef idx="0">
            <a:schemeClr val="accent1"/>
          </a:fillRef>
          <a:effectRef idx="1">
            <a:schemeClr val="accent1"/>
          </a:effectRef>
          <a:fontRef idx="minor">
            <a:schemeClr val="tx1"/>
          </a:fontRef>
        </p:style>
      </p:cxnSp>
      <p:cxnSp>
        <p:nvCxnSpPr>
          <p:cNvPr id="192" name="Straight Connector 191"/>
          <p:cNvCxnSpPr>
            <a:stCxn id="161" idx="5"/>
            <a:endCxn id="163" idx="1"/>
          </p:cNvCxnSpPr>
          <p:nvPr/>
        </p:nvCxnSpPr>
        <p:spPr>
          <a:xfrm>
            <a:off x="8179475" y="3541276"/>
            <a:ext cx="373797" cy="11305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3" name="Straight Arrow Connector 192"/>
          <p:cNvCxnSpPr>
            <a:stCxn id="163" idx="2"/>
            <a:endCxn id="164" idx="6"/>
          </p:cNvCxnSpPr>
          <p:nvPr/>
        </p:nvCxnSpPr>
        <p:spPr>
          <a:xfrm flipH="1" flipV="1">
            <a:off x="7357641" y="3601803"/>
            <a:ext cx="1120619" cy="2336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a:stCxn id="163" idx="2"/>
            <a:endCxn id="162" idx="7"/>
          </p:cNvCxnSpPr>
          <p:nvPr/>
        </p:nvCxnSpPr>
        <p:spPr>
          <a:xfrm flipH="1">
            <a:off x="7231479" y="3835421"/>
            <a:ext cx="1246781" cy="3753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5" name="Straight Connector 194"/>
          <p:cNvCxnSpPr>
            <a:stCxn id="163" idx="2"/>
            <a:endCxn id="158" idx="6"/>
          </p:cNvCxnSpPr>
          <p:nvPr/>
        </p:nvCxnSpPr>
        <p:spPr>
          <a:xfrm flipH="1" flipV="1">
            <a:off x="6460795" y="3792685"/>
            <a:ext cx="2017465" cy="4273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6" name="Straight Connector 195"/>
          <p:cNvCxnSpPr>
            <a:stCxn id="163" idx="1"/>
            <a:endCxn id="159" idx="4"/>
          </p:cNvCxnSpPr>
          <p:nvPr/>
        </p:nvCxnSpPr>
        <p:spPr>
          <a:xfrm flipH="1" flipV="1">
            <a:off x="8131608" y="2099415"/>
            <a:ext cx="421664" cy="155491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7" name="Straight Connector 196"/>
          <p:cNvCxnSpPr>
            <a:stCxn id="163" idx="1"/>
            <a:endCxn id="160" idx="5"/>
          </p:cNvCxnSpPr>
          <p:nvPr/>
        </p:nvCxnSpPr>
        <p:spPr>
          <a:xfrm flipH="1" flipV="1">
            <a:off x="7906750" y="2660441"/>
            <a:ext cx="646522" cy="9938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8" name="Straight Connector 197"/>
          <p:cNvCxnSpPr>
            <a:stCxn id="163" idx="0"/>
            <a:endCxn id="157" idx="4"/>
          </p:cNvCxnSpPr>
          <p:nvPr/>
        </p:nvCxnSpPr>
        <p:spPr>
          <a:xfrm flipH="1" flipV="1">
            <a:off x="7050387" y="2101799"/>
            <a:ext cx="1683979" cy="14775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9" name="Straight Connector 198"/>
          <p:cNvCxnSpPr>
            <a:stCxn id="163" idx="2"/>
            <a:endCxn id="167" idx="5"/>
          </p:cNvCxnSpPr>
          <p:nvPr/>
        </p:nvCxnSpPr>
        <p:spPr>
          <a:xfrm flipH="1" flipV="1">
            <a:off x="7205346" y="3043757"/>
            <a:ext cx="1272914" cy="791664"/>
          </a:xfrm>
          <a:prstGeom prst="line">
            <a:avLst/>
          </a:prstGeom>
        </p:spPr>
        <p:style>
          <a:lnRef idx="2">
            <a:schemeClr val="accent1"/>
          </a:lnRef>
          <a:fillRef idx="0">
            <a:schemeClr val="accent1"/>
          </a:fillRef>
          <a:effectRef idx="1">
            <a:schemeClr val="accent1"/>
          </a:effectRef>
          <a:fontRef idx="minor">
            <a:schemeClr val="tx1"/>
          </a:fontRef>
        </p:style>
      </p:cxnSp>
      <p:cxnSp>
        <p:nvCxnSpPr>
          <p:cNvPr id="200" name="Straight Connector 199"/>
          <p:cNvCxnSpPr>
            <a:stCxn id="163" idx="2"/>
            <a:endCxn id="156" idx="5"/>
          </p:cNvCxnSpPr>
          <p:nvPr/>
        </p:nvCxnSpPr>
        <p:spPr>
          <a:xfrm flipH="1" flipV="1">
            <a:off x="6243579" y="2780133"/>
            <a:ext cx="2234681" cy="10552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01" name="Straight Connector 200"/>
          <p:cNvCxnSpPr>
            <a:stCxn id="165" idx="7"/>
            <a:endCxn id="166" idx="4"/>
          </p:cNvCxnSpPr>
          <p:nvPr/>
        </p:nvCxnSpPr>
        <p:spPr>
          <a:xfrm flipV="1">
            <a:off x="8244327" y="2991558"/>
            <a:ext cx="399492" cy="11927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2" name="Straight Connector 201"/>
          <p:cNvCxnSpPr>
            <a:stCxn id="165" idx="7"/>
            <a:endCxn id="159" idx="4"/>
          </p:cNvCxnSpPr>
          <p:nvPr/>
        </p:nvCxnSpPr>
        <p:spPr>
          <a:xfrm flipH="1" flipV="1">
            <a:off x="8131608" y="2099415"/>
            <a:ext cx="112719" cy="2084863"/>
          </a:xfrm>
          <a:prstGeom prst="line">
            <a:avLst/>
          </a:prstGeom>
        </p:spPr>
        <p:style>
          <a:lnRef idx="2">
            <a:schemeClr val="accent1"/>
          </a:lnRef>
          <a:fillRef idx="0">
            <a:schemeClr val="accent1"/>
          </a:fillRef>
          <a:effectRef idx="1">
            <a:schemeClr val="accent1"/>
          </a:effectRef>
          <a:fontRef idx="minor">
            <a:schemeClr val="tx1"/>
          </a:fontRef>
        </p:style>
      </p:cxnSp>
      <p:cxnSp>
        <p:nvCxnSpPr>
          <p:cNvPr id="203" name="Straight Connector 202"/>
          <p:cNvCxnSpPr>
            <a:stCxn id="165" idx="0"/>
            <a:endCxn id="157" idx="4"/>
          </p:cNvCxnSpPr>
          <p:nvPr/>
        </p:nvCxnSpPr>
        <p:spPr>
          <a:xfrm flipH="1" flipV="1">
            <a:off x="7050387" y="2101799"/>
            <a:ext cx="1012847" cy="2007467"/>
          </a:xfrm>
          <a:prstGeom prst="line">
            <a:avLst/>
          </a:prstGeom>
        </p:spPr>
        <p:style>
          <a:lnRef idx="2">
            <a:schemeClr val="accent1"/>
          </a:lnRef>
          <a:fillRef idx="0">
            <a:schemeClr val="accent1"/>
          </a:fillRef>
          <a:effectRef idx="1">
            <a:schemeClr val="accent1"/>
          </a:effectRef>
          <a:fontRef idx="minor">
            <a:schemeClr val="tx1"/>
          </a:fontRef>
        </p:style>
      </p:cxnSp>
      <p:cxnSp>
        <p:nvCxnSpPr>
          <p:cNvPr id="204" name="Straight Connector 203"/>
          <p:cNvCxnSpPr>
            <a:stCxn id="165" idx="7"/>
            <a:endCxn id="160" idx="4"/>
          </p:cNvCxnSpPr>
          <p:nvPr/>
        </p:nvCxnSpPr>
        <p:spPr>
          <a:xfrm flipH="1" flipV="1">
            <a:off x="7725657" y="2735453"/>
            <a:ext cx="518670" cy="1448825"/>
          </a:xfrm>
          <a:prstGeom prst="line">
            <a:avLst/>
          </a:prstGeom>
        </p:spPr>
        <p:style>
          <a:lnRef idx="2">
            <a:schemeClr val="accent1"/>
          </a:lnRef>
          <a:fillRef idx="0">
            <a:schemeClr val="accent1"/>
          </a:fillRef>
          <a:effectRef idx="1">
            <a:schemeClr val="accent1"/>
          </a:effectRef>
          <a:fontRef idx="minor">
            <a:schemeClr val="tx1"/>
          </a:fontRef>
        </p:style>
      </p:cxnSp>
      <p:cxnSp>
        <p:nvCxnSpPr>
          <p:cNvPr id="205" name="Straight Connector 204"/>
          <p:cNvCxnSpPr>
            <a:stCxn id="165" idx="1"/>
            <a:endCxn id="167" idx="5"/>
          </p:cNvCxnSpPr>
          <p:nvPr/>
        </p:nvCxnSpPr>
        <p:spPr>
          <a:xfrm flipH="1" flipV="1">
            <a:off x="7205346" y="3043757"/>
            <a:ext cx="676794" cy="1140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206" name="Straight Connector 205"/>
          <p:cNvCxnSpPr>
            <a:stCxn id="165" idx="2"/>
            <a:endCxn id="158" idx="6"/>
          </p:cNvCxnSpPr>
          <p:nvPr/>
        </p:nvCxnSpPr>
        <p:spPr>
          <a:xfrm flipH="1" flipV="1">
            <a:off x="6460795" y="3792685"/>
            <a:ext cx="1346333" cy="572687"/>
          </a:xfrm>
          <a:prstGeom prst="line">
            <a:avLst/>
          </a:prstGeom>
        </p:spPr>
        <p:style>
          <a:lnRef idx="2">
            <a:schemeClr val="accent1"/>
          </a:lnRef>
          <a:fillRef idx="0">
            <a:schemeClr val="accent1"/>
          </a:fillRef>
          <a:effectRef idx="1">
            <a:schemeClr val="accent1"/>
          </a:effectRef>
          <a:fontRef idx="minor">
            <a:schemeClr val="tx1"/>
          </a:fontRef>
        </p:style>
      </p:cxnSp>
      <p:cxnSp>
        <p:nvCxnSpPr>
          <p:cNvPr id="207" name="Straight Connector 206"/>
          <p:cNvCxnSpPr>
            <a:stCxn id="165" idx="2"/>
            <a:endCxn id="156" idx="4"/>
          </p:cNvCxnSpPr>
          <p:nvPr/>
        </p:nvCxnSpPr>
        <p:spPr>
          <a:xfrm flipH="1" flipV="1">
            <a:off x="6062486" y="2855145"/>
            <a:ext cx="1744642" cy="1510227"/>
          </a:xfrm>
          <a:prstGeom prst="line">
            <a:avLst/>
          </a:prstGeom>
        </p:spPr>
        <p:style>
          <a:lnRef idx="2">
            <a:schemeClr val="accent1"/>
          </a:lnRef>
          <a:fillRef idx="0">
            <a:schemeClr val="accent1"/>
          </a:fillRef>
          <a:effectRef idx="1">
            <a:schemeClr val="accent1"/>
          </a:effectRef>
          <a:fontRef idx="minor">
            <a:schemeClr val="tx1"/>
          </a:fontRef>
        </p:style>
      </p:cxnSp>
      <p:cxnSp>
        <p:nvCxnSpPr>
          <p:cNvPr id="208" name="Straight Connector 207"/>
          <p:cNvCxnSpPr>
            <a:stCxn id="162" idx="1"/>
            <a:endCxn id="156" idx="5"/>
          </p:cNvCxnSpPr>
          <p:nvPr/>
        </p:nvCxnSpPr>
        <p:spPr>
          <a:xfrm flipH="1" flipV="1">
            <a:off x="6243579" y="2780133"/>
            <a:ext cx="625713" cy="143061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9" name="Straight Connector 208"/>
          <p:cNvCxnSpPr>
            <a:stCxn id="162" idx="0"/>
            <a:endCxn id="167" idx="4"/>
          </p:cNvCxnSpPr>
          <p:nvPr/>
        </p:nvCxnSpPr>
        <p:spPr>
          <a:xfrm flipH="1" flipV="1">
            <a:off x="7024253" y="3118769"/>
            <a:ext cx="26133" cy="1016971"/>
          </a:xfrm>
          <a:prstGeom prst="line">
            <a:avLst/>
          </a:prstGeom>
        </p:spPr>
        <p:style>
          <a:lnRef idx="2">
            <a:schemeClr val="accent1"/>
          </a:lnRef>
          <a:fillRef idx="0">
            <a:schemeClr val="accent1"/>
          </a:fillRef>
          <a:effectRef idx="1">
            <a:schemeClr val="accent1"/>
          </a:effectRef>
          <a:fontRef idx="minor">
            <a:schemeClr val="tx1"/>
          </a:fontRef>
        </p:style>
      </p:cxnSp>
      <p:cxnSp>
        <p:nvCxnSpPr>
          <p:cNvPr id="210" name="Straight Connector 209"/>
          <p:cNvCxnSpPr>
            <a:stCxn id="162" idx="1"/>
            <a:endCxn id="157" idx="3"/>
          </p:cNvCxnSpPr>
          <p:nvPr/>
        </p:nvCxnSpPr>
        <p:spPr>
          <a:xfrm flipV="1">
            <a:off x="6869292" y="2026787"/>
            <a:ext cx="1" cy="21839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1" name="Straight Connector 210"/>
          <p:cNvCxnSpPr>
            <a:stCxn id="162" idx="7"/>
            <a:endCxn id="160" idx="4"/>
          </p:cNvCxnSpPr>
          <p:nvPr/>
        </p:nvCxnSpPr>
        <p:spPr>
          <a:xfrm flipV="1">
            <a:off x="7231479" y="2735453"/>
            <a:ext cx="494178" cy="14752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2" name="Straight Connector 211"/>
          <p:cNvCxnSpPr>
            <a:stCxn id="162" idx="7"/>
            <a:endCxn id="161" idx="3"/>
          </p:cNvCxnSpPr>
          <p:nvPr/>
        </p:nvCxnSpPr>
        <p:spPr>
          <a:xfrm flipV="1">
            <a:off x="7231479" y="3541276"/>
            <a:ext cx="585809" cy="669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3" name="Straight Connector 212"/>
          <p:cNvCxnSpPr>
            <a:stCxn id="162" idx="7"/>
            <a:endCxn id="166" idx="4"/>
          </p:cNvCxnSpPr>
          <p:nvPr/>
        </p:nvCxnSpPr>
        <p:spPr>
          <a:xfrm flipV="1">
            <a:off x="7231479" y="2991558"/>
            <a:ext cx="1412340" cy="1219194"/>
          </a:xfrm>
          <a:prstGeom prst="line">
            <a:avLst/>
          </a:prstGeom>
        </p:spPr>
        <p:style>
          <a:lnRef idx="2">
            <a:schemeClr val="accent1"/>
          </a:lnRef>
          <a:fillRef idx="0">
            <a:schemeClr val="accent1"/>
          </a:fillRef>
          <a:effectRef idx="1">
            <a:schemeClr val="accent1"/>
          </a:effectRef>
          <a:fontRef idx="minor">
            <a:schemeClr val="tx1"/>
          </a:fontRef>
        </p:style>
      </p:cxnSp>
      <p:cxnSp>
        <p:nvCxnSpPr>
          <p:cNvPr id="214" name="Straight Connector 213"/>
          <p:cNvCxnSpPr>
            <a:stCxn id="162" idx="0"/>
            <a:endCxn id="159" idx="4"/>
          </p:cNvCxnSpPr>
          <p:nvPr/>
        </p:nvCxnSpPr>
        <p:spPr>
          <a:xfrm flipV="1">
            <a:off x="7050386" y="2099415"/>
            <a:ext cx="1081222" cy="203632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5" name="Straight Connector 214"/>
          <p:cNvCxnSpPr>
            <a:stCxn id="158" idx="7"/>
            <a:endCxn id="167" idx="3"/>
          </p:cNvCxnSpPr>
          <p:nvPr/>
        </p:nvCxnSpPr>
        <p:spPr>
          <a:xfrm flipV="1">
            <a:off x="6385783" y="3043757"/>
            <a:ext cx="457376" cy="567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216" name="Straight Connector 215"/>
          <p:cNvCxnSpPr>
            <a:stCxn id="158" idx="7"/>
            <a:endCxn id="157" idx="3"/>
          </p:cNvCxnSpPr>
          <p:nvPr/>
        </p:nvCxnSpPr>
        <p:spPr>
          <a:xfrm flipV="1">
            <a:off x="6385783" y="2026787"/>
            <a:ext cx="483510" cy="1584804"/>
          </a:xfrm>
          <a:prstGeom prst="line">
            <a:avLst/>
          </a:prstGeom>
        </p:spPr>
        <p:style>
          <a:lnRef idx="2">
            <a:schemeClr val="accent1"/>
          </a:lnRef>
          <a:fillRef idx="0">
            <a:schemeClr val="accent1"/>
          </a:fillRef>
          <a:effectRef idx="1">
            <a:schemeClr val="accent1"/>
          </a:effectRef>
          <a:fontRef idx="minor">
            <a:schemeClr val="tx1"/>
          </a:fontRef>
        </p:style>
      </p:cxnSp>
      <p:cxnSp>
        <p:nvCxnSpPr>
          <p:cNvPr id="217" name="Straight Connector 216"/>
          <p:cNvCxnSpPr>
            <a:stCxn id="158" idx="7"/>
            <a:endCxn id="160" idx="4"/>
          </p:cNvCxnSpPr>
          <p:nvPr/>
        </p:nvCxnSpPr>
        <p:spPr>
          <a:xfrm flipV="1">
            <a:off x="6385783" y="2735453"/>
            <a:ext cx="1339874" cy="8761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8" name="Straight Connector 217"/>
          <p:cNvCxnSpPr>
            <a:stCxn id="158" idx="0"/>
            <a:endCxn id="159" idx="2"/>
          </p:cNvCxnSpPr>
          <p:nvPr/>
        </p:nvCxnSpPr>
        <p:spPr>
          <a:xfrm flipV="1">
            <a:off x="6204690" y="1843310"/>
            <a:ext cx="1670812" cy="169326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9" name="Straight Connector 218"/>
          <p:cNvCxnSpPr>
            <a:stCxn id="166" idx="1"/>
            <a:endCxn id="157" idx="6"/>
          </p:cNvCxnSpPr>
          <p:nvPr/>
        </p:nvCxnSpPr>
        <p:spPr>
          <a:xfrm flipH="1" flipV="1">
            <a:off x="7306492" y="1845694"/>
            <a:ext cx="1156233" cy="708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20" name="Straight Connector 219"/>
          <p:cNvCxnSpPr>
            <a:stCxn id="158" idx="7"/>
            <a:endCxn id="161" idx="2"/>
          </p:cNvCxnSpPr>
          <p:nvPr/>
        </p:nvCxnSpPr>
        <p:spPr>
          <a:xfrm flipV="1">
            <a:off x="6385783" y="3360183"/>
            <a:ext cx="1356493" cy="25140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1" name="Straight Connector 220"/>
          <p:cNvCxnSpPr>
            <a:stCxn id="158" idx="7"/>
            <a:endCxn id="166" idx="2"/>
          </p:cNvCxnSpPr>
          <p:nvPr/>
        </p:nvCxnSpPr>
        <p:spPr>
          <a:xfrm flipV="1">
            <a:off x="6385783" y="2735453"/>
            <a:ext cx="2001930" cy="8761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2" name="Straight Connector 221"/>
          <p:cNvCxnSpPr>
            <a:stCxn id="156" idx="6"/>
            <a:endCxn id="160" idx="2"/>
          </p:cNvCxnSpPr>
          <p:nvPr/>
        </p:nvCxnSpPr>
        <p:spPr>
          <a:xfrm flipV="1">
            <a:off x="6318591" y="2479348"/>
            <a:ext cx="1150960" cy="1196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3" name="Straight Connector 222"/>
          <p:cNvCxnSpPr>
            <a:stCxn id="156" idx="6"/>
            <a:endCxn id="159" idx="2"/>
          </p:cNvCxnSpPr>
          <p:nvPr/>
        </p:nvCxnSpPr>
        <p:spPr>
          <a:xfrm flipV="1">
            <a:off x="6318591" y="1843310"/>
            <a:ext cx="1556911" cy="755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4" name="Straight Connector 223"/>
          <p:cNvCxnSpPr>
            <a:stCxn id="156" idx="7"/>
            <a:endCxn id="160" idx="2"/>
          </p:cNvCxnSpPr>
          <p:nvPr/>
        </p:nvCxnSpPr>
        <p:spPr>
          <a:xfrm>
            <a:off x="6243579" y="2417946"/>
            <a:ext cx="1225972" cy="6140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5" name="Straight Connector 224"/>
          <p:cNvCxnSpPr>
            <a:stCxn id="156" idx="5"/>
            <a:endCxn id="166" idx="2"/>
          </p:cNvCxnSpPr>
          <p:nvPr/>
        </p:nvCxnSpPr>
        <p:spPr>
          <a:xfrm flipV="1">
            <a:off x="6243579" y="2735453"/>
            <a:ext cx="2144134" cy="44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6" name="Straight Connector 225"/>
          <p:cNvCxnSpPr>
            <a:stCxn id="156" idx="5"/>
            <a:endCxn id="161" idx="1"/>
          </p:cNvCxnSpPr>
          <p:nvPr/>
        </p:nvCxnSpPr>
        <p:spPr>
          <a:xfrm>
            <a:off x="6243579" y="2780133"/>
            <a:ext cx="1573709" cy="39895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7" name="Straight Connector 226"/>
          <p:cNvCxnSpPr>
            <a:stCxn id="157" idx="4"/>
            <a:endCxn id="161" idx="1"/>
          </p:cNvCxnSpPr>
          <p:nvPr/>
        </p:nvCxnSpPr>
        <p:spPr>
          <a:xfrm>
            <a:off x="7050387" y="2101799"/>
            <a:ext cx="766901" cy="107729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8" name="Straight Connector 227"/>
          <p:cNvCxnSpPr>
            <a:stCxn id="157" idx="5"/>
            <a:endCxn id="164" idx="0"/>
          </p:cNvCxnSpPr>
          <p:nvPr/>
        </p:nvCxnSpPr>
        <p:spPr>
          <a:xfrm flipH="1">
            <a:off x="7101536" y="2026787"/>
            <a:ext cx="129944" cy="131891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9" name="Straight Connector 228"/>
          <p:cNvCxnSpPr>
            <a:stCxn id="159" idx="3"/>
            <a:endCxn id="164" idx="7"/>
          </p:cNvCxnSpPr>
          <p:nvPr/>
        </p:nvCxnSpPr>
        <p:spPr>
          <a:xfrm flipH="1">
            <a:off x="7282629" y="2024403"/>
            <a:ext cx="667885" cy="13963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0" name="Straight Connector 229"/>
          <p:cNvCxnSpPr>
            <a:stCxn id="159" idx="4"/>
            <a:endCxn id="161" idx="0"/>
          </p:cNvCxnSpPr>
          <p:nvPr/>
        </p:nvCxnSpPr>
        <p:spPr>
          <a:xfrm flipH="1">
            <a:off x="7998382" y="2099415"/>
            <a:ext cx="133226" cy="100466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1" name="Straight Connector 230"/>
          <p:cNvCxnSpPr>
            <a:stCxn id="159" idx="4"/>
            <a:endCxn id="159" idx="4"/>
          </p:cNvCxnSpPr>
          <p:nvPr/>
        </p:nvCxnSpPr>
        <p:spPr>
          <a:xfrm>
            <a:off x="8131608" y="2099415"/>
            <a:ext cx="0" cy="0"/>
          </a:xfrm>
          <a:prstGeom prst="line">
            <a:avLst/>
          </a:prstGeom>
        </p:spPr>
        <p:style>
          <a:lnRef idx="2">
            <a:schemeClr val="accent1"/>
          </a:lnRef>
          <a:fillRef idx="0">
            <a:schemeClr val="accent1"/>
          </a:fillRef>
          <a:effectRef idx="1">
            <a:schemeClr val="accent1"/>
          </a:effectRef>
          <a:fontRef idx="minor">
            <a:schemeClr val="tx1"/>
          </a:fontRef>
        </p:style>
      </p:cxnSp>
      <p:sp>
        <p:nvSpPr>
          <p:cNvPr id="232" name="TextBox 178"/>
          <p:cNvSpPr txBox="1"/>
          <p:nvPr/>
        </p:nvSpPr>
        <p:spPr>
          <a:xfrm>
            <a:off x="2263223" y="5258570"/>
            <a:ext cx="5219634" cy="1107996"/>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r>
              <a:rPr lang="en-US" sz="6600" dirty="0"/>
              <a:t>36 = 630 !!!</a:t>
            </a:r>
            <a:endParaRPr lang="fr-FR" sz="6600" dirty="0"/>
          </a:p>
        </p:txBody>
      </p:sp>
    </p:spTree>
    <p:extLst>
      <p:ext uri="{BB962C8B-B14F-4D97-AF65-F5344CB8AC3E}">
        <p14:creationId xmlns:p14="http://schemas.microsoft.com/office/powerpoint/2010/main" val="50156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jam</a:t>
            </a:r>
          </a:p>
        </p:txBody>
      </p:sp>
      <p:pic>
        <p:nvPicPr>
          <p:cNvPr id="1026" name="Picture 2" descr="See original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8634" y="1721710"/>
            <a:ext cx="5509791" cy="40365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4" name="TextBox 178"/>
          <p:cNvSpPr txBox="1"/>
          <p:nvPr/>
        </p:nvSpPr>
        <p:spPr>
          <a:xfrm>
            <a:off x="434421" y="2330041"/>
            <a:ext cx="6089945" cy="313932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pPr algn="ctr"/>
            <a:r>
              <a:rPr lang="en-US" sz="6600" dirty="0"/>
              <a:t>200 people</a:t>
            </a:r>
            <a:br>
              <a:rPr lang="en-US" sz="6600" dirty="0"/>
            </a:br>
            <a:r>
              <a:rPr lang="en-US" sz="6600" dirty="0"/>
              <a:t>=</a:t>
            </a:r>
            <a:br>
              <a:rPr lang="en-US" sz="6600" dirty="0"/>
            </a:br>
            <a:r>
              <a:rPr lang="en-US" sz="6600" dirty="0"/>
              <a:t>~20000 links</a:t>
            </a:r>
            <a:endParaRPr lang="fr-FR" sz="6600" dirty="0"/>
          </a:p>
        </p:txBody>
      </p:sp>
    </p:spTree>
    <p:extLst>
      <p:ext uri="{BB962C8B-B14F-4D97-AF65-F5344CB8AC3E}">
        <p14:creationId xmlns:p14="http://schemas.microsoft.com/office/powerpoint/2010/main" val="631620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401</TotalTime>
  <Words>810</Words>
  <Application>Microsoft Office PowerPoint</Application>
  <PresentationFormat>Widescreen</PresentationFormat>
  <Paragraphs>114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Rounded MT Bold</vt:lpstr>
      <vt:lpstr>Calibri</vt:lpstr>
      <vt:lpstr>Calibri Light</vt:lpstr>
      <vt:lpstr>Times New Roman</vt:lpstr>
      <vt:lpstr>Celestial</vt:lpstr>
      <vt:lpstr>Value streams</vt:lpstr>
      <vt:lpstr>Comparing two teams</vt:lpstr>
      <vt:lpstr>Twice VALUE</vt:lpstr>
      <vt:lpstr>HALF TIME</vt:lpstr>
      <vt:lpstr>How to double productivity?</vt:lpstr>
      <vt:lpstr>Team scaling factors</vt:lpstr>
      <vt:lpstr>Team</vt:lpstr>
      <vt:lpstr>Managers paradise</vt:lpstr>
      <vt:lpstr>Communication jam</vt:lpstr>
      <vt:lpstr>TOP Performers</vt:lpstr>
      <vt:lpstr>INDIVIDUALS</vt:lpstr>
      <vt:lpstr>Learning is the best investment</vt:lpstr>
      <vt:lpstr>SUSTAINABLE DEBELOPMENT</vt:lpstr>
      <vt:lpstr>Doubling over and over</vt:lpstr>
      <vt:lpstr>Dreyfus skill acquisition model</vt:lpstr>
      <vt:lpstr>SKILL MASTERY</vt:lpstr>
      <vt:lpstr>Learning curve</vt:lpstr>
      <vt:lpstr>Team up for success</vt:lpstr>
      <vt:lpstr>Assembling the puzzle</vt:lpstr>
      <vt:lpstr>Continue learning</vt:lpstr>
      <vt:lpstr>SEPARATION OF CONCERNS</vt:lpstr>
      <vt:lpstr>MANIFESTO</vt:lpstr>
      <vt:lpstr>PRODUCTIVITY FACTORS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streams</dc:title>
  <dc:creator>Vladimir Popov</dc:creator>
  <cp:lastModifiedBy>Vladimir Popov</cp:lastModifiedBy>
  <cp:revision>70</cp:revision>
  <dcterms:created xsi:type="dcterms:W3CDTF">2016-04-11T07:57:16Z</dcterms:created>
  <dcterms:modified xsi:type="dcterms:W3CDTF">2017-11-08T13:11:25Z</dcterms:modified>
</cp:coreProperties>
</file>