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16350" y="144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2A45FE-C2ED-4653-B3BD-3134DFAAB1B0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996D41-E1EF-4515-B75A-349378D8987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2A45FE-C2ED-4653-B3BD-3134DFAAB1B0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996D41-E1EF-4515-B75A-349378D898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2A45FE-C2ED-4653-B3BD-3134DFAAB1B0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996D41-E1EF-4515-B75A-349378D898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2A45FE-C2ED-4653-B3BD-3134DFAAB1B0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996D41-E1EF-4515-B75A-349378D898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2A45FE-C2ED-4653-B3BD-3134DFAAB1B0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996D41-E1EF-4515-B75A-349378D8987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2A45FE-C2ED-4653-B3BD-3134DFAAB1B0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996D41-E1EF-4515-B75A-349378D898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2A45FE-C2ED-4653-B3BD-3134DFAAB1B0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996D41-E1EF-4515-B75A-349378D898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2A45FE-C2ED-4653-B3BD-3134DFAAB1B0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996D41-E1EF-4515-B75A-349378D898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2A45FE-C2ED-4653-B3BD-3134DFAAB1B0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996D41-E1EF-4515-B75A-349378D8987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2A45FE-C2ED-4653-B3BD-3134DFAAB1B0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996D41-E1EF-4515-B75A-349378D898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2A45FE-C2ED-4653-B3BD-3134DFAAB1B0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996D41-E1EF-4515-B75A-349378D8987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62A45FE-C2ED-4653-B3BD-3134DFAAB1B0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9996D41-E1EF-4515-B75A-349378D8987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Z:\KYRSOVOY_RESTORAN\WindowsFormsApplication1\WindowsFormsApplication1\bin\Debug\WindowsFormsApplication1.exe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Sparrow.Waiter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5146" y="620688"/>
            <a:ext cx="2613708" cy="544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R-keeper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://www.livebusiness.ru/pics/tools/big/187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268760"/>
            <a:ext cx="7020272" cy="53223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R-keeper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6386" name="Picture 2" descr="http://www.livebusiness.ru/pics/news/153538737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556792"/>
            <a:ext cx="7056784" cy="4704523"/>
          </a:xfrm>
          <a:prstGeom prst="rect">
            <a:avLst/>
          </a:prstGeom>
          <a:noFill/>
        </p:spPr>
      </p:pic>
      <p:sp>
        <p:nvSpPr>
          <p:cNvPr id="6" name="Прямоугольник 5">
            <a:hlinkClick r:id="rId3" action="ppaction://program"/>
          </p:cNvPr>
          <p:cNvSpPr/>
          <p:nvPr/>
        </p:nvSpPr>
        <p:spPr>
          <a:xfrm>
            <a:off x="8964488" y="6669360"/>
            <a:ext cx="179512" cy="188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</TotalTime>
  <Words>3</Words>
  <Application>Microsoft Office PowerPoint</Application>
  <PresentationFormat>Экран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Солнцестояние</vt:lpstr>
      <vt:lpstr>Sparrow.Waiter</vt:lpstr>
      <vt:lpstr>Слайд 2</vt:lpstr>
      <vt:lpstr>R-keeper</vt:lpstr>
      <vt:lpstr>R-keeper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Sparrow.Waiter</dc:title>
  <dc:creator>Иван</dc:creator>
  <cp:lastModifiedBy>Иван</cp:lastModifiedBy>
  <cp:revision>4</cp:revision>
  <dcterms:created xsi:type="dcterms:W3CDTF">2019-04-17T05:22:33Z</dcterms:created>
  <dcterms:modified xsi:type="dcterms:W3CDTF">2019-04-17T05:57:16Z</dcterms:modified>
</cp:coreProperties>
</file>