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1/20/2014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1/20/2014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1/20/2014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1/20/2014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1/20/2014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1/20/2014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1/20/2014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1/20/2014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1/20/2014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1/20/2014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1/20/2014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1/20/2014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1/20/2014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1/20/2014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1/20/2014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1/20/2014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1/20/2014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1/20/2014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Translation of English to Mauritian </a:t>
            </a:r>
            <a:r>
              <a:rPr lang="en-US" sz="4800" dirty="0" smtClean="0"/>
              <a:t>Creole</a:t>
            </a:r>
            <a:br>
              <a:rPr lang="en-US" sz="4800" dirty="0" smtClean="0"/>
            </a:br>
            <a:endParaRPr lang="en-US" sz="4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2912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 translation of English to Mauritian Creole is part of the field of Natural Language Processing. It is also known as Machine Translation which is the task of automatically converting one natural language into another, preserving the meaning of the input text, and producing fluent text in the output language. Machine Translation is one of the oldest subfields of artificial intelligence research.</a:t>
            </a:r>
          </a:p>
          <a:p>
            <a:endParaRPr lang="en-US" dirty="0"/>
          </a:p>
        </p:txBody>
      </p:sp>
    </p:spTree>
    <p:extLst>
      <p:ext uri="{BB962C8B-B14F-4D97-AF65-F5344CB8AC3E}">
        <p14:creationId xmlns:p14="http://schemas.microsoft.com/office/powerpoint/2010/main" val="3727912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dirty="0" smtClean="0">
                <a:latin typeface="Times New Roman" panose="02020603050405020304" pitchFamily="18" charset="0"/>
                <a:cs typeface="Times New Roman" panose="02020603050405020304" pitchFamily="18" charset="0"/>
              </a:rPr>
              <a:t>No available tools that exist to translate English to Mauritian Creole</a:t>
            </a:r>
          </a:p>
          <a:p>
            <a:pPr>
              <a:lnSpc>
                <a:spcPct val="150000"/>
              </a:lnSpc>
            </a:pPr>
            <a:r>
              <a:rPr lang="en-US" dirty="0" smtClean="0">
                <a:latin typeface="Times New Roman" panose="02020603050405020304" pitchFamily="18" charset="0"/>
                <a:cs typeface="Times New Roman" panose="02020603050405020304" pitchFamily="18" charset="0"/>
              </a:rPr>
              <a:t>The need to have an algorithm that can be able to perform translations in an efficient and accurate manner since the translation of English to Mauritian Creole is a very complex task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62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Rationale of the study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nSpc>
                <a:spcPct val="160000"/>
              </a:lnSpc>
            </a:pPr>
            <a:r>
              <a:rPr lang="en-US" dirty="0">
                <a:latin typeface="Times New Roman" panose="02020603050405020304" pitchFamily="18" charset="0"/>
                <a:cs typeface="Times New Roman" panose="02020603050405020304" pitchFamily="18" charset="0"/>
              </a:rPr>
              <a:t>The study will be undertaken to better understand the needs of having English to Mauritian Creole translation in the Mauritian society and also to better know the targeted audience for such a tool in </a:t>
            </a:r>
            <a:r>
              <a:rPr lang="en-US" dirty="0" smtClean="0">
                <a:latin typeface="Times New Roman" panose="02020603050405020304" pitchFamily="18" charset="0"/>
                <a:cs typeface="Times New Roman" panose="02020603050405020304" pitchFamily="18" charset="0"/>
              </a:rPr>
              <a:t>Mauritius</a:t>
            </a:r>
          </a:p>
          <a:p>
            <a:pPr>
              <a:lnSpc>
                <a:spcPct val="160000"/>
              </a:lnSpc>
            </a:pPr>
            <a:r>
              <a:rPr lang="en-US" dirty="0">
                <a:latin typeface="Times New Roman" panose="02020603050405020304" pitchFamily="18" charset="0"/>
                <a:cs typeface="Times New Roman" panose="02020603050405020304" pitchFamily="18" charset="0"/>
              </a:rPr>
              <a:t>A survey will be conducted amongst different people coming from different backgrounds and having different IT skills. </a:t>
            </a:r>
            <a:endParaRPr lang="en-US" dirty="0" smtClean="0">
              <a:latin typeface="Times New Roman" panose="02020603050405020304" pitchFamily="18" charset="0"/>
              <a:cs typeface="Times New Roman" panose="02020603050405020304" pitchFamily="18" charset="0"/>
            </a:endParaRPr>
          </a:p>
          <a:p>
            <a:pPr>
              <a:lnSpc>
                <a:spcPct val="160000"/>
              </a:lnSpc>
            </a:pPr>
            <a:r>
              <a:rPr lang="en-US" dirty="0">
                <a:latin typeface="Times New Roman" panose="02020603050405020304" pitchFamily="18" charset="0"/>
                <a:cs typeface="Times New Roman" panose="02020603050405020304" pitchFamily="18" charset="0"/>
              </a:rPr>
              <a:t>The survey will help us know to what extent people are using Machine Translation systems and the amount of times they use such tools.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779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Aims &amp; Objectives of Project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For the study, we will be performing research on existing translation tools already available. Also we will compare different algorithms for Natural Language Translation. Finally at the end of the project, I expect to have a tool that will help to perform translation of English language to Mauritian Creole language.</a:t>
            </a:r>
          </a:p>
          <a:p>
            <a:endParaRPr lang="en-US" dirty="0"/>
          </a:p>
        </p:txBody>
      </p:sp>
    </p:spTree>
    <p:extLst>
      <p:ext uri="{BB962C8B-B14F-4D97-AF65-F5344CB8AC3E}">
        <p14:creationId xmlns:p14="http://schemas.microsoft.com/office/powerpoint/2010/main" val="83710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existing tools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Babelfish</a:t>
            </a:r>
            <a:r>
              <a:rPr lang="en-US" dirty="0" smtClean="0">
                <a:latin typeface="Times New Roman" panose="02020603050405020304" pitchFamily="18" charset="0"/>
                <a:cs typeface="Times New Roman" panose="02020603050405020304" pitchFamily="18" charset="0"/>
              </a:rPr>
              <a:t> – A tool that has been developed by Yahoo!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nd has now been replaced by Bing Translator.</a:t>
            </a:r>
          </a:p>
          <a:p>
            <a:pPr>
              <a:lnSpc>
                <a:spcPct val="150000"/>
              </a:lnSpc>
            </a:pPr>
            <a:r>
              <a:rPr lang="en-US" b="1" dirty="0">
                <a:latin typeface="Times New Roman" panose="02020603050405020304" pitchFamily="18" charset="0"/>
                <a:cs typeface="Times New Roman" panose="02020603050405020304" pitchFamily="18" charset="0"/>
              </a:rPr>
              <a:t>Bing Translator </a:t>
            </a:r>
            <a:r>
              <a:rPr lang="en-US" dirty="0">
                <a:latin typeface="Times New Roman" panose="02020603050405020304" pitchFamily="18" charset="0"/>
                <a:cs typeface="Times New Roman" panose="02020603050405020304" pitchFamily="18" charset="0"/>
              </a:rPr>
              <a:t>- previously Live Search Translator and Windows Live </a:t>
            </a:r>
            <a:r>
              <a:rPr lang="en-US" dirty="0" smtClean="0">
                <a:latin typeface="Times New Roman" panose="02020603050405020304" pitchFamily="18" charset="0"/>
                <a:cs typeface="Times New Roman" panose="02020603050405020304" pitchFamily="18" charset="0"/>
              </a:rPr>
              <a:t>Translator.</a:t>
            </a:r>
          </a:p>
          <a:p>
            <a:pPr>
              <a:lnSpc>
                <a:spcPct val="150000"/>
              </a:lnSpc>
            </a:pPr>
            <a:r>
              <a:rPr lang="en-US" b="1" dirty="0" smtClean="0">
                <a:latin typeface="Times New Roman" panose="02020603050405020304" pitchFamily="18" charset="0"/>
                <a:cs typeface="Times New Roman" panose="02020603050405020304" pitchFamily="18" charset="0"/>
              </a:rPr>
              <a:t>Google Translate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94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Times New Roman" panose="02020603050405020304" pitchFamily="18" charset="0"/>
                <a:cs typeface="Times New Roman" panose="02020603050405020304" pitchFamily="18" charset="0"/>
              </a:rPr>
              <a:t>Expected </a:t>
            </a:r>
            <a:r>
              <a:rPr lang="en-US" dirty="0" smtClean="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3387725"/>
            <a:ext cx="10233800" cy="4351338"/>
          </a:xfrm>
        </p:spPr>
        <p:txBody>
          <a:bodyPr/>
          <a:lstStyle/>
          <a:p>
            <a:pPr algn="ctr"/>
            <a:r>
              <a:rPr lang="en-US" dirty="0"/>
              <a:t>At the end of the project, we will be expecting to have a working tool to perform translation of English to Mauritian Creole.</a:t>
            </a:r>
          </a:p>
          <a:p>
            <a:endParaRPr lang="en-US" dirty="0"/>
          </a:p>
        </p:txBody>
      </p:sp>
    </p:spTree>
    <p:extLst>
      <p:ext uri="{BB962C8B-B14F-4D97-AF65-F5344CB8AC3E}">
        <p14:creationId xmlns:p14="http://schemas.microsoft.com/office/powerpoint/2010/main" val="2565609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latin typeface="Times New Roman" panose="02020603050405020304" pitchFamily="18" charset="0"/>
                <a:cs typeface="Times New Roman" panose="02020603050405020304" pitchFamily="18" charset="0"/>
              </a:rPr>
              <a:t>Research plan (Time Frame)/Activity (Gantt) </a:t>
            </a:r>
            <a:r>
              <a:rPr lang="en-US" dirty="0" smtClean="0">
                <a:latin typeface="Times New Roman" panose="02020603050405020304" pitchFamily="18" charset="0"/>
                <a:cs typeface="Times New Roman" panose="02020603050405020304" pitchFamily="18" charset="0"/>
              </a:rPr>
              <a:t>Chart</a:t>
            </a:r>
            <a:endParaRPr lang="en-US" dirty="0">
              <a:latin typeface="Times New Roman" panose="02020603050405020304" pitchFamily="18" charset="0"/>
              <a:cs typeface="Times New Roman" panose="02020603050405020304" pitchFamily="18" charset="0"/>
            </a:endParaRPr>
          </a:p>
        </p:txBody>
      </p:sp>
      <p:pic>
        <p:nvPicPr>
          <p:cNvPr id="4" name="Content Placeholder 3" descr="C:\Users\Arshad\Desktop\FYP - MSc\Gantt Chart.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0816" y="1825625"/>
            <a:ext cx="9572943" cy="4351338"/>
          </a:xfrm>
          <a:prstGeom prst="rect">
            <a:avLst/>
          </a:prstGeom>
          <a:noFill/>
          <a:ln>
            <a:noFill/>
          </a:ln>
        </p:spPr>
      </p:pic>
    </p:spTree>
    <p:extLst>
      <p:ext uri="{BB962C8B-B14F-4D97-AF65-F5344CB8AC3E}">
        <p14:creationId xmlns:p14="http://schemas.microsoft.com/office/powerpoint/2010/main" val="704251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Question and Answers</a:t>
            </a:r>
            <a:endParaRPr lang="en-US" dirty="0">
              <a:latin typeface="Times New Roman" panose="02020603050405020304" pitchFamily="18" charset="0"/>
              <a:cs typeface="Times New Roman" panose="02020603050405020304" pitchFamily="18" charset="0"/>
            </a:endParaRPr>
          </a:p>
        </p:txBody>
      </p:sp>
      <p:pic>
        <p:nvPicPr>
          <p:cNvPr id="1026" name="Picture 2" descr="http://www.presentation-process.com/images/question-answer-concept-powerpoint-templat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1287" y="2267744"/>
            <a:ext cx="45720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836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TC104033923[[fn=Depth]]</Template>
  <TotalTime>23</TotalTime>
  <Words>339</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Times New Roman</vt:lpstr>
      <vt:lpstr>Depth</vt:lpstr>
      <vt:lpstr>Translation of English to Mauritian Creole </vt:lpstr>
      <vt:lpstr>Introduction</vt:lpstr>
      <vt:lpstr>Problem Statement</vt:lpstr>
      <vt:lpstr>Rationale of the study</vt:lpstr>
      <vt:lpstr>Aims &amp; Objectives of Project</vt:lpstr>
      <vt:lpstr>Some existing tools</vt:lpstr>
      <vt:lpstr>Expected Output</vt:lpstr>
      <vt:lpstr>Research plan (Time Frame)/Activity (Gantt) Chart</vt:lpstr>
      <vt:lpstr>Question and Answers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of English to Mauritian Creole</dc:title>
  <dc:creator>Arshad Goburdhun</dc:creator>
  <cp:lastModifiedBy>Arshad Goburdhun</cp:lastModifiedBy>
  <cp:revision>3</cp:revision>
  <dcterms:created xsi:type="dcterms:W3CDTF">2014-01-20T19:19:36Z</dcterms:created>
  <dcterms:modified xsi:type="dcterms:W3CDTF">2014-01-20T19:43:01Z</dcterms:modified>
</cp:coreProperties>
</file>