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14" r:id="rId2"/>
    <p:sldId id="315" r:id="rId3"/>
    <p:sldId id="257" r:id="rId4"/>
    <p:sldId id="258" r:id="rId5"/>
    <p:sldId id="259" r:id="rId6"/>
    <p:sldId id="264" r:id="rId7"/>
    <p:sldId id="317" r:id="rId8"/>
    <p:sldId id="312" r:id="rId9"/>
    <p:sldId id="265" r:id="rId10"/>
    <p:sldId id="297" r:id="rId11"/>
    <p:sldId id="266" r:id="rId12"/>
    <p:sldId id="270" r:id="rId13"/>
    <p:sldId id="311" r:id="rId14"/>
    <p:sldId id="267" r:id="rId15"/>
    <p:sldId id="313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9" r:id="rId27"/>
    <p:sldId id="279" r:id="rId28"/>
    <p:sldId id="290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19" r:id="rId39"/>
    <p:sldId id="320" r:id="rId40"/>
    <p:sldId id="291" r:id="rId41"/>
    <p:sldId id="292" r:id="rId42"/>
    <p:sldId id="293" r:id="rId43"/>
    <p:sldId id="294" r:id="rId44"/>
    <p:sldId id="295" r:id="rId45"/>
    <p:sldId id="296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6" r:id="rId58"/>
    <p:sldId id="309" r:id="rId59"/>
    <p:sldId id="310" r:id="rId60"/>
  </p:sldIdLst>
  <p:sldSz cx="9144000" cy="6858000" type="screen4x3"/>
  <p:notesSz cx="7099300" cy="10234613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041" autoAdjust="0"/>
  </p:normalViewPr>
  <p:slideViewPr>
    <p:cSldViewPr>
      <p:cViewPr varScale="1">
        <p:scale>
          <a:sx n="95" d="100"/>
          <a:sy n="95" d="100"/>
        </p:scale>
        <p:origin x="30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26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4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31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3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0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81.wmf"/><Relationship Id="rId4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6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6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05.wmf"/><Relationship Id="rId1" Type="http://schemas.openxmlformats.org/officeDocument/2006/relationships/image" Target="../media/image62.wmf"/><Relationship Id="rId5" Type="http://schemas.openxmlformats.org/officeDocument/2006/relationships/image" Target="../media/image107.wmf"/><Relationship Id="rId4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09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4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31.wmf"/><Relationship Id="rId5" Type="http://schemas.openxmlformats.org/officeDocument/2006/relationships/image" Target="../media/image26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6B33B63-EA88-4E88-B79F-CD554CD48D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E8FF49C-5B83-4F59-88E4-F92A357DDD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4B30B0BF-A10F-4F1F-8EC3-2D8783C9A1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95EED7CA-1793-453E-A949-984825A17D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2157FDD3-CC77-49AF-A2AE-0434D328F10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88E3437-C065-4A69-B79E-6DC87731B7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6075159-BCD6-43F1-A125-C3F91ACF2D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D9AE649-2A04-4569-B0AF-67EA7A258C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87B7B24-EAC3-49CD-B3AE-9DBC8ACD4C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2C84A12-D6A1-4BB8-9EC1-CD2D6EA806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9B906242-BCF8-4775-85A0-A1CCE57FE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B887587B-7308-46C2-B9F9-47E7609A0BF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7587B-7308-46C2-B9F9-47E7609A0BFB}" type="slidenum">
              <a:rPr lang="it-IT" altLang="it-IT" smtClean="0"/>
              <a:pPr>
                <a:defRPr/>
              </a:pPr>
              <a:t>37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802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7EC1FD-D942-403F-BC32-9B0273375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7BA22B-CF28-4451-BADB-BF6A4A00EF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500188" y="6572250"/>
            <a:ext cx="6000750" cy="28575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it-IT"/>
              <a:t>Corso Meccanica del Volo (Prestazioni) - Prof.  F. </a:t>
            </a:r>
            <a:r>
              <a:rPr lang="it-IT" err="1"/>
              <a:t>Nicolosi</a:t>
            </a:r>
            <a:r>
              <a:rPr lang="it-IT"/>
              <a:t> - CAP. 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1DFC7C-672B-4CF3-99DA-1C9E0F612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4638" y="6510338"/>
            <a:ext cx="2447925" cy="2762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1B5483-BAD2-40DB-B889-76653211808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5870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94CD9C-CDC6-4B14-A515-4B0B17B2E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E63BC3-8F14-4C14-B73A-91DD45759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B059E7-D490-466F-AC63-0C47F200A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8AA1E-C2D8-4B63-B268-00CCEB099C4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09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5BF28F-2CA5-4B85-9EC7-F4B83F5434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86F80E-6092-405C-B664-2FA85C7A60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88C706-B33C-496B-87AF-706317D6A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AC2D-4A81-4C9E-B0AE-0F8C6F35081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453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454CF6-C361-4FD1-AF5B-B13D44C66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3DBF94-4DD1-46CF-9340-C462A2FA4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8688" y="6500813"/>
            <a:ext cx="5087937" cy="357187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  <a:endParaRPr 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A511C7-604E-473B-9503-61EC05FA26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38900"/>
            <a:ext cx="1905000" cy="2762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19546E-330C-45C3-993B-52D0AC2BD7C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9562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43F733-BA73-48C7-B3D0-14238F384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8613E0-93B0-42C4-8863-F2CDB470A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95D0F0-25BF-4226-96F3-FBD28DB15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61E6B-0BB3-4242-8B09-3B9F8DD9506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6067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098D-B564-4B32-9E0A-D841B2DB1D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76EFC-9BDA-499E-AEA5-821E234998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A7600D-226A-4175-896D-16152CC7E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50DCD-0F0D-435F-8E83-51EAE871469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240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3B0A1E-7A4E-4C1D-BBB4-825DCEA0E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60030A-0D06-4513-A775-32C4768A5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40572F-6DAE-4474-A679-32097D1D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FCC33-0A60-4A6F-BBDC-8F7E6609716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187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6AD8EA-E738-4976-91C0-F5DEA8184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CAFB73-0AC6-4A0B-8659-41D49BF38D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01069B-8D87-4DA1-8F88-BCEBB4DE8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484F6-6055-4860-8674-252349DD77A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0876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FA597B-2F76-4D71-A5A6-47F5A4597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DC6EE4-2FDE-44F4-BF70-0B44F0CBF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84AD2C-20AD-4592-97BF-C2FCEFA66A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29375"/>
            <a:ext cx="2590800" cy="2762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C960D8-885A-4AF6-93EF-29EB10EA234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436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1B4C8-540B-4084-90FC-709CDF538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BA125-7FF7-42D5-A1EB-E55458CB0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1F9E2-1083-4A33-9C3F-759B7E989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E300D-0483-4C39-BD73-2D28C262804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36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9FA43-2ADD-48C1-9083-B2382119E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99CF4-DB83-408C-8513-7AB354F5B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2248F-DF83-4896-82AD-ECE72311A6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84430-0C0D-4B0F-8E87-9623155D0CD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1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AB68478-44CD-418D-85E4-CC68CF04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F204D7-B63A-4C38-B0AD-7D4D5B5B1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E9D524-5956-4514-849D-2BAC95AC44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212673-D2CC-48D6-B089-FEABE3FB90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5" y="6453188"/>
            <a:ext cx="40322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it-IT"/>
              <a:t>Corso Meccanica del Volo (Prestazioni) - Prof.  F. Nicolosi - CAP. 5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200286-ED35-492F-A60E-AE84E351A2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C3FF8EC-EFD5-43E0-B5B3-48AE68C290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9" r:id="rId3"/>
    <p:sldLayoutId id="2147483790" r:id="rId4"/>
    <p:sldLayoutId id="2147483791" r:id="rId5"/>
    <p:sldLayoutId id="2147483792" r:id="rId6"/>
    <p:sldLayoutId id="2147483799" r:id="rId7"/>
    <p:sldLayoutId id="2147483793" r:id="rId8"/>
    <p:sldLayoutId id="2147483794" r:id="rId9"/>
    <p:sldLayoutId id="2147483795" r:id="rId10"/>
    <p:sldLayoutId id="214748379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png"/><Relationship Id="rId4" Type="http://schemas.openxmlformats.org/officeDocument/2006/relationships/image" Target="../media/image21.wmf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21.wmf"/><Relationship Id="rId9" Type="http://schemas.openxmlformats.org/officeDocument/2006/relationships/image" Target="../media/image32.png"/><Relationship Id="rId1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8.wmf"/><Relationship Id="rId9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7" Type="http://schemas.openxmlformats.org/officeDocument/2006/relationships/image" Target="../media/image59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9.bin"/><Relationship Id="rId7" Type="http://schemas.openxmlformats.org/officeDocument/2006/relationships/image" Target="../media/image59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11" Type="http://schemas.openxmlformats.org/officeDocument/2006/relationships/image" Target="../media/image62.wmf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2.bin"/><Relationship Id="rId4" Type="http://schemas.openxmlformats.org/officeDocument/2006/relationships/image" Target="../media/image57.wmf"/><Relationship Id="rId9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4.png"/><Relationship Id="rId4" Type="http://schemas.openxmlformats.org/officeDocument/2006/relationships/image" Target="../media/image6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72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73.bin"/><Relationship Id="rId10" Type="http://schemas.openxmlformats.org/officeDocument/2006/relationships/oleObject" Target="../embeddings/oleObject75.bin"/><Relationship Id="rId4" Type="http://schemas.openxmlformats.org/officeDocument/2006/relationships/image" Target="../media/image63.wmf"/><Relationship Id="rId9" Type="http://schemas.openxmlformats.org/officeDocument/2006/relationships/image" Target="../media/image7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6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11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81.wmf"/><Relationship Id="rId9" Type="http://schemas.openxmlformats.org/officeDocument/2006/relationships/image" Target="../media/image8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97.wmf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101.bin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8.wmf"/><Relationship Id="rId4" Type="http://schemas.openxmlformats.org/officeDocument/2006/relationships/image" Target="../media/image99.wmf"/><Relationship Id="rId9" Type="http://schemas.openxmlformats.org/officeDocument/2006/relationships/image" Target="../media/image10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62.wmf"/><Relationship Id="rId5" Type="http://schemas.openxmlformats.org/officeDocument/2006/relationships/image" Target="../media/image102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10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6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07.wmf"/><Relationship Id="rId3" Type="http://schemas.openxmlformats.org/officeDocument/2006/relationships/oleObject" Target="../embeddings/oleObject112.bin"/><Relationship Id="rId7" Type="http://schemas.openxmlformats.org/officeDocument/2006/relationships/image" Target="../media/image108.png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5.wmf"/><Relationship Id="rId11" Type="http://schemas.openxmlformats.org/officeDocument/2006/relationships/image" Target="../media/image78.wmf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5.bin"/><Relationship Id="rId4" Type="http://schemas.openxmlformats.org/officeDocument/2006/relationships/image" Target="../media/image62.wmf"/><Relationship Id="rId9" Type="http://schemas.openxmlformats.org/officeDocument/2006/relationships/image" Target="../media/image6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1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14.wmf"/><Relationship Id="rId3" Type="http://schemas.openxmlformats.org/officeDocument/2006/relationships/image" Target="../media/image110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4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13.wmf"/><Relationship Id="rId5" Type="http://schemas.openxmlformats.org/officeDocument/2006/relationships/image" Target="../media/image109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2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6.wmf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3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7" Type="http://schemas.openxmlformats.org/officeDocument/2006/relationships/image" Target="../media/image1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0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75.png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6.png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6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9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74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20" Type="http://schemas.openxmlformats.org/officeDocument/2006/relationships/image" Target="../media/image18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9" Type="http://schemas.openxmlformats.org/officeDocument/2006/relationships/image" Target="../media/image17.jpe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Relationship Id="rId22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1.wmf"/><Relationship Id="rId3" Type="http://schemas.openxmlformats.org/officeDocument/2006/relationships/image" Target="../media/image19.jpe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numero diapositiva 5">
            <a:extLst>
              <a:ext uri="{FF2B5EF4-FFF2-40B4-BE49-F238E27FC236}">
                <a16:creationId xmlns:a16="http://schemas.microsoft.com/office/drawing/2014/main" id="{76E09831-AD1B-4CF6-B98B-07EBF613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2B5DF-6AA7-4E24-AC80-F0840292E2D6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it-IT" altLang="it-IT" sz="140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0E4EC95A-D1EC-426F-8A1D-D209B1155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DC9AD9F-2C44-43CA-9716-B3C9914D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36712"/>
            <a:ext cx="7777162" cy="51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 dirty="0"/>
              <a:t>Università degli Studi di Napoli Federico II</a:t>
            </a:r>
          </a:p>
          <a:p>
            <a:pPr algn="ctr"/>
            <a:r>
              <a:rPr lang="it-IT" altLang="it-IT" sz="2000" b="1" dirty="0"/>
              <a:t>Accademia Aeronautica</a:t>
            </a:r>
          </a:p>
          <a:p>
            <a:pPr algn="ctr"/>
            <a:endParaRPr lang="it-IT" altLang="it-IT" sz="2000" b="1" dirty="0"/>
          </a:p>
          <a:p>
            <a:pPr algn="ctr"/>
            <a:r>
              <a:rPr lang="it-IT" altLang="it-IT" sz="2000" b="1" dirty="0"/>
              <a:t>Laurea in </a:t>
            </a:r>
          </a:p>
          <a:p>
            <a:pPr algn="ctr"/>
            <a:r>
              <a:rPr lang="it-IT" altLang="it-IT" sz="2000" b="1" dirty="0"/>
              <a:t>Gestione dei Sistemi Aerospaziali per la Difesa</a:t>
            </a:r>
          </a:p>
          <a:p>
            <a:pPr algn="ctr"/>
            <a:r>
              <a:rPr lang="it-IT" altLang="it-IT" sz="2000" b="1" dirty="0"/>
              <a:t>(GESAD)</a:t>
            </a:r>
          </a:p>
          <a:p>
            <a:pPr algn="ctr"/>
            <a:endParaRPr lang="en-US" altLang="it-IT" sz="2800" b="1" dirty="0"/>
          </a:p>
          <a:p>
            <a:pPr algn="ctr"/>
            <a:r>
              <a:rPr lang="en-US" altLang="it-IT" sz="2000" b="1" dirty="0"/>
              <a:t>Corso di</a:t>
            </a:r>
          </a:p>
          <a:p>
            <a:pPr algn="ctr"/>
            <a:r>
              <a:rPr lang="en-US" altLang="it-IT" sz="2000" b="1" dirty="0"/>
              <a:t>MECCANICA DEL VOLO </a:t>
            </a:r>
          </a:p>
          <a:p>
            <a:pPr algn="ctr"/>
            <a:endParaRPr lang="en-US" altLang="it-IT" sz="2800" b="1" i="1" dirty="0"/>
          </a:p>
          <a:p>
            <a:pPr algn="ctr"/>
            <a:r>
              <a:rPr lang="en-US" altLang="it-IT" sz="3200" b="1" i="1" dirty="0">
                <a:solidFill>
                  <a:schemeClr val="accent2"/>
                </a:solidFill>
              </a:rPr>
              <a:t>Le Polari </a:t>
            </a:r>
            <a:r>
              <a:rPr lang="en-US" altLang="it-IT" sz="3200" b="1" i="1" dirty="0" err="1">
                <a:solidFill>
                  <a:schemeClr val="accent2"/>
                </a:solidFill>
              </a:rPr>
              <a:t>Tecniche</a:t>
            </a:r>
            <a:r>
              <a:rPr lang="en-US" altLang="it-IT" sz="3200" b="1" i="1" dirty="0">
                <a:solidFill>
                  <a:schemeClr val="accent2"/>
                </a:solidFill>
              </a:rPr>
              <a:t> del </a:t>
            </a:r>
            <a:r>
              <a:rPr lang="en-US" altLang="it-IT" sz="3200" b="1" i="1" dirty="0" err="1">
                <a:solidFill>
                  <a:schemeClr val="accent2"/>
                </a:solidFill>
              </a:rPr>
              <a:t>Velivolo</a:t>
            </a:r>
            <a:endParaRPr lang="en-US" altLang="it-IT" sz="3200" b="1" i="1" dirty="0">
              <a:solidFill>
                <a:schemeClr val="accent2"/>
              </a:solidFill>
            </a:endParaRPr>
          </a:p>
          <a:p>
            <a:pPr algn="ctr"/>
            <a:r>
              <a:rPr lang="en-US" altLang="it-IT" sz="1800" b="1" dirty="0">
                <a:solidFill>
                  <a:schemeClr val="accent2"/>
                </a:solidFill>
              </a:rPr>
              <a:t>(Curve di </a:t>
            </a:r>
            <a:r>
              <a:rPr lang="en-US" altLang="it-IT" sz="1800" b="1" dirty="0" err="1">
                <a:solidFill>
                  <a:schemeClr val="accent2"/>
                </a:solidFill>
              </a:rPr>
              <a:t>spinta</a:t>
            </a:r>
            <a:r>
              <a:rPr lang="en-US" altLang="it-IT" sz="1800" b="1" dirty="0">
                <a:solidFill>
                  <a:schemeClr val="accent2"/>
                </a:solidFill>
              </a:rPr>
              <a:t> e </a:t>
            </a:r>
            <a:r>
              <a:rPr lang="en-US" altLang="it-IT" sz="1800" b="1" dirty="0" err="1">
                <a:solidFill>
                  <a:schemeClr val="accent2"/>
                </a:solidFill>
              </a:rPr>
              <a:t>potenza</a:t>
            </a:r>
            <a:r>
              <a:rPr lang="en-US" altLang="it-IT" sz="1800" b="1" dirty="0">
                <a:solidFill>
                  <a:schemeClr val="accent2"/>
                </a:solidFill>
              </a:rPr>
              <a:t> </a:t>
            </a:r>
            <a:r>
              <a:rPr lang="en-US" altLang="it-IT" sz="1800" b="1" dirty="0" err="1">
                <a:solidFill>
                  <a:schemeClr val="accent2"/>
                </a:solidFill>
              </a:rPr>
              <a:t>necessaria</a:t>
            </a:r>
            <a:r>
              <a:rPr lang="en-US" altLang="it-IT" sz="1800" b="1" dirty="0">
                <a:solidFill>
                  <a:schemeClr val="accent2"/>
                </a:solidFill>
              </a:rPr>
              <a:t> al </a:t>
            </a:r>
            <a:r>
              <a:rPr lang="en-US" altLang="it-IT" sz="1800" b="1" dirty="0" err="1">
                <a:solidFill>
                  <a:schemeClr val="accent2"/>
                </a:solidFill>
              </a:rPr>
              <a:t>volo</a:t>
            </a:r>
            <a:r>
              <a:rPr lang="en-US" altLang="it-IT" sz="1800" b="1" dirty="0">
                <a:solidFill>
                  <a:schemeClr val="accent2"/>
                </a:solidFill>
              </a:rPr>
              <a:t>)</a:t>
            </a:r>
            <a:endParaRPr lang="en-US" altLang="it-IT" b="1" dirty="0">
              <a:solidFill>
                <a:schemeClr val="accent2"/>
              </a:solidFill>
            </a:endParaRPr>
          </a:p>
          <a:p>
            <a:pPr algn="ctr"/>
            <a:endParaRPr lang="en-US" altLang="it-IT" sz="2800" b="1" i="1" dirty="0"/>
          </a:p>
          <a:p>
            <a:pPr algn="ctr"/>
            <a:r>
              <a:rPr lang="en-US" altLang="it-IT" b="1" dirty="0"/>
              <a:t>Prof. A. De Marco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C285A55-F624-4499-BC1E-34544D1F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5C630E41-B636-4340-9615-ED1CFC0956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B5E08F5-B5A7-4979-8F3B-74C307ECC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A2C55BE4-7566-404B-B06C-87F21E00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825E48EF-E35E-4A32-9C67-6E9F897C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76D827C8-C758-465E-8973-E613FCAF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568CAC3E-FE7F-48E7-B700-1A6D6A31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89" name="Rectangle 8">
            <a:extLst>
              <a:ext uri="{FF2B5EF4-FFF2-40B4-BE49-F238E27FC236}">
                <a16:creationId xmlns:a16="http://schemas.microsoft.com/office/drawing/2014/main" id="{073BFE6A-E2D5-452F-97B3-E544203D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90" name="Rectangle 9">
            <a:extLst>
              <a:ext uri="{FF2B5EF4-FFF2-40B4-BE49-F238E27FC236}">
                <a16:creationId xmlns:a16="http://schemas.microsoft.com/office/drawing/2014/main" id="{C148725A-3EC3-4D19-8514-E2A3747B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91" name="Rectangle 10">
            <a:extLst>
              <a:ext uri="{FF2B5EF4-FFF2-40B4-BE49-F238E27FC236}">
                <a16:creationId xmlns:a16="http://schemas.microsoft.com/office/drawing/2014/main" id="{B8956470-4C0B-4E9F-BB12-A4D8A488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92" name="Text Box 11">
            <a:extLst>
              <a:ext uri="{FF2B5EF4-FFF2-40B4-BE49-F238E27FC236}">
                <a16:creationId xmlns:a16="http://schemas.microsoft.com/office/drawing/2014/main" id="{67759DFB-97C2-445A-986F-A6BFE65E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146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u="sng"/>
              <a:t>RESISTENZA</a:t>
            </a:r>
          </a:p>
        </p:txBody>
      </p:sp>
      <p:sp>
        <p:nvSpPr>
          <p:cNvPr id="20493" name="Rectangle 12">
            <a:extLst>
              <a:ext uri="{FF2B5EF4-FFF2-40B4-BE49-F238E27FC236}">
                <a16:creationId xmlns:a16="http://schemas.microsoft.com/office/drawing/2014/main" id="{ED23AF40-9264-4210-9119-1773A491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94" name="Rectangle 13">
            <a:extLst>
              <a:ext uri="{FF2B5EF4-FFF2-40B4-BE49-F238E27FC236}">
                <a16:creationId xmlns:a16="http://schemas.microsoft.com/office/drawing/2014/main" id="{4D6FA3F0-36DA-43AE-992A-E77888B6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95" name="Rectangle 14">
            <a:extLst>
              <a:ext uri="{FF2B5EF4-FFF2-40B4-BE49-F238E27FC236}">
                <a16:creationId xmlns:a16="http://schemas.microsoft.com/office/drawing/2014/main" id="{BDB6C6D3-D073-443B-9FD8-134F7840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96" name="Rectangle 15">
            <a:extLst>
              <a:ext uri="{FF2B5EF4-FFF2-40B4-BE49-F238E27FC236}">
                <a16:creationId xmlns:a16="http://schemas.microsoft.com/office/drawing/2014/main" id="{85E2DB26-E654-4A40-A48F-F6ED04E8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97" name="Rectangle 16">
            <a:extLst>
              <a:ext uri="{FF2B5EF4-FFF2-40B4-BE49-F238E27FC236}">
                <a16:creationId xmlns:a16="http://schemas.microsoft.com/office/drawing/2014/main" id="{90305C5A-1FC5-4335-92F4-2101CA393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A047296E-5AEC-44D9-8F1C-D8860E249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499" name="Rectangle 20">
            <a:extLst>
              <a:ext uri="{FF2B5EF4-FFF2-40B4-BE49-F238E27FC236}">
                <a16:creationId xmlns:a16="http://schemas.microsoft.com/office/drawing/2014/main" id="{4D4EC48D-1D59-4D06-A427-2349BD47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0500" name="Rectangle 22">
            <a:extLst>
              <a:ext uri="{FF2B5EF4-FFF2-40B4-BE49-F238E27FC236}">
                <a16:creationId xmlns:a16="http://schemas.microsoft.com/office/drawing/2014/main" id="{812F961B-5E2F-4EDD-A086-46BC3544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20501" name="Picture 25" descr="Fig5-5">
            <a:extLst>
              <a:ext uri="{FF2B5EF4-FFF2-40B4-BE49-F238E27FC236}">
                <a16:creationId xmlns:a16="http://schemas.microsoft.com/office/drawing/2014/main" id="{0BDEBDF4-DB27-415F-AFDE-0D36BA121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628775"/>
            <a:ext cx="4284662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2" name="Text Box 26">
            <a:extLst>
              <a:ext uri="{FF2B5EF4-FFF2-40B4-BE49-F238E27FC236}">
                <a16:creationId xmlns:a16="http://schemas.microsoft.com/office/drawing/2014/main" id="{80B960AA-B177-4A82-A3A5-8B7C53513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420938"/>
            <a:ext cx="806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b="1"/>
              <a:t>Fix quota</a:t>
            </a:r>
          </a:p>
        </p:txBody>
      </p:sp>
      <p:sp>
        <p:nvSpPr>
          <p:cNvPr id="20503" name="Line 32">
            <a:extLst>
              <a:ext uri="{FF2B5EF4-FFF2-40B4-BE49-F238E27FC236}">
                <a16:creationId xmlns:a16="http://schemas.microsoft.com/office/drawing/2014/main" id="{03D61A78-C9EA-48C0-A222-8E12B9A82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1969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04" name="Line 33">
            <a:extLst>
              <a:ext uri="{FF2B5EF4-FFF2-40B4-BE49-F238E27FC236}">
                <a16:creationId xmlns:a16="http://schemas.microsoft.com/office/drawing/2014/main" id="{BEEE3570-4BC1-48C1-B489-D2D6F8F95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241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05" name="Line 34">
            <a:extLst>
              <a:ext uri="{FF2B5EF4-FFF2-40B4-BE49-F238E27FC236}">
                <a16:creationId xmlns:a16="http://schemas.microsoft.com/office/drawing/2014/main" id="{D950E777-D236-4F0C-A4C2-529C06A376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557338"/>
            <a:ext cx="10429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06" name="Line 35">
            <a:extLst>
              <a:ext uri="{FF2B5EF4-FFF2-40B4-BE49-F238E27FC236}">
                <a16:creationId xmlns:a16="http://schemas.microsoft.com/office/drawing/2014/main" id="{983F34A9-76A7-4BAD-86C1-5E3EDF440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988" y="141287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07" name="Line 36">
            <a:extLst>
              <a:ext uri="{FF2B5EF4-FFF2-40B4-BE49-F238E27FC236}">
                <a16:creationId xmlns:a16="http://schemas.microsoft.com/office/drawing/2014/main" id="{E9845E48-1735-45D1-871D-55BFF2848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1341438"/>
            <a:ext cx="2159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08" name="Line 37">
            <a:extLst>
              <a:ext uri="{FF2B5EF4-FFF2-40B4-BE49-F238E27FC236}">
                <a16:creationId xmlns:a16="http://schemas.microsoft.com/office/drawing/2014/main" id="{DD761E4D-3852-40C5-9290-BB8A70121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13414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09" name="Line 38">
            <a:extLst>
              <a:ext uri="{FF2B5EF4-FFF2-40B4-BE49-F238E27FC236}">
                <a16:creationId xmlns:a16="http://schemas.microsoft.com/office/drawing/2014/main" id="{9C19935A-E5FB-4369-A5D6-DA4D3DCC9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1341438"/>
            <a:ext cx="2159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0" name="Line 39">
            <a:extLst>
              <a:ext uri="{FF2B5EF4-FFF2-40B4-BE49-F238E27FC236}">
                <a16:creationId xmlns:a16="http://schemas.microsoft.com/office/drawing/2014/main" id="{B2C6EE1D-4601-421A-9AF5-C19790F96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1484313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1" name="Line 40">
            <a:extLst>
              <a:ext uri="{FF2B5EF4-FFF2-40B4-BE49-F238E27FC236}">
                <a16:creationId xmlns:a16="http://schemas.microsoft.com/office/drawing/2014/main" id="{6C4148AB-CC28-4913-B200-BB22586E2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1125538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2" name="Line 41">
            <a:extLst>
              <a:ext uri="{FF2B5EF4-FFF2-40B4-BE49-F238E27FC236}">
                <a16:creationId xmlns:a16="http://schemas.microsoft.com/office/drawing/2014/main" id="{318F7EA0-A0C7-4EA1-8210-4333C6457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9241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3" name="Line 42">
            <a:extLst>
              <a:ext uri="{FF2B5EF4-FFF2-40B4-BE49-F238E27FC236}">
                <a16:creationId xmlns:a16="http://schemas.microsoft.com/office/drawing/2014/main" id="{00682108-55A9-44D7-ACB6-48BF431B4C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5875" y="2781300"/>
            <a:ext cx="714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4" name="Line 43">
            <a:extLst>
              <a:ext uri="{FF2B5EF4-FFF2-40B4-BE49-F238E27FC236}">
                <a16:creationId xmlns:a16="http://schemas.microsoft.com/office/drawing/2014/main" id="{3901CC26-673F-4C5C-9A31-C73A15102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26368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5" name="Line 44">
            <a:extLst>
              <a:ext uri="{FF2B5EF4-FFF2-40B4-BE49-F238E27FC236}">
                <a16:creationId xmlns:a16="http://schemas.microsoft.com/office/drawing/2014/main" id="{FF35BF98-F5E1-4D9D-B6C9-DA79E1EF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2349500"/>
            <a:ext cx="714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6" name="Line 45">
            <a:extLst>
              <a:ext uri="{FF2B5EF4-FFF2-40B4-BE49-F238E27FC236}">
                <a16:creationId xmlns:a16="http://schemas.microsoft.com/office/drawing/2014/main" id="{8DB4F733-9BF2-4F7B-B7B9-B9334673C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206057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7" name="Line 46">
            <a:extLst>
              <a:ext uri="{FF2B5EF4-FFF2-40B4-BE49-F238E27FC236}">
                <a16:creationId xmlns:a16="http://schemas.microsoft.com/office/drawing/2014/main" id="{E95AA8B1-B03C-443A-A6ED-5BB97DB572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177323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8" name="Line 47">
            <a:extLst>
              <a:ext uri="{FF2B5EF4-FFF2-40B4-BE49-F238E27FC236}">
                <a16:creationId xmlns:a16="http://schemas.microsoft.com/office/drawing/2014/main" id="{4F11C6D3-9B61-4E77-9B42-989F3FA95F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1628775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9" name="Line 48">
            <a:extLst>
              <a:ext uri="{FF2B5EF4-FFF2-40B4-BE49-F238E27FC236}">
                <a16:creationId xmlns:a16="http://schemas.microsoft.com/office/drawing/2014/main" id="{5965CDF7-2DEE-4721-BD55-1EAA65C6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1341438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20" name="Line 49">
            <a:extLst>
              <a:ext uri="{FF2B5EF4-FFF2-40B4-BE49-F238E27FC236}">
                <a16:creationId xmlns:a16="http://schemas.microsoft.com/office/drawing/2014/main" id="{D3E5DDB7-B3BE-424E-A5BD-A9CDDD7F41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1484313"/>
            <a:ext cx="5048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21" name="Line 50">
            <a:extLst>
              <a:ext uri="{FF2B5EF4-FFF2-40B4-BE49-F238E27FC236}">
                <a16:creationId xmlns:a16="http://schemas.microsoft.com/office/drawing/2014/main" id="{D5E5D87F-2096-48BE-802C-B8610C426C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0" y="1341438"/>
            <a:ext cx="7191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22" name="Text Box 51">
            <a:extLst>
              <a:ext uri="{FF2B5EF4-FFF2-40B4-BE49-F238E27FC236}">
                <a16:creationId xmlns:a16="http://schemas.microsoft.com/office/drawing/2014/main" id="{2AE44240-1E25-4413-9814-484C4E71F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/>
              <a:t>CL</a:t>
            </a:r>
          </a:p>
        </p:txBody>
      </p:sp>
      <p:sp>
        <p:nvSpPr>
          <p:cNvPr id="20523" name="Text Box 52">
            <a:extLst>
              <a:ext uri="{FF2B5EF4-FFF2-40B4-BE49-F238E27FC236}">
                <a16:creationId xmlns:a16="http://schemas.microsoft.com/office/drawing/2014/main" id="{52AD4F19-B6E0-419E-A5B0-297AE5519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412875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/>
              <a:t>CL</a:t>
            </a:r>
          </a:p>
        </p:txBody>
      </p:sp>
      <p:sp>
        <p:nvSpPr>
          <p:cNvPr id="20524" name="Text Box 53">
            <a:extLst>
              <a:ext uri="{FF2B5EF4-FFF2-40B4-BE49-F238E27FC236}">
                <a16:creationId xmlns:a16="http://schemas.microsoft.com/office/drawing/2014/main" id="{77B73603-B108-4737-9C7E-1E239060F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924175"/>
            <a:ext cx="441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/>
              <a:t>CD</a:t>
            </a:r>
          </a:p>
        </p:txBody>
      </p:sp>
      <p:sp>
        <p:nvSpPr>
          <p:cNvPr id="20525" name="Text Box 54">
            <a:extLst>
              <a:ext uri="{FF2B5EF4-FFF2-40B4-BE49-F238E27FC236}">
                <a16:creationId xmlns:a16="http://schemas.microsoft.com/office/drawing/2014/main" id="{7D2870D0-135A-4CB0-BB61-F2A590B2F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84538"/>
            <a:ext cx="213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Polare (CL,CD)</a:t>
            </a:r>
          </a:p>
        </p:txBody>
      </p:sp>
      <p:sp>
        <p:nvSpPr>
          <p:cNvPr id="20526" name="Line 56">
            <a:extLst>
              <a:ext uri="{FF2B5EF4-FFF2-40B4-BE49-F238E27FC236}">
                <a16:creationId xmlns:a16="http://schemas.microsoft.com/office/drawing/2014/main" id="{F99E2B28-9431-4D85-B958-0B41E799A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27" name="Line 57">
            <a:extLst>
              <a:ext uri="{FF2B5EF4-FFF2-40B4-BE49-F238E27FC236}">
                <a16:creationId xmlns:a16="http://schemas.microsoft.com/office/drawing/2014/main" id="{C7593294-3257-42A0-9CC0-7F793E86D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4365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28" name="Text Box 58">
            <a:extLst>
              <a:ext uri="{FF2B5EF4-FFF2-40B4-BE49-F238E27FC236}">
                <a16:creationId xmlns:a16="http://schemas.microsoft.com/office/drawing/2014/main" id="{EB35478B-02F4-49FD-9C47-E4CA659C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860800"/>
            <a:ext cx="25304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it-IT" altLang="it-IT" sz="2400"/>
              <a:t> Peso  W</a:t>
            </a:r>
          </a:p>
          <a:p>
            <a:pPr eaLnBrk="1" hangingPunct="1">
              <a:spcBef>
                <a:spcPct val="0"/>
              </a:spcBef>
            </a:pPr>
            <a:r>
              <a:rPr lang="it-IT" altLang="it-IT" sz="2400"/>
              <a:t> Superficie alare S</a:t>
            </a:r>
          </a:p>
          <a:p>
            <a:pPr eaLnBrk="1" hangingPunct="1">
              <a:spcBef>
                <a:spcPct val="0"/>
              </a:spcBef>
            </a:pPr>
            <a:r>
              <a:rPr lang="it-IT" altLang="it-IT" sz="2400"/>
              <a:t> Quota  </a:t>
            </a:r>
            <a:r>
              <a:rPr lang="it-IT" altLang="it-IT" sz="2400">
                <a:latin typeface="Symbol" panose="05050102010706020507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0529" name="Object 59">
            <a:extLst>
              <a:ext uri="{FF2B5EF4-FFF2-40B4-BE49-F238E27FC236}">
                <a16:creationId xmlns:a16="http://schemas.microsoft.com/office/drawing/2014/main" id="{2D350962-FE84-4A68-9F31-9D75A7943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76250"/>
          <a:ext cx="43211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4" imgW="1879600" imgH="482600" progId="Equation.3">
                  <p:embed/>
                </p:oleObj>
              </mc:Choice>
              <mc:Fallback>
                <p:oleObj name="Equation" r:id="rId4" imgW="1879600" imgH="482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6250"/>
                        <a:ext cx="432117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Text Box 60">
            <a:extLst>
              <a:ext uri="{FF2B5EF4-FFF2-40B4-BE49-F238E27FC236}">
                <a16:creationId xmlns:a16="http://schemas.microsoft.com/office/drawing/2014/main" id="{1B25178E-CBFD-4643-8D45-1EE7F2542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926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/>
              <a:t>+</a:t>
            </a:r>
          </a:p>
        </p:txBody>
      </p:sp>
      <p:sp>
        <p:nvSpPr>
          <p:cNvPr id="20531" name="Line 61">
            <a:extLst>
              <a:ext uri="{FF2B5EF4-FFF2-40B4-BE49-F238E27FC236}">
                <a16:creationId xmlns:a16="http://schemas.microsoft.com/office/drawing/2014/main" id="{FA24F47B-CEDA-4579-B6B8-6ED511DDB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4365625"/>
            <a:ext cx="10810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32" name="Text Box 62">
            <a:extLst>
              <a:ext uri="{FF2B5EF4-FFF2-40B4-BE49-F238E27FC236}">
                <a16:creationId xmlns:a16="http://schemas.microsoft.com/office/drawing/2014/main" id="{634FE3D0-2D58-4796-9EE7-9CD2669D9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157788"/>
            <a:ext cx="280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+ Ipotesi volo livellato L=W</a:t>
            </a:r>
          </a:p>
        </p:txBody>
      </p:sp>
      <p:sp>
        <p:nvSpPr>
          <p:cNvPr id="20533" name="Segnaposto numero diapositiva 52">
            <a:extLst>
              <a:ext uri="{FF2B5EF4-FFF2-40B4-BE49-F238E27FC236}">
                <a16:creationId xmlns:a16="http://schemas.microsoft.com/office/drawing/2014/main" id="{66B0C15D-8464-4EE1-9076-32CF5273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85AA6B-DD6A-4030-A1FC-4437D8A2C8BB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it-IT" altLang="it-IT" sz="1400"/>
          </a:p>
        </p:txBody>
      </p:sp>
      <p:sp>
        <p:nvSpPr>
          <p:cNvPr id="54" name="Segnaposto piè di pagina 4">
            <a:extLst>
              <a:ext uri="{FF2B5EF4-FFF2-40B4-BE49-F238E27FC236}">
                <a16:creationId xmlns:a16="http://schemas.microsoft.com/office/drawing/2014/main" id="{E18A8986-DE6F-4234-ACCD-26ABDB55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7F96A629-6B40-49CA-B6F3-FCEBBD5E21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FFD64C1-ABC5-4881-B6CC-059073AD9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6C3AAB29-4389-4042-B0AA-22A07599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097B1ADE-40BE-4EEF-BD89-15FAF750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CC5C2FC9-FC3E-4864-A822-7FB73BC9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8CF69115-E8ED-43B3-B5AF-8E152D422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13" name="Rectangle 8">
            <a:extLst>
              <a:ext uri="{FF2B5EF4-FFF2-40B4-BE49-F238E27FC236}">
                <a16:creationId xmlns:a16="http://schemas.microsoft.com/office/drawing/2014/main" id="{D6EB289E-FC42-4D3E-AEAE-DAEAA6A7A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1C49E90D-F633-4105-8F7B-2B97FD78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15" name="Rectangle 10">
            <a:extLst>
              <a:ext uri="{FF2B5EF4-FFF2-40B4-BE49-F238E27FC236}">
                <a16:creationId xmlns:a16="http://schemas.microsoft.com/office/drawing/2014/main" id="{0E6D8565-8635-46A5-8A37-F32539F29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16" name="Text Box 11">
            <a:extLst>
              <a:ext uri="{FF2B5EF4-FFF2-40B4-BE49-F238E27FC236}">
                <a16:creationId xmlns:a16="http://schemas.microsoft.com/office/drawing/2014/main" id="{1D98A479-0536-473C-86BD-95ACCF4C5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146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u="sng"/>
              <a:t>RESISTENZA</a:t>
            </a:r>
          </a:p>
        </p:txBody>
      </p:sp>
      <p:sp>
        <p:nvSpPr>
          <p:cNvPr id="21517" name="Rectangle 12">
            <a:extLst>
              <a:ext uri="{FF2B5EF4-FFF2-40B4-BE49-F238E27FC236}">
                <a16:creationId xmlns:a16="http://schemas.microsoft.com/office/drawing/2014/main" id="{3D6B4288-1F06-4D49-B9DB-68325F81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18" name="Rectangle 13">
            <a:extLst>
              <a:ext uri="{FF2B5EF4-FFF2-40B4-BE49-F238E27FC236}">
                <a16:creationId xmlns:a16="http://schemas.microsoft.com/office/drawing/2014/main" id="{7E6BF281-4CE6-461E-8B42-AD109890F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19" name="Rectangle 14">
            <a:extLst>
              <a:ext uri="{FF2B5EF4-FFF2-40B4-BE49-F238E27FC236}">
                <a16:creationId xmlns:a16="http://schemas.microsoft.com/office/drawing/2014/main" id="{881A1D04-A20C-4DFC-BBC1-4880CF813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20" name="Rectangle 15">
            <a:extLst>
              <a:ext uri="{FF2B5EF4-FFF2-40B4-BE49-F238E27FC236}">
                <a16:creationId xmlns:a16="http://schemas.microsoft.com/office/drawing/2014/main" id="{299C061B-7379-4873-A713-9808143F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21" name="Rectangle 16">
            <a:extLst>
              <a:ext uri="{FF2B5EF4-FFF2-40B4-BE49-F238E27FC236}">
                <a16:creationId xmlns:a16="http://schemas.microsoft.com/office/drawing/2014/main" id="{07C9DB58-3BF2-47E5-9EF5-3DAA33DBB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4B701043-9649-4E57-B08C-7763443D5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1523" name="Object 19">
            <a:extLst>
              <a:ext uri="{FF2B5EF4-FFF2-40B4-BE49-F238E27FC236}">
                <a16:creationId xmlns:a16="http://schemas.microsoft.com/office/drawing/2014/main" id="{F0D78927-DEAB-4632-9A49-B2437CAB2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196975"/>
          <a:ext cx="1655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16557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Rectangle 20">
            <a:extLst>
              <a:ext uri="{FF2B5EF4-FFF2-40B4-BE49-F238E27FC236}">
                <a16:creationId xmlns:a16="http://schemas.microsoft.com/office/drawing/2014/main" id="{CAAFB1E6-8498-460B-9828-276FCE16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1525" name="Object 21">
            <a:extLst>
              <a:ext uri="{FF2B5EF4-FFF2-40B4-BE49-F238E27FC236}">
                <a16:creationId xmlns:a16="http://schemas.microsoft.com/office/drawing/2014/main" id="{3A29B5C4-D526-4851-8A29-E4A14C87A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060575"/>
          <a:ext cx="2016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5" imgW="1066800" imgH="241300" progId="Equation.3">
                  <p:embed/>
                </p:oleObj>
              </mc:Choice>
              <mc:Fallback>
                <p:oleObj name="Equation" r:id="rId5" imgW="10668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20161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Rectangle 22">
            <a:extLst>
              <a:ext uri="{FF2B5EF4-FFF2-40B4-BE49-F238E27FC236}">
                <a16:creationId xmlns:a16="http://schemas.microsoft.com/office/drawing/2014/main" id="{D751C0EA-F759-4257-91DD-E0395FC5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21527" name="Picture 27" descr="Fig5-4">
            <a:extLst>
              <a:ext uri="{FF2B5EF4-FFF2-40B4-BE49-F238E27FC236}">
                <a16:creationId xmlns:a16="http://schemas.microsoft.com/office/drawing/2014/main" id="{C62AA4D6-B596-402A-895B-8DEA2FC49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160" y="431699"/>
            <a:ext cx="3428135" cy="415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28" name="Object 28">
            <a:extLst>
              <a:ext uri="{FF2B5EF4-FFF2-40B4-BE49-F238E27FC236}">
                <a16:creationId xmlns:a16="http://schemas.microsoft.com/office/drawing/2014/main" id="{BB417374-7C98-4415-9724-3A04EC060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924175"/>
          <a:ext cx="3671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8" imgW="1993035" imgH="406224" progId="Equation.3">
                  <p:embed/>
                </p:oleObj>
              </mc:Choice>
              <mc:Fallback>
                <p:oleObj name="Equation" r:id="rId8" imgW="1993035" imgH="4062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24175"/>
                        <a:ext cx="3671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Rectangle 29">
            <a:extLst>
              <a:ext uri="{FF2B5EF4-FFF2-40B4-BE49-F238E27FC236}">
                <a16:creationId xmlns:a16="http://schemas.microsoft.com/office/drawing/2014/main" id="{3635E3B4-1976-46C7-BC67-160E58CE3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24175"/>
            <a:ext cx="388937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1530" name="Text Box 30">
            <a:extLst>
              <a:ext uri="{FF2B5EF4-FFF2-40B4-BE49-F238E27FC236}">
                <a16:creationId xmlns:a16="http://schemas.microsoft.com/office/drawing/2014/main" id="{4C586E26-F8B6-4049-8693-3601AD707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875088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Legame tra V , CL ed </a:t>
            </a:r>
            <a:r>
              <a:rPr lang="it-IT" altLang="it-IT" sz="2400">
                <a:latin typeface="Symbol" panose="05050102010706020507" pitchFamily="18" charset="2"/>
              </a:rPr>
              <a:t>a</a:t>
            </a:r>
            <a:endParaRPr lang="it-IT" altLang="it-IT" sz="2400"/>
          </a:p>
        </p:txBody>
      </p:sp>
      <p:pic>
        <p:nvPicPr>
          <p:cNvPr id="21531" name="Picture 31">
            <a:extLst>
              <a:ext uri="{FF2B5EF4-FFF2-40B4-BE49-F238E27FC236}">
                <a16:creationId xmlns:a16="http://schemas.microsoft.com/office/drawing/2014/main" id="{D95E4C21-7D0C-4FD9-B240-89568AEB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81525"/>
            <a:ext cx="748823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32" name="Segnaposto numero diapositiva 27">
            <a:extLst>
              <a:ext uri="{FF2B5EF4-FFF2-40B4-BE49-F238E27FC236}">
                <a16:creationId xmlns:a16="http://schemas.microsoft.com/office/drawing/2014/main" id="{9EDC934E-28FA-4538-AD04-F0EA79FF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DF3402-B813-4ADC-B914-0F55445967A9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it-IT" altLang="it-IT" sz="1400"/>
          </a:p>
        </p:txBody>
      </p:sp>
      <p:sp>
        <p:nvSpPr>
          <p:cNvPr id="29" name="Segnaposto piè di pagina 4">
            <a:extLst>
              <a:ext uri="{FF2B5EF4-FFF2-40B4-BE49-F238E27FC236}">
                <a16:creationId xmlns:a16="http://schemas.microsoft.com/office/drawing/2014/main" id="{0BD8C8B4-0B14-4CF7-AE6E-E9966CA1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73F84772-3E91-44BA-9D7B-BCAF9D37AD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FCBB11B-731A-4A14-8EB5-980301A8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5E645961-2BD3-4D41-A7E9-7E0A728DE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822CDB5C-B288-4DA5-9378-9C1250F63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22535" name="Rectangle 6">
            <a:extLst>
              <a:ext uri="{FF2B5EF4-FFF2-40B4-BE49-F238E27FC236}">
                <a16:creationId xmlns:a16="http://schemas.microsoft.com/office/drawing/2014/main" id="{DAFDDE6D-4872-47D0-AB1A-D0BE7CB8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C006D23A-4F8C-45AE-B595-8F2CB3A1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563A42A6-4717-4D87-B5F2-4A10155A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38" name="Rectangle 9">
            <a:extLst>
              <a:ext uri="{FF2B5EF4-FFF2-40B4-BE49-F238E27FC236}">
                <a16:creationId xmlns:a16="http://schemas.microsoft.com/office/drawing/2014/main" id="{EE42B04F-9689-4C1C-B781-552DA322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39" name="Rectangle 10">
            <a:extLst>
              <a:ext uri="{FF2B5EF4-FFF2-40B4-BE49-F238E27FC236}">
                <a16:creationId xmlns:a16="http://schemas.microsoft.com/office/drawing/2014/main" id="{F6FF33D5-BDB5-4268-8C6F-3F354715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745E9A51-BB7F-44E7-AF80-61818FA57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5D9AA9D2-BB65-4E6D-AA8C-7847DD33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FC49F4C6-850F-4B6E-9333-0D9EF9B9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3C6CA544-2268-43D4-85E8-9CA47877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44" name="Rectangle 16">
            <a:extLst>
              <a:ext uri="{FF2B5EF4-FFF2-40B4-BE49-F238E27FC236}">
                <a16:creationId xmlns:a16="http://schemas.microsoft.com/office/drawing/2014/main" id="{9721E3E1-03CD-40EE-94C2-C32622AB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157DA210-9B8B-4E17-89AB-098EE6C98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46" name="Rectangle 19">
            <a:extLst>
              <a:ext uri="{FF2B5EF4-FFF2-40B4-BE49-F238E27FC236}">
                <a16:creationId xmlns:a16="http://schemas.microsoft.com/office/drawing/2014/main" id="{040EE46E-77D7-4E31-BA7C-3236AE44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2547" name="Rectangle 21">
            <a:extLst>
              <a:ext uri="{FF2B5EF4-FFF2-40B4-BE49-F238E27FC236}">
                <a16:creationId xmlns:a16="http://schemas.microsoft.com/office/drawing/2014/main" id="{AA263378-8619-49FB-826B-1CEC71F2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22548" name="Picture 27">
            <a:extLst>
              <a:ext uri="{FF2B5EF4-FFF2-40B4-BE49-F238E27FC236}">
                <a16:creationId xmlns:a16="http://schemas.microsoft.com/office/drawing/2014/main" id="{D07CAFA9-26FB-4FCA-AD19-FF360236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620713"/>
            <a:ext cx="8589962" cy="541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9" name="Text Box 28">
            <a:extLst>
              <a:ext uri="{FF2B5EF4-FFF2-40B4-BE49-F238E27FC236}">
                <a16:creationId xmlns:a16="http://schemas.microsoft.com/office/drawing/2014/main" id="{26EF6029-F453-42E7-98D1-0DAB5BA1B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573463"/>
            <a:ext cx="84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stallo</a:t>
            </a:r>
          </a:p>
        </p:txBody>
      </p:sp>
      <p:sp>
        <p:nvSpPr>
          <p:cNvPr id="22550" name="Segnaposto numero diapositiva 21">
            <a:extLst>
              <a:ext uri="{FF2B5EF4-FFF2-40B4-BE49-F238E27FC236}">
                <a16:creationId xmlns:a16="http://schemas.microsoft.com/office/drawing/2014/main" id="{DFE8DC82-83C3-44F2-827E-C4E6AB2D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466AF3-123A-4377-80D9-665E2F79C070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it-IT" altLang="it-IT" sz="1400"/>
          </a:p>
        </p:txBody>
      </p:sp>
      <p:sp>
        <p:nvSpPr>
          <p:cNvPr id="23" name="Segnaposto piè di pagina 4">
            <a:extLst>
              <a:ext uri="{FF2B5EF4-FFF2-40B4-BE49-F238E27FC236}">
                <a16:creationId xmlns:a16="http://schemas.microsoft.com/office/drawing/2014/main" id="{4E5C0426-ABB5-47A7-8E73-6C727BF2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>
            <a:extLst>
              <a:ext uri="{FF2B5EF4-FFF2-40B4-BE49-F238E27FC236}">
                <a16:creationId xmlns:a16="http://schemas.microsoft.com/office/drawing/2014/main" id="{0FF76D26-E78B-49A5-B0DA-F7CB9144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28875"/>
            <a:ext cx="8086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ttangolo 5">
            <a:extLst>
              <a:ext uri="{FF2B5EF4-FFF2-40B4-BE49-F238E27FC236}">
                <a16:creationId xmlns:a16="http://schemas.microsoft.com/office/drawing/2014/main" id="{2017187D-6A31-415E-B041-3A4776FB9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00063"/>
            <a:ext cx="842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/>
              <a:t>Legame tra coeff. di portanza, angolo d’attacco e coeff. di resistenza (polare del velivolo) </a:t>
            </a:r>
          </a:p>
        </p:txBody>
      </p:sp>
      <p:sp>
        <p:nvSpPr>
          <p:cNvPr id="23557" name="Segnaposto numero diapositiva 4">
            <a:extLst>
              <a:ext uri="{FF2B5EF4-FFF2-40B4-BE49-F238E27FC236}">
                <a16:creationId xmlns:a16="http://schemas.microsoft.com/office/drawing/2014/main" id="{A627444D-DFE5-4A21-9CA7-4BA952D1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4C2A2-A36D-4449-BCEC-568A7C16CFC9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it-IT" altLang="it-IT" sz="140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F367B580-8526-40CA-9CBF-D8C04848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143CAD7E-6646-4D04-96C4-8D3BAD4A10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2328BEA-328C-4FFE-8DB7-BEFE7ECA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7775E1FA-9251-4BB1-8E05-66521B5B0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A0068593-BE19-4292-85F0-8377886C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7753813F-F50B-4772-BB33-CDFBFCE60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84" name="Rectangle 7">
            <a:extLst>
              <a:ext uri="{FF2B5EF4-FFF2-40B4-BE49-F238E27FC236}">
                <a16:creationId xmlns:a16="http://schemas.microsoft.com/office/drawing/2014/main" id="{4392D24F-0886-4008-B89A-5347C53A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85" name="Rectangle 8">
            <a:extLst>
              <a:ext uri="{FF2B5EF4-FFF2-40B4-BE49-F238E27FC236}">
                <a16:creationId xmlns:a16="http://schemas.microsoft.com/office/drawing/2014/main" id="{5945887A-1264-4E19-8364-1ACFCE295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86" name="Rectangle 9">
            <a:extLst>
              <a:ext uri="{FF2B5EF4-FFF2-40B4-BE49-F238E27FC236}">
                <a16:creationId xmlns:a16="http://schemas.microsoft.com/office/drawing/2014/main" id="{86720858-6DD7-444C-8D47-6A1F1B9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87" name="Rectangle 10">
            <a:extLst>
              <a:ext uri="{FF2B5EF4-FFF2-40B4-BE49-F238E27FC236}">
                <a16:creationId xmlns:a16="http://schemas.microsoft.com/office/drawing/2014/main" id="{CFF47B65-4F0E-49D9-8538-6B763639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88" name="Text Box 11">
            <a:extLst>
              <a:ext uri="{FF2B5EF4-FFF2-40B4-BE49-F238E27FC236}">
                <a16:creationId xmlns:a16="http://schemas.microsoft.com/office/drawing/2014/main" id="{1BA47941-FD7D-4CFF-9366-EE9F749CC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146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u="sng"/>
              <a:t>RESISTENZA</a:t>
            </a:r>
          </a:p>
        </p:txBody>
      </p:sp>
      <p:sp>
        <p:nvSpPr>
          <p:cNvPr id="24589" name="Rectangle 12">
            <a:extLst>
              <a:ext uri="{FF2B5EF4-FFF2-40B4-BE49-F238E27FC236}">
                <a16:creationId xmlns:a16="http://schemas.microsoft.com/office/drawing/2014/main" id="{23FC1346-7659-48A7-B5F8-F66EF666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90" name="Rectangle 13">
            <a:extLst>
              <a:ext uri="{FF2B5EF4-FFF2-40B4-BE49-F238E27FC236}">
                <a16:creationId xmlns:a16="http://schemas.microsoft.com/office/drawing/2014/main" id="{9944CEB0-9C97-4033-943C-E14BFD7EF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91" name="Rectangle 14">
            <a:extLst>
              <a:ext uri="{FF2B5EF4-FFF2-40B4-BE49-F238E27FC236}">
                <a16:creationId xmlns:a16="http://schemas.microsoft.com/office/drawing/2014/main" id="{37E43A44-81D3-413E-858A-DC790C35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92" name="Rectangle 15">
            <a:extLst>
              <a:ext uri="{FF2B5EF4-FFF2-40B4-BE49-F238E27FC236}">
                <a16:creationId xmlns:a16="http://schemas.microsoft.com/office/drawing/2014/main" id="{9EB44D06-02E6-4DF9-A6E9-0C88C05F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93" name="Rectangle 16">
            <a:extLst>
              <a:ext uri="{FF2B5EF4-FFF2-40B4-BE49-F238E27FC236}">
                <a16:creationId xmlns:a16="http://schemas.microsoft.com/office/drawing/2014/main" id="{3A284535-9AE9-431F-95F5-6A38B57E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4594" name="Rectangle 17">
            <a:extLst>
              <a:ext uri="{FF2B5EF4-FFF2-40B4-BE49-F238E27FC236}">
                <a16:creationId xmlns:a16="http://schemas.microsoft.com/office/drawing/2014/main" id="{A5E27463-E675-475C-B6AC-C0E17DC6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4595" name="Object 18">
            <a:extLst>
              <a:ext uri="{FF2B5EF4-FFF2-40B4-BE49-F238E27FC236}">
                <a16:creationId xmlns:a16="http://schemas.microsoft.com/office/drawing/2014/main" id="{393F1AF4-4077-4352-9C7B-0610BEC33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196975"/>
          <a:ext cx="1655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16557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Rectangle 19">
            <a:extLst>
              <a:ext uri="{FF2B5EF4-FFF2-40B4-BE49-F238E27FC236}">
                <a16:creationId xmlns:a16="http://schemas.microsoft.com/office/drawing/2014/main" id="{2B50ECBC-66AF-41EB-B766-A2F582A03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4597" name="Object 20">
            <a:extLst>
              <a:ext uri="{FF2B5EF4-FFF2-40B4-BE49-F238E27FC236}">
                <a16:creationId xmlns:a16="http://schemas.microsoft.com/office/drawing/2014/main" id="{DF9EDA9B-7F70-4BE2-9A46-280ED4CBB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060575"/>
          <a:ext cx="2016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5" imgW="1066800" imgH="241300" progId="Equation.3">
                  <p:embed/>
                </p:oleObj>
              </mc:Choice>
              <mc:Fallback>
                <p:oleObj name="Equation" r:id="rId5" imgW="10668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20161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Rectangle 21">
            <a:extLst>
              <a:ext uri="{FF2B5EF4-FFF2-40B4-BE49-F238E27FC236}">
                <a16:creationId xmlns:a16="http://schemas.microsoft.com/office/drawing/2014/main" id="{29121D99-78B4-4E6B-8CFC-1BFA59F8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4599" name="Object 23">
            <a:extLst>
              <a:ext uri="{FF2B5EF4-FFF2-40B4-BE49-F238E27FC236}">
                <a16:creationId xmlns:a16="http://schemas.microsoft.com/office/drawing/2014/main" id="{F3A3A6C5-F0C6-4565-AED4-21D83C505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3000375"/>
          <a:ext cx="3671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7" imgW="1993035" imgH="406224" progId="Equation.3">
                  <p:embed/>
                </p:oleObj>
              </mc:Choice>
              <mc:Fallback>
                <p:oleObj name="Equation" r:id="rId7" imgW="1993035" imgH="4062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000375"/>
                        <a:ext cx="3671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Rectangle 24">
            <a:extLst>
              <a:ext uri="{FF2B5EF4-FFF2-40B4-BE49-F238E27FC236}">
                <a16:creationId xmlns:a16="http://schemas.microsoft.com/office/drawing/2014/main" id="{1FB97C91-0407-4E88-B432-62A1834E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388937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24601" name="Picture 27">
            <a:extLst>
              <a:ext uri="{FF2B5EF4-FFF2-40B4-BE49-F238E27FC236}">
                <a16:creationId xmlns:a16="http://schemas.microsoft.com/office/drawing/2014/main" id="{25070F57-C085-488D-B309-9EA7296FB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549275"/>
            <a:ext cx="510698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2" name="Rettangolo 26">
            <a:extLst>
              <a:ext uri="{FF2B5EF4-FFF2-40B4-BE49-F238E27FC236}">
                <a16:creationId xmlns:a16="http://schemas.microsoft.com/office/drawing/2014/main" id="{3E9B5B5A-7756-42B7-AC79-418DB833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000500"/>
            <a:ext cx="1403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/>
              <a:t>Ed essendo</a:t>
            </a:r>
            <a:endParaRPr lang="it-IT" altLang="it-IT" sz="2000"/>
          </a:p>
        </p:txBody>
      </p:sp>
      <p:graphicFrame>
        <p:nvGraphicFramePr>
          <p:cNvPr id="24603" name="Object 28">
            <a:extLst>
              <a:ext uri="{FF2B5EF4-FFF2-40B4-BE49-F238E27FC236}">
                <a16:creationId xmlns:a16="http://schemas.microsoft.com/office/drawing/2014/main" id="{3519AD12-D069-4E4F-B901-1ECEC5772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3929063"/>
          <a:ext cx="17287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10" imgW="939800" imgH="419100" progId="Equation.3">
                  <p:embed/>
                </p:oleObj>
              </mc:Choice>
              <mc:Fallback>
                <p:oleObj name="Equation" r:id="rId10" imgW="939800" imgH="419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929063"/>
                        <a:ext cx="172878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9">
            <a:extLst>
              <a:ext uri="{FF2B5EF4-FFF2-40B4-BE49-F238E27FC236}">
                <a16:creationId xmlns:a16="http://schemas.microsoft.com/office/drawing/2014/main" id="{9B119DF7-143A-4781-A6A0-7E6EFA78F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4929188"/>
          <a:ext cx="3529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12" imgW="1879600" imgH="482600" progId="Equation.3">
                  <p:embed/>
                </p:oleObj>
              </mc:Choice>
              <mc:Fallback>
                <p:oleObj name="Equation" r:id="rId12" imgW="1879600" imgH="482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929188"/>
                        <a:ext cx="35290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30">
            <a:extLst>
              <a:ext uri="{FF2B5EF4-FFF2-40B4-BE49-F238E27FC236}">
                <a16:creationId xmlns:a16="http://schemas.microsoft.com/office/drawing/2014/main" id="{A4411E61-A9B9-45E4-B9D3-81203F6EC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143500"/>
          <a:ext cx="33131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14" imgW="1396394" imgH="393529" progId="Equation.3">
                  <p:embed/>
                </p:oleObj>
              </mc:Choice>
              <mc:Fallback>
                <p:oleObj name="Equation" r:id="rId14" imgW="1396394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43500"/>
                        <a:ext cx="33131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Rectangle 24">
            <a:extLst>
              <a:ext uri="{FF2B5EF4-FFF2-40B4-BE49-F238E27FC236}">
                <a16:creationId xmlns:a16="http://schemas.microsoft.com/office/drawing/2014/main" id="{CA552E69-953F-4C72-BB32-E83502A72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5143500"/>
            <a:ext cx="3929062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52FEEBD-85DA-45BD-A2C8-548F197824C1}"/>
              </a:ext>
            </a:extLst>
          </p:cNvPr>
          <p:cNvCxnSpPr/>
          <p:nvPr/>
        </p:nvCxnSpPr>
        <p:spPr>
          <a:xfrm rot="5400000">
            <a:off x="6643688" y="3857625"/>
            <a:ext cx="2071687" cy="78581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0508C21-E2AF-4C61-A8BD-7AC745B42BBD}"/>
              </a:ext>
            </a:extLst>
          </p:cNvPr>
          <p:cNvCxnSpPr/>
          <p:nvPr/>
        </p:nvCxnSpPr>
        <p:spPr>
          <a:xfrm rot="5400000">
            <a:off x="5357812" y="3000376"/>
            <a:ext cx="3357563" cy="13573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609" name="Segnaposto numero diapositiva 34">
            <a:extLst>
              <a:ext uri="{FF2B5EF4-FFF2-40B4-BE49-F238E27FC236}">
                <a16:creationId xmlns:a16="http://schemas.microsoft.com/office/drawing/2014/main" id="{19748680-822D-44A2-B0C9-1A1202BC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4C2EF-2AA3-4321-BC69-17701B7B4BA2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it-IT" altLang="it-IT" sz="1400"/>
          </a:p>
        </p:txBody>
      </p:sp>
      <p:sp>
        <p:nvSpPr>
          <p:cNvPr id="35" name="Segnaposto piè di pagina 4">
            <a:extLst>
              <a:ext uri="{FF2B5EF4-FFF2-40B4-BE49-F238E27FC236}">
                <a16:creationId xmlns:a16="http://schemas.microsoft.com/office/drawing/2014/main" id="{906559D4-9E94-4FFA-96E8-C1350F73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B4984669-21D7-4C5B-8A89-D0DB7455B9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E41055A-E5B9-475D-80FA-55E7C635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106C3528-C1A0-46AC-AC23-F84199985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E28A4906-E9A6-425F-9906-2E23153B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BD464156-1A6B-4D4A-98EC-C29EE79F7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EDAEF1E2-1804-4A44-9B72-DB604041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09" name="Rectangle 8">
            <a:extLst>
              <a:ext uri="{FF2B5EF4-FFF2-40B4-BE49-F238E27FC236}">
                <a16:creationId xmlns:a16="http://schemas.microsoft.com/office/drawing/2014/main" id="{0C246834-1FEB-443B-B863-9C567C26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10" name="Rectangle 9">
            <a:extLst>
              <a:ext uri="{FF2B5EF4-FFF2-40B4-BE49-F238E27FC236}">
                <a16:creationId xmlns:a16="http://schemas.microsoft.com/office/drawing/2014/main" id="{A78A0533-57C9-471F-A0C6-6759DF1B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11" name="Rectangle 10">
            <a:extLst>
              <a:ext uri="{FF2B5EF4-FFF2-40B4-BE49-F238E27FC236}">
                <a16:creationId xmlns:a16="http://schemas.microsoft.com/office/drawing/2014/main" id="{3194E26B-C755-4E14-B34E-F2A5BD6C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12" name="Text Box 11">
            <a:extLst>
              <a:ext uri="{FF2B5EF4-FFF2-40B4-BE49-F238E27FC236}">
                <a16:creationId xmlns:a16="http://schemas.microsoft.com/office/drawing/2014/main" id="{BC86652C-3EB7-44E7-B740-9B82ADD9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146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u="sng"/>
              <a:t>RESISTENZA</a:t>
            </a:r>
          </a:p>
        </p:txBody>
      </p:sp>
      <p:sp>
        <p:nvSpPr>
          <p:cNvPr id="25613" name="Rectangle 12">
            <a:extLst>
              <a:ext uri="{FF2B5EF4-FFF2-40B4-BE49-F238E27FC236}">
                <a16:creationId xmlns:a16="http://schemas.microsoft.com/office/drawing/2014/main" id="{F55A9C3E-A1DC-4E73-9642-B165E2E3B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14" name="Rectangle 13">
            <a:extLst>
              <a:ext uri="{FF2B5EF4-FFF2-40B4-BE49-F238E27FC236}">
                <a16:creationId xmlns:a16="http://schemas.microsoft.com/office/drawing/2014/main" id="{65F21BAF-DCFA-492E-B698-A7D6901A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15" name="Rectangle 14">
            <a:extLst>
              <a:ext uri="{FF2B5EF4-FFF2-40B4-BE49-F238E27FC236}">
                <a16:creationId xmlns:a16="http://schemas.microsoft.com/office/drawing/2014/main" id="{C37559B7-73E8-42D6-B750-86132B1FE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16" name="Rectangle 15">
            <a:extLst>
              <a:ext uri="{FF2B5EF4-FFF2-40B4-BE49-F238E27FC236}">
                <a16:creationId xmlns:a16="http://schemas.microsoft.com/office/drawing/2014/main" id="{AD00FA06-FD65-442C-AB8E-8226A9410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17" name="Rectangle 16">
            <a:extLst>
              <a:ext uri="{FF2B5EF4-FFF2-40B4-BE49-F238E27FC236}">
                <a16:creationId xmlns:a16="http://schemas.microsoft.com/office/drawing/2014/main" id="{6A6F06C5-8A07-4371-8B03-97867891A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18" name="Rectangle 17">
            <a:extLst>
              <a:ext uri="{FF2B5EF4-FFF2-40B4-BE49-F238E27FC236}">
                <a16:creationId xmlns:a16="http://schemas.microsoft.com/office/drawing/2014/main" id="{20834812-82E1-4363-943F-291DF0EA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3630A48A-C450-48B7-B3F9-343ECD241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5620" name="Rectangle 21">
            <a:extLst>
              <a:ext uri="{FF2B5EF4-FFF2-40B4-BE49-F238E27FC236}">
                <a16:creationId xmlns:a16="http://schemas.microsoft.com/office/drawing/2014/main" id="{7BC9133B-476C-48D4-8744-207244AD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25621" name="Picture 5">
            <a:extLst>
              <a:ext uri="{FF2B5EF4-FFF2-40B4-BE49-F238E27FC236}">
                <a16:creationId xmlns:a16="http://schemas.microsoft.com/office/drawing/2014/main" id="{5FA02D80-30CF-48D2-BC7C-68829E4A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57313"/>
            <a:ext cx="5126038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22" name="Object 6">
            <a:extLst>
              <a:ext uri="{FF2B5EF4-FFF2-40B4-BE49-F238E27FC236}">
                <a16:creationId xmlns:a16="http://schemas.microsoft.com/office/drawing/2014/main" id="{B3A59AFD-1956-499B-90AD-F02E7829A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428625"/>
          <a:ext cx="3529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4" imgW="1879600" imgH="482600" progId="Equation.3">
                  <p:embed/>
                </p:oleObj>
              </mc:Choice>
              <mc:Fallback>
                <p:oleObj name="Equation" r:id="rId4" imgW="18796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28625"/>
                        <a:ext cx="35290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23" name="Picture 7">
            <a:extLst>
              <a:ext uri="{FF2B5EF4-FFF2-40B4-BE49-F238E27FC236}">
                <a16:creationId xmlns:a16="http://schemas.microsoft.com/office/drawing/2014/main" id="{4C90F178-FFDE-4CA0-A973-A7343032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928938"/>
            <a:ext cx="47815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24" name="Object 8">
            <a:extLst>
              <a:ext uri="{FF2B5EF4-FFF2-40B4-BE49-F238E27FC236}">
                <a16:creationId xmlns:a16="http://schemas.microsoft.com/office/drawing/2014/main" id="{1B63CDCD-4A57-42A7-BC8F-773244D7F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5" y="1966913"/>
          <a:ext cx="312261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zione" r:id="rId7" imgW="1663700" imgH="469900" progId="Equation.3">
                  <p:embed/>
                </p:oleObj>
              </mc:Choice>
              <mc:Fallback>
                <p:oleObj name="Equazione" r:id="rId7" imgW="16637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1966913"/>
                        <a:ext cx="312261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Rettangolo 29">
            <a:extLst>
              <a:ext uri="{FF2B5EF4-FFF2-40B4-BE49-F238E27FC236}">
                <a16:creationId xmlns:a16="http://schemas.microsoft.com/office/drawing/2014/main" id="{3CE60D8D-EA8C-4781-98D0-81FF9043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1528763"/>
            <a:ext cx="3735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/>
              <a:t>In termini di pressione dinamica</a:t>
            </a:r>
            <a:endParaRPr lang="it-IT" altLang="it-IT" sz="2000"/>
          </a:p>
        </p:txBody>
      </p:sp>
      <p:sp>
        <p:nvSpPr>
          <p:cNvPr id="25626" name="Segnaposto numero diapositiva 25">
            <a:extLst>
              <a:ext uri="{FF2B5EF4-FFF2-40B4-BE49-F238E27FC236}">
                <a16:creationId xmlns:a16="http://schemas.microsoft.com/office/drawing/2014/main" id="{2C7E341F-4FC6-4ED5-A67F-8696DD9E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269E37-4990-474B-A578-CC59F35B0D87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it-IT" altLang="it-IT" sz="1400"/>
          </a:p>
        </p:txBody>
      </p:sp>
      <p:sp>
        <p:nvSpPr>
          <p:cNvPr id="27" name="Segnaposto piè di pagina 4">
            <a:extLst>
              <a:ext uri="{FF2B5EF4-FFF2-40B4-BE49-F238E27FC236}">
                <a16:creationId xmlns:a16="http://schemas.microsoft.com/office/drawing/2014/main" id="{6C9DD424-E9A1-40B3-B19B-2F8CB5AD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F5BC576F-F1D8-4B10-8A02-4B333CE125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A98234A-7BAB-43A9-ABC0-38F32CF78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612E7B67-F0B8-4D1A-B4D1-4616C4E3A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9D67A07D-5111-4579-AA05-8449765CB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9B029277-5E14-4CD8-9FB3-B25B8A31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32" name="Rectangle 7">
            <a:extLst>
              <a:ext uri="{FF2B5EF4-FFF2-40B4-BE49-F238E27FC236}">
                <a16:creationId xmlns:a16="http://schemas.microsoft.com/office/drawing/2014/main" id="{B456A13B-A64A-4FB0-BCBC-456D01C1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33" name="Rectangle 8">
            <a:extLst>
              <a:ext uri="{FF2B5EF4-FFF2-40B4-BE49-F238E27FC236}">
                <a16:creationId xmlns:a16="http://schemas.microsoft.com/office/drawing/2014/main" id="{D8BA8E85-AFAF-40F5-8BCD-2488B97DE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34" name="Rectangle 9">
            <a:extLst>
              <a:ext uri="{FF2B5EF4-FFF2-40B4-BE49-F238E27FC236}">
                <a16:creationId xmlns:a16="http://schemas.microsoft.com/office/drawing/2014/main" id="{AE40FFFE-9867-4B1B-B5C0-16957B2E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35" name="Rectangle 10">
            <a:extLst>
              <a:ext uri="{FF2B5EF4-FFF2-40B4-BE49-F238E27FC236}">
                <a16:creationId xmlns:a16="http://schemas.microsoft.com/office/drawing/2014/main" id="{BBC03934-7185-4789-9354-9798BF1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EB47A587-C4C6-408E-B6D0-F8FA165B3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DAB59E11-44A5-429B-A4B9-3F9F2952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A16141FD-2801-432C-A495-5124398A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C6CDF377-B59A-4259-8CA6-C52964CA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34132441-6A0D-44AB-A541-3660D8A0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6D9FE82E-1B33-45C0-93A8-045552D1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42" name="Rectangle 19">
            <a:extLst>
              <a:ext uri="{FF2B5EF4-FFF2-40B4-BE49-F238E27FC236}">
                <a16:creationId xmlns:a16="http://schemas.microsoft.com/office/drawing/2014/main" id="{78C6EFD6-8631-4E4F-80D0-ECACB216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6643" name="Rectangle 21">
            <a:extLst>
              <a:ext uri="{FF2B5EF4-FFF2-40B4-BE49-F238E27FC236}">
                <a16:creationId xmlns:a16="http://schemas.microsoft.com/office/drawing/2014/main" id="{1C4F24A3-F0F8-4CA3-9229-A1868D1AD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26644" name="Picture 25">
            <a:extLst>
              <a:ext uri="{FF2B5EF4-FFF2-40B4-BE49-F238E27FC236}">
                <a16:creationId xmlns:a16="http://schemas.microsoft.com/office/drawing/2014/main" id="{051C1417-F5AD-4F3A-BF20-8608DB0B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6250"/>
            <a:ext cx="8208962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5" name="Segnaposto numero diapositiva 20">
            <a:extLst>
              <a:ext uri="{FF2B5EF4-FFF2-40B4-BE49-F238E27FC236}">
                <a16:creationId xmlns:a16="http://schemas.microsoft.com/office/drawing/2014/main" id="{F2873DB5-24A5-4800-9E70-3A563688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9C97A-32FB-4831-A38C-6DFB6FBE3B82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it-IT" altLang="it-IT" sz="1400"/>
          </a:p>
        </p:txBody>
      </p: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D7118C80-7BB4-42A2-9F5F-331E8D51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3DB6409C-3C19-4D1B-B02D-FE08FF4B50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8C72C9B-229D-49C9-82A3-D321511D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7F92D546-5F64-4845-8478-B66EDDD1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602FC670-2C01-4E12-8378-5B97B97DE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DF19A900-5C9B-4005-8281-E049EACC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56" name="Rectangle 7">
            <a:extLst>
              <a:ext uri="{FF2B5EF4-FFF2-40B4-BE49-F238E27FC236}">
                <a16:creationId xmlns:a16="http://schemas.microsoft.com/office/drawing/2014/main" id="{811375C5-FB09-4096-B1E2-246E4691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57" name="Rectangle 8">
            <a:extLst>
              <a:ext uri="{FF2B5EF4-FFF2-40B4-BE49-F238E27FC236}">
                <a16:creationId xmlns:a16="http://schemas.microsoft.com/office/drawing/2014/main" id="{3C3A6444-0A8A-424F-A86A-9F2CDE901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58" name="Rectangle 9">
            <a:extLst>
              <a:ext uri="{FF2B5EF4-FFF2-40B4-BE49-F238E27FC236}">
                <a16:creationId xmlns:a16="http://schemas.microsoft.com/office/drawing/2014/main" id="{7B3F640D-5DC6-4391-8453-B9AC1821E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59" name="Rectangle 10">
            <a:extLst>
              <a:ext uri="{FF2B5EF4-FFF2-40B4-BE49-F238E27FC236}">
                <a16:creationId xmlns:a16="http://schemas.microsoft.com/office/drawing/2014/main" id="{AB68D064-85D3-4916-8954-1B94AD9B1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60" name="Rectangle 11">
            <a:extLst>
              <a:ext uri="{FF2B5EF4-FFF2-40B4-BE49-F238E27FC236}">
                <a16:creationId xmlns:a16="http://schemas.microsoft.com/office/drawing/2014/main" id="{59561C94-186D-4D7D-9085-FC22C969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61" name="Rectangle 12">
            <a:extLst>
              <a:ext uri="{FF2B5EF4-FFF2-40B4-BE49-F238E27FC236}">
                <a16:creationId xmlns:a16="http://schemas.microsoft.com/office/drawing/2014/main" id="{3E4903D6-A8EA-40F3-8569-6F70D7A84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62" name="Rectangle 13">
            <a:extLst>
              <a:ext uri="{FF2B5EF4-FFF2-40B4-BE49-F238E27FC236}">
                <a16:creationId xmlns:a16="http://schemas.microsoft.com/office/drawing/2014/main" id="{780F12F4-9C4A-4AEE-9845-830E48C4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63" name="Rectangle 14">
            <a:extLst>
              <a:ext uri="{FF2B5EF4-FFF2-40B4-BE49-F238E27FC236}">
                <a16:creationId xmlns:a16="http://schemas.microsoft.com/office/drawing/2014/main" id="{05D14BB5-426F-47A0-9003-9D969789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64" name="Rectangle 15">
            <a:extLst>
              <a:ext uri="{FF2B5EF4-FFF2-40B4-BE49-F238E27FC236}">
                <a16:creationId xmlns:a16="http://schemas.microsoft.com/office/drawing/2014/main" id="{4DEAED7B-A7DA-4A4C-9080-BE0A8BBE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65" name="Rectangle 16">
            <a:extLst>
              <a:ext uri="{FF2B5EF4-FFF2-40B4-BE49-F238E27FC236}">
                <a16:creationId xmlns:a16="http://schemas.microsoft.com/office/drawing/2014/main" id="{2601CE8F-6281-4CD2-974A-503F90BE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66" name="Rectangle 17">
            <a:extLst>
              <a:ext uri="{FF2B5EF4-FFF2-40B4-BE49-F238E27FC236}">
                <a16:creationId xmlns:a16="http://schemas.microsoft.com/office/drawing/2014/main" id="{327801B8-0098-40FB-A96C-3264E52D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7667" name="Rectangle 18">
            <a:extLst>
              <a:ext uri="{FF2B5EF4-FFF2-40B4-BE49-F238E27FC236}">
                <a16:creationId xmlns:a16="http://schemas.microsoft.com/office/drawing/2014/main" id="{935EB4AE-6CF6-4923-A6A1-178E63D1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27668" name="Picture 20" descr="Fig5-6">
            <a:extLst>
              <a:ext uri="{FF2B5EF4-FFF2-40B4-BE49-F238E27FC236}">
                <a16:creationId xmlns:a16="http://schemas.microsoft.com/office/drawing/2014/main" id="{D5506C76-3DA7-4D11-9B2D-1C8F5DEB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1412875"/>
            <a:ext cx="5976937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9" name="Picture 21" descr="Fig5-5">
            <a:extLst>
              <a:ext uri="{FF2B5EF4-FFF2-40B4-BE49-F238E27FC236}">
                <a16:creationId xmlns:a16="http://schemas.microsoft.com/office/drawing/2014/main" id="{BE2B4C0F-ECBB-4D9E-B586-C18DB38FD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35179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0" name="Segnaposto numero diapositiva 21">
            <a:extLst>
              <a:ext uri="{FF2B5EF4-FFF2-40B4-BE49-F238E27FC236}">
                <a16:creationId xmlns:a16="http://schemas.microsoft.com/office/drawing/2014/main" id="{1B59DFA2-61F2-4705-AA0E-B2B957E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FDACA9-967B-4FC6-AC4C-1131990BE0B8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it-IT" altLang="it-IT" sz="1400"/>
          </a:p>
        </p:txBody>
      </p:sp>
      <p:sp>
        <p:nvSpPr>
          <p:cNvPr id="27671" name="Rettangolo 29">
            <a:extLst>
              <a:ext uri="{FF2B5EF4-FFF2-40B4-BE49-F238E27FC236}">
                <a16:creationId xmlns:a16="http://schemas.microsoft.com/office/drawing/2014/main" id="{77C7C61B-14D2-4276-BF7D-CD197D81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913188"/>
            <a:ext cx="43576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b="1"/>
              <a:t>Il ramo sinistro è un ramo di equilibrio in volo livellato instabile 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b="1"/>
              <a:t>Il ramo destro è invece stabile.</a:t>
            </a:r>
            <a:endParaRPr lang="it-IT" altLang="it-IT" sz="2000"/>
          </a:p>
        </p:txBody>
      </p:sp>
      <p:sp>
        <p:nvSpPr>
          <p:cNvPr id="24" name="Segnaposto piè di pagina 4">
            <a:extLst>
              <a:ext uri="{FF2B5EF4-FFF2-40B4-BE49-F238E27FC236}">
                <a16:creationId xmlns:a16="http://schemas.microsoft.com/office/drawing/2014/main" id="{82A18468-0506-4BB2-BD75-943A8E1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49F0A2F-AB57-4217-A160-2457710A39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7B4D6D8-BA8C-4C34-B71A-3E582808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E301A07E-0716-4EAB-B065-51BFE09B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3092CDC0-74CE-45E2-8991-B6D05C38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0DCE81B4-583F-4AC9-8807-4205A048D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A611241D-3CAA-4D84-9B96-53968C82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0DB1E067-2C6C-4418-A649-9A16B8E2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2E4110D9-56A0-4789-B602-48E7628C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3" name="Rectangle 10">
            <a:extLst>
              <a:ext uri="{FF2B5EF4-FFF2-40B4-BE49-F238E27FC236}">
                <a16:creationId xmlns:a16="http://schemas.microsoft.com/office/drawing/2014/main" id="{6764829F-D802-4A38-8BE2-B3A81BF5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4" name="Rectangle 11">
            <a:extLst>
              <a:ext uri="{FF2B5EF4-FFF2-40B4-BE49-F238E27FC236}">
                <a16:creationId xmlns:a16="http://schemas.microsoft.com/office/drawing/2014/main" id="{B1D2FCBF-E1B2-482F-9BF5-F0A929CE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5" name="Rectangle 12">
            <a:extLst>
              <a:ext uri="{FF2B5EF4-FFF2-40B4-BE49-F238E27FC236}">
                <a16:creationId xmlns:a16="http://schemas.microsoft.com/office/drawing/2014/main" id="{E5005A9F-EE6B-4ED3-97B8-3FC33AC5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6" name="Rectangle 13">
            <a:extLst>
              <a:ext uri="{FF2B5EF4-FFF2-40B4-BE49-F238E27FC236}">
                <a16:creationId xmlns:a16="http://schemas.microsoft.com/office/drawing/2014/main" id="{0B8266B0-F5B9-4302-9339-FBDF68AE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7" name="Rectangle 14">
            <a:extLst>
              <a:ext uri="{FF2B5EF4-FFF2-40B4-BE49-F238E27FC236}">
                <a16:creationId xmlns:a16="http://schemas.microsoft.com/office/drawing/2014/main" id="{007D98DE-BB63-46D5-A350-A379E80BA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8" name="Rectangle 15">
            <a:extLst>
              <a:ext uri="{FF2B5EF4-FFF2-40B4-BE49-F238E27FC236}">
                <a16:creationId xmlns:a16="http://schemas.microsoft.com/office/drawing/2014/main" id="{95A3C863-E748-4771-93E1-5D793BE9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89" name="Rectangle 16">
            <a:extLst>
              <a:ext uri="{FF2B5EF4-FFF2-40B4-BE49-F238E27FC236}">
                <a16:creationId xmlns:a16="http://schemas.microsoft.com/office/drawing/2014/main" id="{849E1769-9CED-492A-9532-72872639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90" name="Rectangle 17">
            <a:extLst>
              <a:ext uri="{FF2B5EF4-FFF2-40B4-BE49-F238E27FC236}">
                <a16:creationId xmlns:a16="http://schemas.microsoft.com/office/drawing/2014/main" id="{DE66AEB7-2E3D-441A-B9CA-C30E426E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91" name="Rectangle 18">
            <a:extLst>
              <a:ext uri="{FF2B5EF4-FFF2-40B4-BE49-F238E27FC236}">
                <a16:creationId xmlns:a16="http://schemas.microsoft.com/office/drawing/2014/main" id="{8EDC4DF8-DC61-4A7D-9176-8870342C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8692" name="Rectangle 22">
            <a:extLst>
              <a:ext uri="{FF2B5EF4-FFF2-40B4-BE49-F238E27FC236}">
                <a16:creationId xmlns:a16="http://schemas.microsoft.com/office/drawing/2014/main" id="{CD1135D7-C2C0-4D54-95FD-A58D321E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8693" name="Object 21">
            <a:extLst>
              <a:ext uri="{FF2B5EF4-FFF2-40B4-BE49-F238E27FC236}">
                <a16:creationId xmlns:a16="http://schemas.microsoft.com/office/drawing/2014/main" id="{075BE763-E560-4199-849C-D6AC5F902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908050"/>
          <a:ext cx="2663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8050"/>
                        <a:ext cx="26638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Text Box 23">
            <a:extLst>
              <a:ext uri="{FF2B5EF4-FFF2-40B4-BE49-F238E27FC236}">
                <a16:creationId xmlns:a16="http://schemas.microsoft.com/office/drawing/2014/main" id="{B9D6F4F0-DB51-4D20-94AF-E993CC4DA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Efficienza aerodinamica</a:t>
            </a:r>
          </a:p>
        </p:txBody>
      </p:sp>
      <p:sp>
        <p:nvSpPr>
          <p:cNvPr id="28695" name="Rectangle 25">
            <a:extLst>
              <a:ext uri="{FF2B5EF4-FFF2-40B4-BE49-F238E27FC236}">
                <a16:creationId xmlns:a16="http://schemas.microsoft.com/office/drawing/2014/main" id="{D889B7B0-66A1-456E-9A03-7BB61F8E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8696" name="Object 24">
            <a:extLst>
              <a:ext uri="{FF2B5EF4-FFF2-40B4-BE49-F238E27FC236}">
                <a16:creationId xmlns:a16="http://schemas.microsoft.com/office/drawing/2014/main" id="{C5054721-705C-4D85-82EA-DB0997571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908050"/>
          <a:ext cx="15128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5" imgW="698197" imgH="393529" progId="Equation.3">
                  <p:embed/>
                </p:oleObj>
              </mc:Choice>
              <mc:Fallback>
                <p:oleObj name="Equation" r:id="rId5" imgW="698197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908050"/>
                        <a:ext cx="15128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Rectangle 27">
            <a:extLst>
              <a:ext uri="{FF2B5EF4-FFF2-40B4-BE49-F238E27FC236}">
                <a16:creationId xmlns:a16="http://schemas.microsoft.com/office/drawing/2014/main" id="{5E381203-A79B-4169-812E-3397B169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8698" name="Object 26">
            <a:extLst>
              <a:ext uri="{FF2B5EF4-FFF2-40B4-BE49-F238E27FC236}">
                <a16:creationId xmlns:a16="http://schemas.microsoft.com/office/drawing/2014/main" id="{CAA64AB8-3638-45C9-80E2-760EF7A03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73238"/>
          <a:ext cx="273685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7" imgW="1435100" imgH="762000" progId="Equation.3">
                  <p:embed/>
                </p:oleObj>
              </mc:Choice>
              <mc:Fallback>
                <p:oleObj name="Equation" r:id="rId7" imgW="1435100" imgH="762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273685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99" name="Picture 28" descr="Fig5-7">
            <a:extLst>
              <a:ext uri="{FF2B5EF4-FFF2-40B4-BE49-F238E27FC236}">
                <a16:creationId xmlns:a16="http://schemas.microsoft.com/office/drawing/2014/main" id="{195D7DB3-DAEE-4011-9F3B-30B94FC1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29000"/>
            <a:ext cx="36576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0" name="Rectangle 30">
            <a:extLst>
              <a:ext uri="{FF2B5EF4-FFF2-40B4-BE49-F238E27FC236}">
                <a16:creationId xmlns:a16="http://schemas.microsoft.com/office/drawing/2014/main" id="{EC380EFB-05AC-4164-AB18-4D327A45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8701" name="Object 29">
            <a:extLst>
              <a:ext uri="{FF2B5EF4-FFF2-40B4-BE49-F238E27FC236}">
                <a16:creationId xmlns:a16="http://schemas.microsoft.com/office/drawing/2014/main" id="{AA33A288-E368-4A12-A8BC-063CC1D46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276475"/>
          <a:ext cx="3598863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Grafico" r:id="rId10" imgW="3019425" imgH="3371850" progId="Excel.Chart.8">
                  <p:embed/>
                </p:oleObj>
              </mc:Choice>
              <mc:Fallback>
                <p:oleObj name="Grafico" r:id="rId10" imgW="3019425" imgH="3371850" progId="Excel.Char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76475"/>
                        <a:ext cx="3598863" cy="401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2" name="Segnaposto numero diapositiva 29">
            <a:extLst>
              <a:ext uri="{FF2B5EF4-FFF2-40B4-BE49-F238E27FC236}">
                <a16:creationId xmlns:a16="http://schemas.microsoft.com/office/drawing/2014/main" id="{886A69B2-34CB-4E48-AE04-8DEB3DFF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320550-E52F-400F-842E-98E8DA5B102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it-IT" altLang="it-IT" sz="1400"/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D3746B0-19D3-46F4-9F0B-D28A94AA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A6BAD2AE-2D4B-4DBF-8929-790294A772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E526A46-C740-4C71-AE1E-1F3D8AC1F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3CAF2C8E-8650-4E75-8765-462B8D7F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D6C2AB79-3DE9-4A1E-B2C5-895137AF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4D1158A7-1FAA-42B5-B3E7-8EE92A6A8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04" name="Rectangle 7">
            <a:extLst>
              <a:ext uri="{FF2B5EF4-FFF2-40B4-BE49-F238E27FC236}">
                <a16:creationId xmlns:a16="http://schemas.microsoft.com/office/drawing/2014/main" id="{0C98F396-A826-4E20-BEFF-2B5843936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id="{BF8A44CF-25CF-458A-BE95-5DCE9B52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06" name="Rectangle 9">
            <a:extLst>
              <a:ext uri="{FF2B5EF4-FFF2-40B4-BE49-F238E27FC236}">
                <a16:creationId xmlns:a16="http://schemas.microsoft.com/office/drawing/2014/main" id="{771F03D9-CAD6-43A0-87BF-FD8193C9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07" name="Rectangle 10">
            <a:extLst>
              <a:ext uri="{FF2B5EF4-FFF2-40B4-BE49-F238E27FC236}">
                <a16:creationId xmlns:a16="http://schemas.microsoft.com/office/drawing/2014/main" id="{9A278F2F-0FDF-497F-85E4-9F7207E4B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08" name="Rectangle 11">
            <a:extLst>
              <a:ext uri="{FF2B5EF4-FFF2-40B4-BE49-F238E27FC236}">
                <a16:creationId xmlns:a16="http://schemas.microsoft.com/office/drawing/2014/main" id="{B94A9DB9-7888-476B-95C3-2A729501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09" name="Rectangle 12">
            <a:extLst>
              <a:ext uri="{FF2B5EF4-FFF2-40B4-BE49-F238E27FC236}">
                <a16:creationId xmlns:a16="http://schemas.microsoft.com/office/drawing/2014/main" id="{E2E05E38-E457-4074-9A5C-24646EA8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10" name="Rectangle 13">
            <a:extLst>
              <a:ext uri="{FF2B5EF4-FFF2-40B4-BE49-F238E27FC236}">
                <a16:creationId xmlns:a16="http://schemas.microsoft.com/office/drawing/2014/main" id="{84BB5877-F6EE-4FCE-926B-484638BB9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11" name="Rectangle 14">
            <a:extLst>
              <a:ext uri="{FF2B5EF4-FFF2-40B4-BE49-F238E27FC236}">
                <a16:creationId xmlns:a16="http://schemas.microsoft.com/office/drawing/2014/main" id="{C8DF8E67-FC21-454E-8487-AA8C3229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12" name="Rectangle 15">
            <a:extLst>
              <a:ext uri="{FF2B5EF4-FFF2-40B4-BE49-F238E27FC236}">
                <a16:creationId xmlns:a16="http://schemas.microsoft.com/office/drawing/2014/main" id="{B530F8B3-C291-4CC3-B0A0-B5D3E11A6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13" name="Rectangle 16">
            <a:extLst>
              <a:ext uri="{FF2B5EF4-FFF2-40B4-BE49-F238E27FC236}">
                <a16:creationId xmlns:a16="http://schemas.microsoft.com/office/drawing/2014/main" id="{78E11CDE-8DA1-423B-BB47-B8C755129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14" name="Rectangle 17">
            <a:extLst>
              <a:ext uri="{FF2B5EF4-FFF2-40B4-BE49-F238E27FC236}">
                <a16:creationId xmlns:a16="http://schemas.microsoft.com/office/drawing/2014/main" id="{DCBE6AC7-4D74-4A2C-A670-E76F94E56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15" name="Rectangle 18">
            <a:extLst>
              <a:ext uri="{FF2B5EF4-FFF2-40B4-BE49-F238E27FC236}">
                <a16:creationId xmlns:a16="http://schemas.microsoft.com/office/drawing/2014/main" id="{F46D08E3-8596-48AD-9939-21CE7EF6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16" name="Rectangle 19">
            <a:extLst>
              <a:ext uri="{FF2B5EF4-FFF2-40B4-BE49-F238E27FC236}">
                <a16:creationId xmlns:a16="http://schemas.microsoft.com/office/drawing/2014/main" id="{1519283D-05BA-4DAF-8871-4F42452D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473F0F73-F56F-4B07-9D86-0FE3C263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Approccio analitico</a:t>
            </a:r>
          </a:p>
        </p:txBody>
      </p:sp>
      <p:sp>
        <p:nvSpPr>
          <p:cNvPr id="29718" name="Rectangle 22">
            <a:extLst>
              <a:ext uri="{FF2B5EF4-FFF2-40B4-BE49-F238E27FC236}">
                <a16:creationId xmlns:a16="http://schemas.microsoft.com/office/drawing/2014/main" id="{A20614F0-2A6E-48EB-9729-31130AA6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19" name="Rectangle 24">
            <a:extLst>
              <a:ext uri="{FF2B5EF4-FFF2-40B4-BE49-F238E27FC236}">
                <a16:creationId xmlns:a16="http://schemas.microsoft.com/office/drawing/2014/main" id="{F0A3C398-1B21-45F6-8EA2-D0C5BD5E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20" name="Rectangle 27">
            <a:extLst>
              <a:ext uri="{FF2B5EF4-FFF2-40B4-BE49-F238E27FC236}">
                <a16:creationId xmlns:a16="http://schemas.microsoft.com/office/drawing/2014/main" id="{1926112C-E50E-4010-9CF5-3A2B5935A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21" name="Rectangle 30">
            <a:extLst>
              <a:ext uri="{FF2B5EF4-FFF2-40B4-BE49-F238E27FC236}">
                <a16:creationId xmlns:a16="http://schemas.microsoft.com/office/drawing/2014/main" id="{09656023-8453-48BC-B3AD-C5A81CE64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9722" name="Object 29">
            <a:extLst>
              <a:ext uri="{FF2B5EF4-FFF2-40B4-BE49-F238E27FC236}">
                <a16:creationId xmlns:a16="http://schemas.microsoft.com/office/drawing/2014/main" id="{766D4BCE-D712-4647-A195-53A9DF14F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33131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3" imgW="1765300" imgH="241300" progId="Equation.3">
                  <p:embed/>
                </p:oleObj>
              </mc:Choice>
              <mc:Fallback>
                <p:oleObj name="Equation" r:id="rId3" imgW="1765300" imgH="24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33131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Rectangle 32">
            <a:extLst>
              <a:ext uri="{FF2B5EF4-FFF2-40B4-BE49-F238E27FC236}">
                <a16:creationId xmlns:a16="http://schemas.microsoft.com/office/drawing/2014/main" id="{0B6297F0-E1A3-48D0-9C6E-C5BB79E5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9724" name="Object 31">
            <a:extLst>
              <a:ext uri="{FF2B5EF4-FFF2-40B4-BE49-F238E27FC236}">
                <a16:creationId xmlns:a16="http://schemas.microsoft.com/office/drawing/2014/main" id="{845B183F-7DEA-43AA-B75D-2B3C8D9D3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557338"/>
          <a:ext cx="3311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5" imgW="1765300" imgH="393700" progId="Equation.3">
                  <p:embed/>
                </p:oleObj>
              </mc:Choice>
              <mc:Fallback>
                <p:oleObj name="Equation" r:id="rId5" imgW="1765300" imgH="393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33115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Rectangle 34">
            <a:extLst>
              <a:ext uri="{FF2B5EF4-FFF2-40B4-BE49-F238E27FC236}">
                <a16:creationId xmlns:a16="http://schemas.microsoft.com/office/drawing/2014/main" id="{82BAA919-80A8-4821-914F-69716AFFA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9726" name="Object 33">
            <a:extLst>
              <a:ext uri="{FF2B5EF4-FFF2-40B4-BE49-F238E27FC236}">
                <a16:creationId xmlns:a16="http://schemas.microsoft.com/office/drawing/2014/main" id="{4E0CD027-95EF-4567-B358-142860808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557338"/>
          <a:ext cx="1511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7" imgW="787400" imgH="431800" progId="Equation.3">
                  <p:embed/>
                </p:oleObj>
              </mc:Choice>
              <mc:Fallback>
                <p:oleObj name="Equation" r:id="rId7" imgW="7874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557338"/>
                        <a:ext cx="15113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Rectangle 36">
            <a:extLst>
              <a:ext uri="{FF2B5EF4-FFF2-40B4-BE49-F238E27FC236}">
                <a16:creationId xmlns:a16="http://schemas.microsoft.com/office/drawing/2014/main" id="{DCC52DFF-B7FB-4AA6-918B-E6908EF7C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9728" name="Object 35">
            <a:extLst>
              <a:ext uri="{FF2B5EF4-FFF2-40B4-BE49-F238E27FC236}">
                <a16:creationId xmlns:a16="http://schemas.microsoft.com/office/drawing/2014/main" id="{51BA1979-E85C-4A4B-B922-5461BAAFF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565400"/>
          <a:ext cx="431958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9" imgW="2146300" imgH="558800" progId="Equation.3">
                  <p:embed/>
                </p:oleObj>
              </mc:Choice>
              <mc:Fallback>
                <p:oleObj name="Equation" r:id="rId9" imgW="2146300" imgH="558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431958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9" name="Line 37">
            <a:extLst>
              <a:ext uri="{FF2B5EF4-FFF2-40B4-BE49-F238E27FC236}">
                <a16:creationId xmlns:a16="http://schemas.microsoft.com/office/drawing/2014/main" id="{34DE21CB-829B-4659-B322-73BD4A2B5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19161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730" name="Rectangle 39">
            <a:extLst>
              <a:ext uri="{FF2B5EF4-FFF2-40B4-BE49-F238E27FC236}">
                <a16:creationId xmlns:a16="http://schemas.microsoft.com/office/drawing/2014/main" id="{2B3DDDF9-7D94-448B-B9DC-09B2F82EB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29731" name="Object 38">
            <a:extLst>
              <a:ext uri="{FF2B5EF4-FFF2-40B4-BE49-F238E27FC236}">
                <a16:creationId xmlns:a16="http://schemas.microsoft.com/office/drawing/2014/main" id="{94CFF5A5-4583-44FB-8ADA-EF9753AFE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365625"/>
          <a:ext cx="43211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11" imgW="1879600" imgH="482600" progId="Equation.3">
                  <p:embed/>
                </p:oleObj>
              </mc:Choice>
              <mc:Fallback>
                <p:oleObj name="Equation" r:id="rId11" imgW="1879600" imgH="482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432117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2" name="Rectangle 40">
            <a:extLst>
              <a:ext uri="{FF2B5EF4-FFF2-40B4-BE49-F238E27FC236}">
                <a16:creationId xmlns:a16="http://schemas.microsoft.com/office/drawing/2014/main" id="{0A3524ED-AA6A-4C35-9A8D-E615C3C3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292600"/>
            <a:ext cx="4608513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29733" name="Segnaposto numero diapositiva 36">
            <a:extLst>
              <a:ext uri="{FF2B5EF4-FFF2-40B4-BE49-F238E27FC236}">
                <a16:creationId xmlns:a16="http://schemas.microsoft.com/office/drawing/2014/main" id="{2FA70DF9-5F9E-403B-8BB7-3C082383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CBF9F2-4C06-42DC-9B5F-A461ED05BE91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it-IT" altLang="it-IT" sz="1400"/>
          </a:p>
        </p:txBody>
      </p:sp>
      <p:sp>
        <p:nvSpPr>
          <p:cNvPr id="38" name="Segnaposto piè di pagina 4">
            <a:extLst>
              <a:ext uri="{FF2B5EF4-FFF2-40B4-BE49-F238E27FC236}">
                <a16:creationId xmlns:a16="http://schemas.microsoft.com/office/drawing/2014/main" id="{B1D92326-1B7E-49D8-A9B7-279F8495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B66D2D5B-FDBA-47CA-A959-175FEE66E1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84438" y="188913"/>
            <a:ext cx="3581400" cy="457200"/>
          </a:xfrm>
        </p:spPr>
        <p:txBody>
          <a:bodyPr/>
          <a:lstStyle/>
          <a:p>
            <a:pPr eaLnBrk="1" hangingPunct="1"/>
            <a:r>
              <a:rPr lang="it-IT" altLang="it-IT" sz="2400" b="1" dirty="0"/>
              <a:t>Polari tecniche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DA952D0E-B685-4A12-8684-574EE190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8197" name="Picture 6" descr="Polare1">
            <a:extLst>
              <a:ext uri="{FF2B5EF4-FFF2-40B4-BE49-F238E27FC236}">
                <a16:creationId xmlns:a16="http://schemas.microsoft.com/office/drawing/2014/main" id="{6ABB8D32-87BB-4488-98F9-C8B98EB1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692150"/>
            <a:ext cx="5903913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09CC948C-94CA-45D7-822C-978EDADA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52D094-DE01-4491-A84C-CA4A224AF1F2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it-IT" altLang="it-IT" sz="140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D713116-F5D0-44A8-936D-89670658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3C9962A3-7578-48B2-B645-793D984704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641ED12-001F-4B51-8B7B-0BCAC5A75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7CFE0C49-7655-48A2-A989-B6EB965C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4B5559D4-D617-4F9D-B92C-1CB941E1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4706960D-0AC1-4C61-9CEF-2669DCA9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28" name="Rectangle 7">
            <a:extLst>
              <a:ext uri="{FF2B5EF4-FFF2-40B4-BE49-F238E27FC236}">
                <a16:creationId xmlns:a16="http://schemas.microsoft.com/office/drawing/2014/main" id="{4B61D0EE-444A-4609-82C5-F723EA54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29" name="Rectangle 8">
            <a:extLst>
              <a:ext uri="{FF2B5EF4-FFF2-40B4-BE49-F238E27FC236}">
                <a16:creationId xmlns:a16="http://schemas.microsoft.com/office/drawing/2014/main" id="{EC0D73E2-1D1A-40AC-9E57-06A4A2DE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0" name="Rectangle 9">
            <a:extLst>
              <a:ext uri="{FF2B5EF4-FFF2-40B4-BE49-F238E27FC236}">
                <a16:creationId xmlns:a16="http://schemas.microsoft.com/office/drawing/2014/main" id="{4975E867-05CD-4AB2-B4A8-F1A40DAAE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1" name="Rectangle 10">
            <a:extLst>
              <a:ext uri="{FF2B5EF4-FFF2-40B4-BE49-F238E27FC236}">
                <a16:creationId xmlns:a16="http://schemas.microsoft.com/office/drawing/2014/main" id="{109374E5-94EF-4A79-914A-2F6C2E97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2" name="Rectangle 11">
            <a:extLst>
              <a:ext uri="{FF2B5EF4-FFF2-40B4-BE49-F238E27FC236}">
                <a16:creationId xmlns:a16="http://schemas.microsoft.com/office/drawing/2014/main" id="{A57E0267-C80D-41C0-B53C-2CCC65FF6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3" name="Rectangle 12">
            <a:extLst>
              <a:ext uri="{FF2B5EF4-FFF2-40B4-BE49-F238E27FC236}">
                <a16:creationId xmlns:a16="http://schemas.microsoft.com/office/drawing/2014/main" id="{0FF2B1C0-D9D6-46A1-87EB-76837ED4C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4" name="Rectangle 13">
            <a:extLst>
              <a:ext uri="{FF2B5EF4-FFF2-40B4-BE49-F238E27FC236}">
                <a16:creationId xmlns:a16="http://schemas.microsoft.com/office/drawing/2014/main" id="{B76F7171-F1D9-4DE1-9EF9-EF9E736C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5" name="Rectangle 14">
            <a:extLst>
              <a:ext uri="{FF2B5EF4-FFF2-40B4-BE49-F238E27FC236}">
                <a16:creationId xmlns:a16="http://schemas.microsoft.com/office/drawing/2014/main" id="{2FE00D62-BA21-4FAB-8722-5402C1C36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6" name="Rectangle 15">
            <a:extLst>
              <a:ext uri="{FF2B5EF4-FFF2-40B4-BE49-F238E27FC236}">
                <a16:creationId xmlns:a16="http://schemas.microsoft.com/office/drawing/2014/main" id="{4A74E987-DECC-4157-A63F-DC66116B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7" name="Rectangle 16">
            <a:extLst>
              <a:ext uri="{FF2B5EF4-FFF2-40B4-BE49-F238E27FC236}">
                <a16:creationId xmlns:a16="http://schemas.microsoft.com/office/drawing/2014/main" id="{83F5223D-D6F0-4878-A2F6-0A5B9C50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8" name="Rectangle 17">
            <a:extLst>
              <a:ext uri="{FF2B5EF4-FFF2-40B4-BE49-F238E27FC236}">
                <a16:creationId xmlns:a16="http://schemas.microsoft.com/office/drawing/2014/main" id="{D408CD2B-6CB1-4423-BB86-970D3590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39" name="Rectangle 18">
            <a:extLst>
              <a:ext uri="{FF2B5EF4-FFF2-40B4-BE49-F238E27FC236}">
                <a16:creationId xmlns:a16="http://schemas.microsoft.com/office/drawing/2014/main" id="{E0DCA608-198D-476A-8FEB-D1AFE3C7D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40" name="Rectangle 19">
            <a:extLst>
              <a:ext uri="{FF2B5EF4-FFF2-40B4-BE49-F238E27FC236}">
                <a16:creationId xmlns:a16="http://schemas.microsoft.com/office/drawing/2014/main" id="{F9D0ABCC-AAB2-48F2-82CA-89EC1E301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41" name="Text Box 20">
            <a:extLst>
              <a:ext uri="{FF2B5EF4-FFF2-40B4-BE49-F238E27FC236}">
                <a16:creationId xmlns:a16="http://schemas.microsoft.com/office/drawing/2014/main" id="{332CB14C-8474-4E14-8B00-6B518FCF9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Approccio analitico</a:t>
            </a:r>
          </a:p>
        </p:txBody>
      </p:sp>
      <p:sp>
        <p:nvSpPr>
          <p:cNvPr id="30742" name="Rectangle 21">
            <a:extLst>
              <a:ext uri="{FF2B5EF4-FFF2-40B4-BE49-F238E27FC236}">
                <a16:creationId xmlns:a16="http://schemas.microsoft.com/office/drawing/2014/main" id="{B19B57F8-9359-47D0-867C-5A38DCCF5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43" name="Rectangle 22">
            <a:extLst>
              <a:ext uri="{FF2B5EF4-FFF2-40B4-BE49-F238E27FC236}">
                <a16:creationId xmlns:a16="http://schemas.microsoft.com/office/drawing/2014/main" id="{16BFB77D-3E0C-4BC2-9FB9-88660F4DC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44" name="Rectangle 23">
            <a:extLst>
              <a:ext uri="{FF2B5EF4-FFF2-40B4-BE49-F238E27FC236}">
                <a16:creationId xmlns:a16="http://schemas.microsoft.com/office/drawing/2014/main" id="{00A4A89E-FB8A-4B42-9358-CB374BF2E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45" name="Rectangle 24">
            <a:extLst>
              <a:ext uri="{FF2B5EF4-FFF2-40B4-BE49-F238E27FC236}">
                <a16:creationId xmlns:a16="http://schemas.microsoft.com/office/drawing/2014/main" id="{CE303EA2-A314-4B7D-B9B0-627AA2ECE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46" name="Rectangle 26">
            <a:extLst>
              <a:ext uri="{FF2B5EF4-FFF2-40B4-BE49-F238E27FC236}">
                <a16:creationId xmlns:a16="http://schemas.microsoft.com/office/drawing/2014/main" id="{7EE7E8C1-4E74-4AD1-A110-6F35B6A0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47" name="Rectangle 28">
            <a:extLst>
              <a:ext uri="{FF2B5EF4-FFF2-40B4-BE49-F238E27FC236}">
                <a16:creationId xmlns:a16="http://schemas.microsoft.com/office/drawing/2014/main" id="{44CE8E26-BA93-4C15-9E29-DA1B0B55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48" name="Rectangle 30">
            <a:extLst>
              <a:ext uri="{FF2B5EF4-FFF2-40B4-BE49-F238E27FC236}">
                <a16:creationId xmlns:a16="http://schemas.microsoft.com/office/drawing/2014/main" id="{EF712ECE-07F3-4255-ADBA-B21B7354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49" name="Rectangle 33">
            <a:extLst>
              <a:ext uri="{FF2B5EF4-FFF2-40B4-BE49-F238E27FC236}">
                <a16:creationId xmlns:a16="http://schemas.microsoft.com/office/drawing/2014/main" id="{73A98BD8-D21B-4574-80A2-83A8CA1E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0750" name="Object 34">
            <a:extLst>
              <a:ext uri="{FF2B5EF4-FFF2-40B4-BE49-F238E27FC236}">
                <a16:creationId xmlns:a16="http://schemas.microsoft.com/office/drawing/2014/main" id="{C3DEB780-5A57-4DB1-8582-649FC5541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836613"/>
          <a:ext cx="3529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3" imgW="1879600" imgH="482600" progId="Equation.3">
                  <p:embed/>
                </p:oleObj>
              </mc:Choice>
              <mc:Fallback>
                <p:oleObj name="Equation" r:id="rId3" imgW="1879600" imgH="482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6613"/>
                        <a:ext cx="35290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Rectangle 35">
            <a:extLst>
              <a:ext uri="{FF2B5EF4-FFF2-40B4-BE49-F238E27FC236}">
                <a16:creationId xmlns:a16="http://schemas.microsoft.com/office/drawing/2014/main" id="{9681EE07-8089-4A5E-B4B7-7FF8BF95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89138"/>
            <a:ext cx="5545137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52" name="Rectangle 37">
            <a:extLst>
              <a:ext uri="{FF2B5EF4-FFF2-40B4-BE49-F238E27FC236}">
                <a16:creationId xmlns:a16="http://schemas.microsoft.com/office/drawing/2014/main" id="{FAB3F7C7-C977-404D-8E04-67CBB4017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0753" name="Object 36">
            <a:extLst>
              <a:ext uri="{FF2B5EF4-FFF2-40B4-BE49-F238E27FC236}">
                <a16:creationId xmlns:a16="http://schemas.microsoft.com/office/drawing/2014/main" id="{49C4641E-1DD3-4E07-A66B-84EC1C066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060575"/>
          <a:ext cx="52562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5" imgW="2387600" imgH="444500" progId="Equation.3">
                  <p:embed/>
                </p:oleObj>
              </mc:Choice>
              <mc:Fallback>
                <p:oleObj name="Equation" r:id="rId5" imgW="2387600" imgH="444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52562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4" name="Rectangle 39">
            <a:extLst>
              <a:ext uri="{FF2B5EF4-FFF2-40B4-BE49-F238E27FC236}">
                <a16:creationId xmlns:a16="http://schemas.microsoft.com/office/drawing/2014/main" id="{73A046EE-0078-49AA-9486-446B1F8B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0755" name="Object 38">
            <a:extLst>
              <a:ext uri="{FF2B5EF4-FFF2-40B4-BE49-F238E27FC236}">
                <a16:creationId xmlns:a16="http://schemas.microsoft.com/office/drawing/2014/main" id="{1661DAF8-18D7-4A6B-931B-7A1711CFC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789363"/>
          <a:ext cx="33131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7" imgW="1396394" imgH="393529" progId="Equation.3">
                  <p:embed/>
                </p:oleObj>
              </mc:Choice>
              <mc:Fallback>
                <p:oleObj name="Equation" r:id="rId7" imgW="1396394" imgH="393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89363"/>
                        <a:ext cx="33131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6" name="Rectangle 40">
            <a:extLst>
              <a:ext uri="{FF2B5EF4-FFF2-40B4-BE49-F238E27FC236}">
                <a16:creationId xmlns:a16="http://schemas.microsoft.com/office/drawing/2014/main" id="{8CEFF92C-988C-4F45-AB1A-E3D9873C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716338"/>
            <a:ext cx="3816350" cy="1225550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0757" name="Segnaposto numero diapositiva 36">
            <a:extLst>
              <a:ext uri="{FF2B5EF4-FFF2-40B4-BE49-F238E27FC236}">
                <a16:creationId xmlns:a16="http://schemas.microsoft.com/office/drawing/2014/main" id="{A1F13F4F-E749-4319-9D29-303AD1C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54C3-131B-4640-97D5-A6B2FA588ADB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it-IT" altLang="it-IT" sz="1400"/>
          </a:p>
        </p:txBody>
      </p:sp>
      <p:sp>
        <p:nvSpPr>
          <p:cNvPr id="38" name="Segnaposto piè di pagina 4">
            <a:extLst>
              <a:ext uri="{FF2B5EF4-FFF2-40B4-BE49-F238E27FC236}">
                <a16:creationId xmlns:a16="http://schemas.microsoft.com/office/drawing/2014/main" id="{9B1D963D-B9B6-4498-AC2B-45A35725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56945742-19A9-41BD-812C-4463C53BD4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58665CF-6871-4867-AB16-92D4DFEC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69052086-C6D2-49A4-B534-72FF0598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38512D5B-CD42-4871-A88C-FD58B7B98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DA31F261-4452-4073-B11D-5A5C84005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F25C4568-C31E-462E-AC54-5F4B3D06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53" name="Rectangle 8">
            <a:extLst>
              <a:ext uri="{FF2B5EF4-FFF2-40B4-BE49-F238E27FC236}">
                <a16:creationId xmlns:a16="http://schemas.microsoft.com/office/drawing/2014/main" id="{9F70B28B-D38A-4C2B-B1CF-ED2BBA99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54" name="Rectangle 9">
            <a:extLst>
              <a:ext uri="{FF2B5EF4-FFF2-40B4-BE49-F238E27FC236}">
                <a16:creationId xmlns:a16="http://schemas.microsoft.com/office/drawing/2014/main" id="{B4F76E61-9DC5-44B9-8BE7-B2989DB3A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55" name="Rectangle 10">
            <a:extLst>
              <a:ext uri="{FF2B5EF4-FFF2-40B4-BE49-F238E27FC236}">
                <a16:creationId xmlns:a16="http://schemas.microsoft.com/office/drawing/2014/main" id="{CE82DA7F-A997-4D43-A937-8593E9E5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56" name="Rectangle 11">
            <a:extLst>
              <a:ext uri="{FF2B5EF4-FFF2-40B4-BE49-F238E27FC236}">
                <a16:creationId xmlns:a16="http://schemas.microsoft.com/office/drawing/2014/main" id="{CAB84891-34C4-4289-8F97-48990A4B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57" name="Rectangle 12">
            <a:extLst>
              <a:ext uri="{FF2B5EF4-FFF2-40B4-BE49-F238E27FC236}">
                <a16:creationId xmlns:a16="http://schemas.microsoft.com/office/drawing/2014/main" id="{0B878AA5-591C-4C23-8FAA-F03CC632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58" name="Rectangle 13">
            <a:extLst>
              <a:ext uri="{FF2B5EF4-FFF2-40B4-BE49-F238E27FC236}">
                <a16:creationId xmlns:a16="http://schemas.microsoft.com/office/drawing/2014/main" id="{915E9D66-420B-45A5-9FDA-0B0935DA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59" name="Rectangle 14">
            <a:extLst>
              <a:ext uri="{FF2B5EF4-FFF2-40B4-BE49-F238E27FC236}">
                <a16:creationId xmlns:a16="http://schemas.microsoft.com/office/drawing/2014/main" id="{10C05D8A-CD5C-4F77-A324-90E30B8CF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60" name="Rectangle 15">
            <a:extLst>
              <a:ext uri="{FF2B5EF4-FFF2-40B4-BE49-F238E27FC236}">
                <a16:creationId xmlns:a16="http://schemas.microsoft.com/office/drawing/2014/main" id="{250A5941-253C-4887-B19D-85CC349AB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61" name="Rectangle 16">
            <a:extLst>
              <a:ext uri="{FF2B5EF4-FFF2-40B4-BE49-F238E27FC236}">
                <a16:creationId xmlns:a16="http://schemas.microsoft.com/office/drawing/2014/main" id="{6AB534CB-BD34-46FA-8990-1D68BB3D0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62" name="Rectangle 17">
            <a:extLst>
              <a:ext uri="{FF2B5EF4-FFF2-40B4-BE49-F238E27FC236}">
                <a16:creationId xmlns:a16="http://schemas.microsoft.com/office/drawing/2014/main" id="{9509AF2D-FF65-4120-AD0D-9884B518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63" name="Rectangle 18">
            <a:extLst>
              <a:ext uri="{FF2B5EF4-FFF2-40B4-BE49-F238E27FC236}">
                <a16:creationId xmlns:a16="http://schemas.microsoft.com/office/drawing/2014/main" id="{56EB3E52-135F-4E7B-B472-01155BF7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64" name="Rectangle 19">
            <a:extLst>
              <a:ext uri="{FF2B5EF4-FFF2-40B4-BE49-F238E27FC236}">
                <a16:creationId xmlns:a16="http://schemas.microsoft.com/office/drawing/2014/main" id="{3A4A8245-5F61-4057-892F-12F3A2FA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65" name="Text Box 20">
            <a:extLst>
              <a:ext uri="{FF2B5EF4-FFF2-40B4-BE49-F238E27FC236}">
                <a16:creationId xmlns:a16="http://schemas.microsoft.com/office/drawing/2014/main" id="{B6678CFA-137D-43CD-8055-4255E942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Approccio analitico</a:t>
            </a:r>
          </a:p>
        </p:txBody>
      </p:sp>
      <p:sp>
        <p:nvSpPr>
          <p:cNvPr id="31766" name="Rectangle 21">
            <a:extLst>
              <a:ext uri="{FF2B5EF4-FFF2-40B4-BE49-F238E27FC236}">
                <a16:creationId xmlns:a16="http://schemas.microsoft.com/office/drawing/2014/main" id="{F2D7FFAE-9FC4-44F2-908A-14E23EE97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67" name="Rectangle 22">
            <a:extLst>
              <a:ext uri="{FF2B5EF4-FFF2-40B4-BE49-F238E27FC236}">
                <a16:creationId xmlns:a16="http://schemas.microsoft.com/office/drawing/2014/main" id="{7F5B50DF-DC0E-4373-ABCF-104F411E7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68" name="Rectangle 23">
            <a:extLst>
              <a:ext uri="{FF2B5EF4-FFF2-40B4-BE49-F238E27FC236}">
                <a16:creationId xmlns:a16="http://schemas.microsoft.com/office/drawing/2014/main" id="{1B79C5C6-E589-4ED7-8850-F81ACE67C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69" name="Rectangle 25">
            <a:extLst>
              <a:ext uri="{FF2B5EF4-FFF2-40B4-BE49-F238E27FC236}">
                <a16:creationId xmlns:a16="http://schemas.microsoft.com/office/drawing/2014/main" id="{125C9A33-803E-421A-8074-ED3DBC32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70" name="Rectangle 26">
            <a:extLst>
              <a:ext uri="{FF2B5EF4-FFF2-40B4-BE49-F238E27FC236}">
                <a16:creationId xmlns:a16="http://schemas.microsoft.com/office/drawing/2014/main" id="{BFDC3118-CA65-4872-B79F-6C2DF4CC7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71" name="Rectangle 27">
            <a:extLst>
              <a:ext uri="{FF2B5EF4-FFF2-40B4-BE49-F238E27FC236}">
                <a16:creationId xmlns:a16="http://schemas.microsoft.com/office/drawing/2014/main" id="{26D44EE2-C0D1-41CE-9327-A71CC5DA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72" name="Rectangle 28">
            <a:extLst>
              <a:ext uri="{FF2B5EF4-FFF2-40B4-BE49-F238E27FC236}">
                <a16:creationId xmlns:a16="http://schemas.microsoft.com/office/drawing/2014/main" id="{11C22A7A-4AC1-4E84-8823-22C9B54F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73" name="Rectangle 31">
            <a:extLst>
              <a:ext uri="{FF2B5EF4-FFF2-40B4-BE49-F238E27FC236}">
                <a16:creationId xmlns:a16="http://schemas.microsoft.com/office/drawing/2014/main" id="{212E4B0F-B420-43D3-B17D-87A6C5A7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74" name="Rectangle 33">
            <a:extLst>
              <a:ext uri="{FF2B5EF4-FFF2-40B4-BE49-F238E27FC236}">
                <a16:creationId xmlns:a16="http://schemas.microsoft.com/office/drawing/2014/main" id="{53A1A51D-6AE6-4DDC-980F-CC7F4247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1775" name="Object 34">
            <a:extLst>
              <a:ext uri="{FF2B5EF4-FFF2-40B4-BE49-F238E27FC236}">
                <a16:creationId xmlns:a16="http://schemas.microsoft.com/office/drawing/2014/main" id="{C472A804-F19D-448D-8BD1-1ED2A8C53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765175"/>
          <a:ext cx="27368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name="Equation" r:id="rId3" imgW="1396394" imgH="393529" progId="Equation.3">
                  <p:embed/>
                </p:oleObj>
              </mc:Choice>
              <mc:Fallback>
                <p:oleObj name="Equation" r:id="rId3" imgW="1396394" imgH="39352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765175"/>
                        <a:ext cx="27368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Rectangle 36">
            <a:extLst>
              <a:ext uri="{FF2B5EF4-FFF2-40B4-BE49-F238E27FC236}">
                <a16:creationId xmlns:a16="http://schemas.microsoft.com/office/drawing/2014/main" id="{17961721-74D1-4754-B17E-E4A4E8650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73225"/>
            <a:ext cx="285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Minima D se :      d(D)dV=0 </a:t>
            </a:r>
          </a:p>
        </p:txBody>
      </p:sp>
      <p:graphicFrame>
        <p:nvGraphicFramePr>
          <p:cNvPr id="31777" name="Object 38">
            <a:extLst>
              <a:ext uri="{FF2B5EF4-FFF2-40B4-BE49-F238E27FC236}">
                <a16:creationId xmlns:a16="http://schemas.microsoft.com/office/drawing/2014/main" id="{A2E997DA-3EDF-4298-BA57-30BE8C142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133600"/>
          <a:ext cx="20399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Equation" r:id="rId5" imgW="1040948" imgH="393529" progId="Equation.3">
                  <p:embed/>
                </p:oleObj>
              </mc:Choice>
              <mc:Fallback>
                <p:oleObj name="Equation" r:id="rId5" imgW="1040948" imgH="393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20399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Line 39">
            <a:extLst>
              <a:ext uri="{FF2B5EF4-FFF2-40B4-BE49-F238E27FC236}">
                <a16:creationId xmlns:a16="http://schemas.microsoft.com/office/drawing/2014/main" id="{F8D702F0-121C-4FDE-8170-D26D9810D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5654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aphicFrame>
        <p:nvGraphicFramePr>
          <p:cNvPr id="31779" name="Object 40">
            <a:extLst>
              <a:ext uri="{FF2B5EF4-FFF2-40B4-BE49-F238E27FC236}">
                <a16:creationId xmlns:a16="http://schemas.microsoft.com/office/drawing/2014/main" id="{B38A4A2A-5764-40E9-B121-DCA3E461A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133600"/>
          <a:ext cx="14668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Equation" r:id="rId7" imgW="748975" imgH="393529" progId="Equation.3">
                  <p:embed/>
                </p:oleObj>
              </mc:Choice>
              <mc:Fallback>
                <p:oleObj name="Equation" r:id="rId7" imgW="748975" imgH="39352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133600"/>
                        <a:ext cx="14668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0" name="Line 41">
            <a:extLst>
              <a:ext uri="{FF2B5EF4-FFF2-40B4-BE49-F238E27FC236}">
                <a16:creationId xmlns:a16="http://schemas.microsoft.com/office/drawing/2014/main" id="{BCDAFFB9-33A9-4466-9A7B-60BDDA0C7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24923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81" name="Text Box 43">
            <a:extLst>
              <a:ext uri="{FF2B5EF4-FFF2-40B4-BE49-F238E27FC236}">
                <a16:creationId xmlns:a16="http://schemas.microsoft.com/office/drawing/2014/main" id="{007E13BA-8ABB-4B23-A0EC-E3D49A8F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276475"/>
            <a:ext cx="2687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Res. Parassita=Res. Indotta</a:t>
            </a:r>
          </a:p>
        </p:txBody>
      </p:sp>
      <p:sp>
        <p:nvSpPr>
          <p:cNvPr id="31782" name="Rectangle 45">
            <a:extLst>
              <a:ext uri="{FF2B5EF4-FFF2-40B4-BE49-F238E27FC236}">
                <a16:creationId xmlns:a16="http://schemas.microsoft.com/office/drawing/2014/main" id="{03DB5834-5FA0-42EE-BDEF-122F00B4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1783" name="Object 44">
            <a:extLst>
              <a:ext uri="{FF2B5EF4-FFF2-40B4-BE49-F238E27FC236}">
                <a16:creationId xmlns:a16="http://schemas.microsoft.com/office/drawing/2014/main" id="{B97C3A7F-BB4A-4201-9394-E83484A6D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997200"/>
          <a:ext cx="1403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3" name="Equation" r:id="rId9" imgW="812447" imgH="431613" progId="Equation.3">
                  <p:embed/>
                </p:oleObj>
              </mc:Choice>
              <mc:Fallback>
                <p:oleObj name="Equation" r:id="rId9" imgW="812447" imgH="4316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1403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4" name="Object 47">
            <a:extLst>
              <a:ext uri="{FF2B5EF4-FFF2-40B4-BE49-F238E27FC236}">
                <a16:creationId xmlns:a16="http://schemas.microsoft.com/office/drawing/2014/main" id="{2E21B273-5D6A-49E8-B722-49AF7DBF1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3213100"/>
          <a:ext cx="1476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Equation" r:id="rId11" imgW="787400" imgH="241300" progId="Equation.3">
                  <p:embed/>
                </p:oleObj>
              </mc:Choice>
              <mc:Fallback>
                <p:oleObj name="Equation" r:id="rId11" imgW="787400" imgH="241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13100"/>
                        <a:ext cx="14763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5" name="Object 48">
            <a:extLst>
              <a:ext uri="{FF2B5EF4-FFF2-40B4-BE49-F238E27FC236}">
                <a16:creationId xmlns:a16="http://schemas.microsoft.com/office/drawing/2014/main" id="{050B93CB-C7E8-4C0F-9652-7901BCB5A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076700"/>
          <a:ext cx="40338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Equation" r:id="rId13" imgW="2108200" imgH="444500" progId="Equation.3">
                  <p:embed/>
                </p:oleObj>
              </mc:Choice>
              <mc:Fallback>
                <p:oleObj name="Equation" r:id="rId13" imgW="2108200" imgH="4445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40338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6" name="Rectangle 51">
            <a:extLst>
              <a:ext uri="{FF2B5EF4-FFF2-40B4-BE49-F238E27FC236}">
                <a16:creationId xmlns:a16="http://schemas.microsoft.com/office/drawing/2014/main" id="{361B41C7-E099-4FA6-B19E-959E430B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1787" name="Object 50">
            <a:extLst>
              <a:ext uri="{FF2B5EF4-FFF2-40B4-BE49-F238E27FC236}">
                <a16:creationId xmlns:a16="http://schemas.microsoft.com/office/drawing/2014/main" id="{8AE8DE34-2281-4CC5-BA68-E999EE322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013325"/>
          <a:ext cx="34559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Equation" r:id="rId15" imgW="1955800" imgH="241300" progId="Equation.3">
                  <p:embed/>
                </p:oleObj>
              </mc:Choice>
              <mc:Fallback>
                <p:oleObj name="Equation" r:id="rId15" imgW="1955800" imgH="2413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34559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8" name="Rectangle 53">
            <a:extLst>
              <a:ext uri="{FF2B5EF4-FFF2-40B4-BE49-F238E27FC236}">
                <a16:creationId xmlns:a16="http://schemas.microsoft.com/office/drawing/2014/main" id="{71FC7F7A-8A34-4E9C-9E50-7C3893C86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1789" name="Object 52">
            <a:extLst>
              <a:ext uri="{FF2B5EF4-FFF2-40B4-BE49-F238E27FC236}">
                <a16:creationId xmlns:a16="http://schemas.microsoft.com/office/drawing/2014/main" id="{6874E755-60A6-495E-938E-F377F9404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89588"/>
          <a:ext cx="51847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7" name="Equation" r:id="rId17" imgW="3238500" imgH="469900" progId="Equation.3">
                  <p:embed/>
                </p:oleObj>
              </mc:Choice>
              <mc:Fallback>
                <p:oleObj name="Equation" r:id="rId17" imgW="3238500" imgH="4699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51847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0" name="Rectangle 54">
            <a:extLst>
              <a:ext uri="{FF2B5EF4-FFF2-40B4-BE49-F238E27FC236}">
                <a16:creationId xmlns:a16="http://schemas.microsoft.com/office/drawing/2014/main" id="{8532F7BC-143B-4AAA-A941-24D2C9C99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76700"/>
            <a:ext cx="5616575" cy="23764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1791" name="Rectangle 56">
            <a:extLst>
              <a:ext uri="{FF2B5EF4-FFF2-40B4-BE49-F238E27FC236}">
                <a16:creationId xmlns:a16="http://schemas.microsoft.com/office/drawing/2014/main" id="{9DF7B195-BEC4-429E-967A-63A98C85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1792" name="Object 55">
            <a:extLst>
              <a:ext uri="{FF2B5EF4-FFF2-40B4-BE49-F238E27FC236}">
                <a16:creationId xmlns:a16="http://schemas.microsoft.com/office/drawing/2014/main" id="{0259C4B1-0EC2-472F-A3F9-C9F44CC7B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75" y="4108450"/>
          <a:ext cx="18589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name="Equazione" r:id="rId19" imgW="1079032" imgH="482391" progId="Equation.3">
                  <p:embed/>
                </p:oleObj>
              </mc:Choice>
              <mc:Fallback>
                <p:oleObj name="Equazione" r:id="rId19" imgW="1079032" imgH="482391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4108450"/>
                        <a:ext cx="18589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3" name="Segnaposto numero diapositiva 48">
            <a:extLst>
              <a:ext uri="{FF2B5EF4-FFF2-40B4-BE49-F238E27FC236}">
                <a16:creationId xmlns:a16="http://schemas.microsoft.com/office/drawing/2014/main" id="{DD5012C2-0DD6-4DBB-B73A-CE7AD30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0C4364-C292-4CC3-B904-D10162911FEC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it-IT" altLang="it-IT" sz="1400"/>
          </a:p>
        </p:txBody>
      </p:sp>
      <p:sp>
        <p:nvSpPr>
          <p:cNvPr id="50" name="Segnaposto piè di pagina 4">
            <a:extLst>
              <a:ext uri="{FF2B5EF4-FFF2-40B4-BE49-F238E27FC236}">
                <a16:creationId xmlns:a16="http://schemas.microsoft.com/office/drawing/2014/main" id="{41D6F8FC-C3D6-4BA7-BF8E-3F0D13FE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4295DB2F-506D-451A-8B64-6FBD9E8C15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66A53CB-C2B3-4C30-96BA-5C70239CD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E8B2D2BB-DE01-41B5-9D3B-23FA036A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95B9A064-9D3F-49C6-A4DF-CEE49B71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32775" name="Rectangle 6">
            <a:extLst>
              <a:ext uri="{FF2B5EF4-FFF2-40B4-BE49-F238E27FC236}">
                <a16:creationId xmlns:a16="http://schemas.microsoft.com/office/drawing/2014/main" id="{F81E1A38-F0A6-43F5-8118-879F0826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C9312790-5F54-4834-9B44-A2CB62F02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77" name="Rectangle 8">
            <a:extLst>
              <a:ext uri="{FF2B5EF4-FFF2-40B4-BE49-F238E27FC236}">
                <a16:creationId xmlns:a16="http://schemas.microsoft.com/office/drawing/2014/main" id="{09F208CE-F58A-4248-B49A-C75B73E4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78" name="Rectangle 9">
            <a:extLst>
              <a:ext uri="{FF2B5EF4-FFF2-40B4-BE49-F238E27FC236}">
                <a16:creationId xmlns:a16="http://schemas.microsoft.com/office/drawing/2014/main" id="{9BEA048A-BD75-4880-A6D0-D50031EA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79" name="Rectangle 10">
            <a:extLst>
              <a:ext uri="{FF2B5EF4-FFF2-40B4-BE49-F238E27FC236}">
                <a16:creationId xmlns:a16="http://schemas.microsoft.com/office/drawing/2014/main" id="{5250D5DF-3906-482C-B5EF-0BAD32CE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0" name="Rectangle 11">
            <a:extLst>
              <a:ext uri="{FF2B5EF4-FFF2-40B4-BE49-F238E27FC236}">
                <a16:creationId xmlns:a16="http://schemas.microsoft.com/office/drawing/2014/main" id="{6DDE394D-3D1C-4FA9-A7F8-9F12477DF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1" name="Rectangle 12">
            <a:extLst>
              <a:ext uri="{FF2B5EF4-FFF2-40B4-BE49-F238E27FC236}">
                <a16:creationId xmlns:a16="http://schemas.microsoft.com/office/drawing/2014/main" id="{AABB0473-BF2B-44C5-9588-A7909EA1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2" name="Rectangle 13">
            <a:extLst>
              <a:ext uri="{FF2B5EF4-FFF2-40B4-BE49-F238E27FC236}">
                <a16:creationId xmlns:a16="http://schemas.microsoft.com/office/drawing/2014/main" id="{2B64292F-C747-43F9-9E9E-32BC239AA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3" name="Rectangle 14">
            <a:extLst>
              <a:ext uri="{FF2B5EF4-FFF2-40B4-BE49-F238E27FC236}">
                <a16:creationId xmlns:a16="http://schemas.microsoft.com/office/drawing/2014/main" id="{5B452C70-A4CB-462B-8B0A-8898799AE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4" name="Rectangle 15">
            <a:extLst>
              <a:ext uri="{FF2B5EF4-FFF2-40B4-BE49-F238E27FC236}">
                <a16:creationId xmlns:a16="http://schemas.microsoft.com/office/drawing/2014/main" id="{D7244A0B-2A4A-4264-B4E4-F8EEDEEF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5" name="Rectangle 16">
            <a:extLst>
              <a:ext uri="{FF2B5EF4-FFF2-40B4-BE49-F238E27FC236}">
                <a16:creationId xmlns:a16="http://schemas.microsoft.com/office/drawing/2014/main" id="{4C4E301C-D8DB-4943-A619-74EBAA58E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6" name="Rectangle 17">
            <a:extLst>
              <a:ext uri="{FF2B5EF4-FFF2-40B4-BE49-F238E27FC236}">
                <a16:creationId xmlns:a16="http://schemas.microsoft.com/office/drawing/2014/main" id="{FC94FD81-EBBD-4203-84B6-DE8ABF2D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7" name="Rectangle 18">
            <a:extLst>
              <a:ext uri="{FF2B5EF4-FFF2-40B4-BE49-F238E27FC236}">
                <a16:creationId xmlns:a16="http://schemas.microsoft.com/office/drawing/2014/main" id="{482B83A2-F9B2-4859-B107-8D8622C4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8" name="Rectangle 19">
            <a:extLst>
              <a:ext uri="{FF2B5EF4-FFF2-40B4-BE49-F238E27FC236}">
                <a16:creationId xmlns:a16="http://schemas.microsoft.com/office/drawing/2014/main" id="{C4DF7E00-5F41-418B-8F4E-7259CABBA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89" name="Text Box 20">
            <a:extLst>
              <a:ext uri="{FF2B5EF4-FFF2-40B4-BE49-F238E27FC236}">
                <a16:creationId xmlns:a16="http://schemas.microsoft.com/office/drawing/2014/main" id="{821DD45B-46CF-4AEA-8140-B5EFB858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Approccio analitico</a:t>
            </a:r>
          </a:p>
        </p:txBody>
      </p:sp>
      <p:sp>
        <p:nvSpPr>
          <p:cNvPr id="32790" name="Rectangle 21">
            <a:extLst>
              <a:ext uri="{FF2B5EF4-FFF2-40B4-BE49-F238E27FC236}">
                <a16:creationId xmlns:a16="http://schemas.microsoft.com/office/drawing/2014/main" id="{DF88495B-7C25-4E28-B602-A5EA0A87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91" name="Rectangle 22">
            <a:extLst>
              <a:ext uri="{FF2B5EF4-FFF2-40B4-BE49-F238E27FC236}">
                <a16:creationId xmlns:a16="http://schemas.microsoft.com/office/drawing/2014/main" id="{3503CF22-EF04-432C-B1F2-42BE2EB7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92" name="Rectangle 23">
            <a:extLst>
              <a:ext uri="{FF2B5EF4-FFF2-40B4-BE49-F238E27FC236}">
                <a16:creationId xmlns:a16="http://schemas.microsoft.com/office/drawing/2014/main" id="{A6D53140-6EB2-414C-B227-6BC535F4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93" name="Rectangle 24">
            <a:extLst>
              <a:ext uri="{FF2B5EF4-FFF2-40B4-BE49-F238E27FC236}">
                <a16:creationId xmlns:a16="http://schemas.microsoft.com/office/drawing/2014/main" id="{C7253EAA-DAB6-44EF-ADBA-BDB2A086F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94" name="Rectangle 25">
            <a:extLst>
              <a:ext uri="{FF2B5EF4-FFF2-40B4-BE49-F238E27FC236}">
                <a16:creationId xmlns:a16="http://schemas.microsoft.com/office/drawing/2014/main" id="{7D0F9537-58AC-48F6-B486-07A92164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95" name="Rectangle 26">
            <a:extLst>
              <a:ext uri="{FF2B5EF4-FFF2-40B4-BE49-F238E27FC236}">
                <a16:creationId xmlns:a16="http://schemas.microsoft.com/office/drawing/2014/main" id="{C2EE7F2D-ABA6-4710-AE70-9681B10E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96" name="Rectangle 27">
            <a:extLst>
              <a:ext uri="{FF2B5EF4-FFF2-40B4-BE49-F238E27FC236}">
                <a16:creationId xmlns:a16="http://schemas.microsoft.com/office/drawing/2014/main" id="{5B97AB78-3D2E-4ED8-942B-D05A05919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97" name="Rectangle 28">
            <a:extLst>
              <a:ext uri="{FF2B5EF4-FFF2-40B4-BE49-F238E27FC236}">
                <a16:creationId xmlns:a16="http://schemas.microsoft.com/office/drawing/2014/main" id="{3E651F92-7E4F-4657-A71F-20F9F1060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98" name="Rectangle 29">
            <a:extLst>
              <a:ext uri="{FF2B5EF4-FFF2-40B4-BE49-F238E27FC236}">
                <a16:creationId xmlns:a16="http://schemas.microsoft.com/office/drawing/2014/main" id="{BAB0C8F9-7E60-4F2A-96A9-6DF9CEE2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799" name="Rectangle 37">
            <a:extLst>
              <a:ext uri="{FF2B5EF4-FFF2-40B4-BE49-F238E27FC236}">
                <a16:creationId xmlns:a16="http://schemas.microsoft.com/office/drawing/2014/main" id="{11FA21AA-A5DB-4A3E-B953-7D472F2B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800" name="Rectangle 41">
            <a:extLst>
              <a:ext uri="{FF2B5EF4-FFF2-40B4-BE49-F238E27FC236}">
                <a16:creationId xmlns:a16="http://schemas.microsoft.com/office/drawing/2014/main" id="{02A6B155-0F6B-4C30-8083-7AC06515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2801" name="Rectangle 43">
            <a:extLst>
              <a:ext uri="{FF2B5EF4-FFF2-40B4-BE49-F238E27FC236}">
                <a16:creationId xmlns:a16="http://schemas.microsoft.com/office/drawing/2014/main" id="{6F139DB7-A1F5-40B4-B30A-34C5B106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32802" name="Picture 46">
            <a:extLst>
              <a:ext uri="{FF2B5EF4-FFF2-40B4-BE49-F238E27FC236}">
                <a16:creationId xmlns:a16="http://schemas.microsoft.com/office/drawing/2014/main" id="{5F530B8E-BD9A-41BD-95E5-E5DEAB96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92150"/>
            <a:ext cx="5176837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Line 47">
            <a:extLst>
              <a:ext uri="{FF2B5EF4-FFF2-40B4-BE49-F238E27FC236}">
                <a16:creationId xmlns:a16="http://schemas.microsoft.com/office/drawing/2014/main" id="{C6804DFA-13C9-4982-B22B-40F9D5D4FE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1275" y="5084763"/>
            <a:ext cx="6492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804" name="Line 48">
            <a:extLst>
              <a:ext uri="{FF2B5EF4-FFF2-40B4-BE49-F238E27FC236}">
                <a16:creationId xmlns:a16="http://schemas.microsoft.com/office/drawing/2014/main" id="{491FF6F0-549B-4E16-A228-8D71FB95CA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1773238"/>
            <a:ext cx="3240088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805" name="Segnaposto numero diapositiva 36">
            <a:extLst>
              <a:ext uri="{FF2B5EF4-FFF2-40B4-BE49-F238E27FC236}">
                <a16:creationId xmlns:a16="http://schemas.microsoft.com/office/drawing/2014/main" id="{0200A320-08B2-4EFE-8AD2-E1D3AAD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C40AA-58AC-489C-9C15-BABDE2B2C0EF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it-IT" altLang="it-IT" sz="1400"/>
          </a:p>
        </p:txBody>
      </p:sp>
      <p:sp>
        <p:nvSpPr>
          <p:cNvPr id="38" name="Segnaposto piè di pagina 4">
            <a:extLst>
              <a:ext uri="{FF2B5EF4-FFF2-40B4-BE49-F238E27FC236}">
                <a16:creationId xmlns:a16="http://schemas.microsoft.com/office/drawing/2014/main" id="{86EAA3D8-F7FE-4E05-9078-FCF35CA8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3E27E57-923D-4823-8F49-03E7007CF6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19F65C3-F11E-48A8-9B10-68F1D354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F7D3A14C-7858-471C-9F9B-08F32672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7856A09A-FD08-4D92-8FC7-6A98EE7C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id="{02E2136F-D680-4136-AA2C-C06B825D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6298F854-4194-498A-9523-525ACF00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1" name="Rectangle 8">
            <a:extLst>
              <a:ext uri="{FF2B5EF4-FFF2-40B4-BE49-F238E27FC236}">
                <a16:creationId xmlns:a16="http://schemas.microsoft.com/office/drawing/2014/main" id="{A07B2597-2500-421E-AD2A-DE135A837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2" name="Rectangle 9">
            <a:extLst>
              <a:ext uri="{FF2B5EF4-FFF2-40B4-BE49-F238E27FC236}">
                <a16:creationId xmlns:a16="http://schemas.microsoft.com/office/drawing/2014/main" id="{B2EF3A5D-0C24-4F45-9EC7-E5DDEFE3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3" name="Rectangle 10">
            <a:extLst>
              <a:ext uri="{FF2B5EF4-FFF2-40B4-BE49-F238E27FC236}">
                <a16:creationId xmlns:a16="http://schemas.microsoft.com/office/drawing/2014/main" id="{75CCD5D9-524E-4410-811D-0DB3BB1D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4" name="Rectangle 11">
            <a:extLst>
              <a:ext uri="{FF2B5EF4-FFF2-40B4-BE49-F238E27FC236}">
                <a16:creationId xmlns:a16="http://schemas.microsoft.com/office/drawing/2014/main" id="{11F7B8EA-5D8F-4A10-9E20-28740241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5" name="Rectangle 12">
            <a:extLst>
              <a:ext uri="{FF2B5EF4-FFF2-40B4-BE49-F238E27FC236}">
                <a16:creationId xmlns:a16="http://schemas.microsoft.com/office/drawing/2014/main" id="{08984664-D3B5-4E3C-8F4F-E1A25962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6" name="Rectangle 13">
            <a:extLst>
              <a:ext uri="{FF2B5EF4-FFF2-40B4-BE49-F238E27FC236}">
                <a16:creationId xmlns:a16="http://schemas.microsoft.com/office/drawing/2014/main" id="{D31BDB84-8D32-4814-95EF-D88964EF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7" name="Rectangle 14">
            <a:extLst>
              <a:ext uri="{FF2B5EF4-FFF2-40B4-BE49-F238E27FC236}">
                <a16:creationId xmlns:a16="http://schemas.microsoft.com/office/drawing/2014/main" id="{43920BB5-2DCE-4B34-A812-E4E64B251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8" name="Rectangle 15">
            <a:extLst>
              <a:ext uri="{FF2B5EF4-FFF2-40B4-BE49-F238E27FC236}">
                <a16:creationId xmlns:a16="http://schemas.microsoft.com/office/drawing/2014/main" id="{44358EB0-45EA-4F1A-8C9C-7E07DF30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09" name="Rectangle 16">
            <a:extLst>
              <a:ext uri="{FF2B5EF4-FFF2-40B4-BE49-F238E27FC236}">
                <a16:creationId xmlns:a16="http://schemas.microsoft.com/office/drawing/2014/main" id="{FDC82654-7C0F-4A16-88C1-CF00160F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10" name="Rectangle 17">
            <a:extLst>
              <a:ext uri="{FF2B5EF4-FFF2-40B4-BE49-F238E27FC236}">
                <a16:creationId xmlns:a16="http://schemas.microsoft.com/office/drawing/2014/main" id="{DE825743-7CE6-4872-8F07-3584E3AFF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11" name="Rectangle 18">
            <a:extLst>
              <a:ext uri="{FF2B5EF4-FFF2-40B4-BE49-F238E27FC236}">
                <a16:creationId xmlns:a16="http://schemas.microsoft.com/office/drawing/2014/main" id="{0588ABD9-D9D8-47F5-A92B-855D6CC9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12" name="Rectangle 19">
            <a:extLst>
              <a:ext uri="{FF2B5EF4-FFF2-40B4-BE49-F238E27FC236}">
                <a16:creationId xmlns:a16="http://schemas.microsoft.com/office/drawing/2014/main" id="{402F251F-F271-4305-8B24-A4BDC8C7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13" name="Text Box 20">
            <a:extLst>
              <a:ext uri="{FF2B5EF4-FFF2-40B4-BE49-F238E27FC236}">
                <a16:creationId xmlns:a16="http://schemas.microsoft.com/office/drawing/2014/main" id="{CC2C158D-CFA1-453B-99FF-D644E72AA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Approccio analitico</a:t>
            </a:r>
          </a:p>
        </p:txBody>
      </p:sp>
      <p:sp>
        <p:nvSpPr>
          <p:cNvPr id="33814" name="Rectangle 21">
            <a:extLst>
              <a:ext uri="{FF2B5EF4-FFF2-40B4-BE49-F238E27FC236}">
                <a16:creationId xmlns:a16="http://schemas.microsoft.com/office/drawing/2014/main" id="{7F50E040-C751-4A89-A45B-3F3242A67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15" name="Rectangle 23">
            <a:extLst>
              <a:ext uri="{FF2B5EF4-FFF2-40B4-BE49-F238E27FC236}">
                <a16:creationId xmlns:a16="http://schemas.microsoft.com/office/drawing/2014/main" id="{A9FE9C68-1499-41D8-B1EE-B5E625B2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16" name="Rectangle 24">
            <a:extLst>
              <a:ext uri="{FF2B5EF4-FFF2-40B4-BE49-F238E27FC236}">
                <a16:creationId xmlns:a16="http://schemas.microsoft.com/office/drawing/2014/main" id="{058FF603-5A75-4048-8AED-CAECB6FC1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17" name="Rectangle 25">
            <a:extLst>
              <a:ext uri="{FF2B5EF4-FFF2-40B4-BE49-F238E27FC236}">
                <a16:creationId xmlns:a16="http://schemas.microsoft.com/office/drawing/2014/main" id="{12F7FAA0-B494-4D32-B260-247D2C06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18" name="Rectangle 26">
            <a:extLst>
              <a:ext uri="{FF2B5EF4-FFF2-40B4-BE49-F238E27FC236}">
                <a16:creationId xmlns:a16="http://schemas.microsoft.com/office/drawing/2014/main" id="{2A28816F-B7A9-4E5D-9331-FB28CA1AE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19" name="Rectangle 27">
            <a:extLst>
              <a:ext uri="{FF2B5EF4-FFF2-40B4-BE49-F238E27FC236}">
                <a16:creationId xmlns:a16="http://schemas.microsoft.com/office/drawing/2014/main" id="{642310D2-58D1-47B4-A23C-D9E327D6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20" name="Rectangle 28">
            <a:extLst>
              <a:ext uri="{FF2B5EF4-FFF2-40B4-BE49-F238E27FC236}">
                <a16:creationId xmlns:a16="http://schemas.microsoft.com/office/drawing/2014/main" id="{34316BFE-07D2-4513-A868-5436E1BA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21" name="Rectangle 29">
            <a:extLst>
              <a:ext uri="{FF2B5EF4-FFF2-40B4-BE49-F238E27FC236}">
                <a16:creationId xmlns:a16="http://schemas.microsoft.com/office/drawing/2014/main" id="{889BF0D7-7F8D-466A-A11E-695FE6D62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22" name="Rectangle 30">
            <a:extLst>
              <a:ext uri="{FF2B5EF4-FFF2-40B4-BE49-F238E27FC236}">
                <a16:creationId xmlns:a16="http://schemas.microsoft.com/office/drawing/2014/main" id="{4A953161-2015-4817-8AA0-F0B92CAA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23" name="Rectangle 31">
            <a:extLst>
              <a:ext uri="{FF2B5EF4-FFF2-40B4-BE49-F238E27FC236}">
                <a16:creationId xmlns:a16="http://schemas.microsoft.com/office/drawing/2014/main" id="{157EE0EE-F1A2-43E7-9752-B9F82EC4F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24" name="Rectangle 32">
            <a:extLst>
              <a:ext uri="{FF2B5EF4-FFF2-40B4-BE49-F238E27FC236}">
                <a16:creationId xmlns:a16="http://schemas.microsoft.com/office/drawing/2014/main" id="{56C123F7-8933-4C42-BD17-7F67019C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3825" name="Rectangle 37">
            <a:extLst>
              <a:ext uri="{FF2B5EF4-FFF2-40B4-BE49-F238E27FC236}">
                <a16:creationId xmlns:a16="http://schemas.microsoft.com/office/drawing/2014/main" id="{F71B7CBA-E7E8-4B26-AB35-5ABEB6E9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3826" name="Object 36">
            <a:extLst>
              <a:ext uri="{FF2B5EF4-FFF2-40B4-BE49-F238E27FC236}">
                <a16:creationId xmlns:a16="http://schemas.microsoft.com/office/drawing/2014/main" id="{0887060E-0363-4D05-B5BA-202DB351A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908050"/>
          <a:ext cx="23764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3" imgW="1435100" imgH="431800" progId="Equation.3">
                  <p:embed/>
                </p:oleObj>
              </mc:Choice>
              <mc:Fallback>
                <p:oleObj name="Equation" r:id="rId3" imgW="1435100" imgH="431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23764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Rectangle 39">
            <a:extLst>
              <a:ext uri="{FF2B5EF4-FFF2-40B4-BE49-F238E27FC236}">
                <a16:creationId xmlns:a16="http://schemas.microsoft.com/office/drawing/2014/main" id="{90FE1E19-C62D-41B6-9AA7-6A82F1FA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3828" name="Object 38">
            <a:extLst>
              <a:ext uri="{FF2B5EF4-FFF2-40B4-BE49-F238E27FC236}">
                <a16:creationId xmlns:a16="http://schemas.microsoft.com/office/drawing/2014/main" id="{C24A18CD-4BD1-4B9A-A178-CB2905C4A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773238"/>
          <a:ext cx="1152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5" imgW="736600" imgH="431800" progId="Equation.3">
                  <p:embed/>
                </p:oleObj>
              </mc:Choice>
              <mc:Fallback>
                <p:oleObj name="Equation" r:id="rId5" imgW="736600" imgH="431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11525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29" name="Picture 40" descr="Fig5-10">
            <a:extLst>
              <a:ext uri="{FF2B5EF4-FFF2-40B4-BE49-F238E27FC236}">
                <a16:creationId xmlns:a16="http://schemas.microsoft.com/office/drawing/2014/main" id="{9A7E896A-E1F5-4C0F-8D6B-50D2A1A3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428625"/>
            <a:ext cx="46990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30" name="Picture 41">
            <a:extLst>
              <a:ext uri="{FF2B5EF4-FFF2-40B4-BE49-F238E27FC236}">
                <a16:creationId xmlns:a16="http://schemas.microsoft.com/office/drawing/2014/main" id="{6EC6C57E-AD22-4F9E-A27D-1AAC97A7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428875"/>
            <a:ext cx="3876675" cy="414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31" name="Text Box 42">
            <a:extLst>
              <a:ext uri="{FF2B5EF4-FFF2-40B4-BE49-F238E27FC236}">
                <a16:creationId xmlns:a16="http://schemas.microsoft.com/office/drawing/2014/main" id="{714DA34C-3560-498E-8720-B604F019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924175"/>
            <a:ext cx="21145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Influenza della quota</a:t>
            </a:r>
          </a:p>
        </p:txBody>
      </p:sp>
      <p:sp>
        <p:nvSpPr>
          <p:cNvPr id="33832" name="Segnaposto numero diapositiva 39">
            <a:extLst>
              <a:ext uri="{FF2B5EF4-FFF2-40B4-BE49-F238E27FC236}">
                <a16:creationId xmlns:a16="http://schemas.microsoft.com/office/drawing/2014/main" id="{89070D29-7BCD-471B-AAEF-928673FF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F8DDA2-C82A-4606-BB2C-13D968CC224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it-IT" altLang="it-IT" sz="1400"/>
          </a:p>
        </p:txBody>
      </p:sp>
      <p:sp>
        <p:nvSpPr>
          <p:cNvPr id="41" name="Segnaposto piè di pagina 4">
            <a:extLst>
              <a:ext uri="{FF2B5EF4-FFF2-40B4-BE49-F238E27FC236}">
                <a16:creationId xmlns:a16="http://schemas.microsoft.com/office/drawing/2014/main" id="{ABF693C7-0D94-4AB7-82D8-F546697B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036760A9-C88F-453E-AE15-8012C89C98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339DAEE-E77F-4413-A63B-7D72833B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BD165CB8-CFEC-459D-BA1B-862CE4781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37E33B5A-BCD1-4F39-AC87-AA71F83C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A2804DEF-A900-4759-86FF-584D599C1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24" name="Rectangle 7">
            <a:extLst>
              <a:ext uri="{FF2B5EF4-FFF2-40B4-BE49-F238E27FC236}">
                <a16:creationId xmlns:a16="http://schemas.microsoft.com/office/drawing/2014/main" id="{78170A3A-6D0F-46F1-8292-AD8B19F5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25" name="Rectangle 8">
            <a:extLst>
              <a:ext uri="{FF2B5EF4-FFF2-40B4-BE49-F238E27FC236}">
                <a16:creationId xmlns:a16="http://schemas.microsoft.com/office/drawing/2014/main" id="{99EA468B-D140-43D2-A5BA-2C3D5B0E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26" name="Rectangle 9">
            <a:extLst>
              <a:ext uri="{FF2B5EF4-FFF2-40B4-BE49-F238E27FC236}">
                <a16:creationId xmlns:a16="http://schemas.microsoft.com/office/drawing/2014/main" id="{ECAFD20A-F88F-4114-A434-179E90ED0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27" name="Rectangle 10">
            <a:extLst>
              <a:ext uri="{FF2B5EF4-FFF2-40B4-BE49-F238E27FC236}">
                <a16:creationId xmlns:a16="http://schemas.microsoft.com/office/drawing/2014/main" id="{0489EB7E-DC2D-4A67-855F-277B0D3A3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28" name="Rectangle 11">
            <a:extLst>
              <a:ext uri="{FF2B5EF4-FFF2-40B4-BE49-F238E27FC236}">
                <a16:creationId xmlns:a16="http://schemas.microsoft.com/office/drawing/2014/main" id="{EFF95517-B51B-4A22-B36D-0681A6CD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29" name="Rectangle 12">
            <a:extLst>
              <a:ext uri="{FF2B5EF4-FFF2-40B4-BE49-F238E27FC236}">
                <a16:creationId xmlns:a16="http://schemas.microsoft.com/office/drawing/2014/main" id="{E2E748D7-1070-4DE9-9F9E-017940B9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30" name="Rectangle 13">
            <a:extLst>
              <a:ext uri="{FF2B5EF4-FFF2-40B4-BE49-F238E27FC236}">
                <a16:creationId xmlns:a16="http://schemas.microsoft.com/office/drawing/2014/main" id="{06DBFF1E-1050-4444-B99B-8C03A6F4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31" name="Rectangle 14">
            <a:extLst>
              <a:ext uri="{FF2B5EF4-FFF2-40B4-BE49-F238E27FC236}">
                <a16:creationId xmlns:a16="http://schemas.microsoft.com/office/drawing/2014/main" id="{1BD5FDA4-4DA4-4877-B567-9199F9D3A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32" name="Rectangle 15">
            <a:extLst>
              <a:ext uri="{FF2B5EF4-FFF2-40B4-BE49-F238E27FC236}">
                <a16:creationId xmlns:a16="http://schemas.microsoft.com/office/drawing/2014/main" id="{4CD6D70B-286E-4D0C-9CE5-ED0A8156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33" name="Rectangle 16">
            <a:extLst>
              <a:ext uri="{FF2B5EF4-FFF2-40B4-BE49-F238E27FC236}">
                <a16:creationId xmlns:a16="http://schemas.microsoft.com/office/drawing/2014/main" id="{40E07092-5807-4CB6-B855-04FB82778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34" name="Rectangle 17">
            <a:extLst>
              <a:ext uri="{FF2B5EF4-FFF2-40B4-BE49-F238E27FC236}">
                <a16:creationId xmlns:a16="http://schemas.microsoft.com/office/drawing/2014/main" id="{97FFC751-7FDA-431F-95B0-C823E42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35" name="Rectangle 18">
            <a:extLst>
              <a:ext uri="{FF2B5EF4-FFF2-40B4-BE49-F238E27FC236}">
                <a16:creationId xmlns:a16="http://schemas.microsoft.com/office/drawing/2014/main" id="{1E8F16DD-0957-4724-8DFF-AB8DE54BB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36" name="Rectangle 19">
            <a:extLst>
              <a:ext uri="{FF2B5EF4-FFF2-40B4-BE49-F238E27FC236}">
                <a16:creationId xmlns:a16="http://schemas.microsoft.com/office/drawing/2014/main" id="{65DB31D0-5E61-442C-A887-83795D9A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37" name="Text Box 20">
            <a:extLst>
              <a:ext uri="{FF2B5EF4-FFF2-40B4-BE49-F238E27FC236}">
                <a16:creationId xmlns:a16="http://schemas.microsoft.com/office/drawing/2014/main" id="{71C08724-5A48-45B6-83C8-4435D7B58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Approccio analitico</a:t>
            </a:r>
          </a:p>
        </p:txBody>
      </p:sp>
      <p:sp>
        <p:nvSpPr>
          <p:cNvPr id="34838" name="Rectangle 21">
            <a:extLst>
              <a:ext uri="{FF2B5EF4-FFF2-40B4-BE49-F238E27FC236}">
                <a16:creationId xmlns:a16="http://schemas.microsoft.com/office/drawing/2014/main" id="{CECE51B5-3616-4980-91B9-05619430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39" name="Rectangle 22">
            <a:extLst>
              <a:ext uri="{FF2B5EF4-FFF2-40B4-BE49-F238E27FC236}">
                <a16:creationId xmlns:a16="http://schemas.microsoft.com/office/drawing/2014/main" id="{4B1A1670-D973-4811-B73C-30E9FE23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0" name="Rectangle 23">
            <a:extLst>
              <a:ext uri="{FF2B5EF4-FFF2-40B4-BE49-F238E27FC236}">
                <a16:creationId xmlns:a16="http://schemas.microsoft.com/office/drawing/2014/main" id="{5B18C73D-85AE-4B55-9562-480075FB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1" name="Rectangle 24">
            <a:extLst>
              <a:ext uri="{FF2B5EF4-FFF2-40B4-BE49-F238E27FC236}">
                <a16:creationId xmlns:a16="http://schemas.microsoft.com/office/drawing/2014/main" id="{C3D278B9-F0AE-448C-B809-B6C3E6075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2" name="Rectangle 25">
            <a:extLst>
              <a:ext uri="{FF2B5EF4-FFF2-40B4-BE49-F238E27FC236}">
                <a16:creationId xmlns:a16="http://schemas.microsoft.com/office/drawing/2014/main" id="{5B71577F-AB83-49C8-BAC2-05A4BFF7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3" name="Rectangle 26">
            <a:extLst>
              <a:ext uri="{FF2B5EF4-FFF2-40B4-BE49-F238E27FC236}">
                <a16:creationId xmlns:a16="http://schemas.microsoft.com/office/drawing/2014/main" id="{E38E460F-D5D2-44BC-829F-A9B0F909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4" name="Rectangle 27">
            <a:extLst>
              <a:ext uri="{FF2B5EF4-FFF2-40B4-BE49-F238E27FC236}">
                <a16:creationId xmlns:a16="http://schemas.microsoft.com/office/drawing/2014/main" id="{81604D50-D972-4082-9DA8-FCEEF0BFD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5" name="Rectangle 28">
            <a:extLst>
              <a:ext uri="{FF2B5EF4-FFF2-40B4-BE49-F238E27FC236}">
                <a16:creationId xmlns:a16="http://schemas.microsoft.com/office/drawing/2014/main" id="{AF5760B2-07AD-4CC2-9747-5386F52B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6" name="Rectangle 29">
            <a:extLst>
              <a:ext uri="{FF2B5EF4-FFF2-40B4-BE49-F238E27FC236}">
                <a16:creationId xmlns:a16="http://schemas.microsoft.com/office/drawing/2014/main" id="{E3A01F03-4D36-4BC7-BF19-0AB55CC0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7" name="Rectangle 30">
            <a:extLst>
              <a:ext uri="{FF2B5EF4-FFF2-40B4-BE49-F238E27FC236}">
                <a16:creationId xmlns:a16="http://schemas.microsoft.com/office/drawing/2014/main" id="{9952BAFE-70CF-4EE6-A6D3-9E540463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8" name="Rectangle 31">
            <a:extLst>
              <a:ext uri="{FF2B5EF4-FFF2-40B4-BE49-F238E27FC236}">
                <a16:creationId xmlns:a16="http://schemas.microsoft.com/office/drawing/2014/main" id="{B0BCE37F-3CAA-40B8-9F36-0B7AD843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4849" name="Rectangle 32">
            <a:extLst>
              <a:ext uri="{FF2B5EF4-FFF2-40B4-BE49-F238E27FC236}">
                <a16:creationId xmlns:a16="http://schemas.microsoft.com/office/drawing/2014/main" id="{E8059DF5-CF2C-4B67-9129-D6DD8A51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4850" name="Object 33">
            <a:extLst>
              <a:ext uri="{FF2B5EF4-FFF2-40B4-BE49-F238E27FC236}">
                <a16:creationId xmlns:a16="http://schemas.microsoft.com/office/drawing/2014/main" id="{24F687F9-5CC5-4715-B3E2-7A30C3650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857250"/>
          <a:ext cx="23764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3" imgW="1435100" imgH="431800" progId="Equation.3">
                  <p:embed/>
                </p:oleObj>
              </mc:Choice>
              <mc:Fallback>
                <p:oleObj name="Equation" r:id="rId3" imgW="14351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57250"/>
                        <a:ext cx="23764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Rectangle 34">
            <a:extLst>
              <a:ext uri="{FF2B5EF4-FFF2-40B4-BE49-F238E27FC236}">
                <a16:creationId xmlns:a16="http://schemas.microsoft.com/office/drawing/2014/main" id="{CC6E6C3D-4751-4893-B62E-97404AF9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4852" name="Object 35">
            <a:extLst>
              <a:ext uri="{FF2B5EF4-FFF2-40B4-BE49-F238E27FC236}">
                <a16:creationId xmlns:a16="http://schemas.microsoft.com/office/drawing/2014/main" id="{FCA9DED1-1F00-4D59-993E-2DC37C24E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773238"/>
          <a:ext cx="1152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5" imgW="736600" imgH="431800" progId="Equation.3">
                  <p:embed/>
                </p:oleObj>
              </mc:Choice>
              <mc:Fallback>
                <p:oleObj name="Equation" r:id="rId5" imgW="736600" imgH="431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11525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53" name="Picture 36" descr="Fig5-10">
            <a:extLst>
              <a:ext uri="{FF2B5EF4-FFF2-40B4-BE49-F238E27FC236}">
                <a16:creationId xmlns:a16="http://schemas.microsoft.com/office/drawing/2014/main" id="{25231D64-13AB-4A9D-8CA4-B6B04F85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57188"/>
            <a:ext cx="4557713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54" name="Rectangle 39">
            <a:extLst>
              <a:ext uri="{FF2B5EF4-FFF2-40B4-BE49-F238E27FC236}">
                <a16:creationId xmlns:a16="http://schemas.microsoft.com/office/drawing/2014/main" id="{82C2499F-EF44-490A-B623-A953B259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4855" name="Object 38">
            <a:extLst>
              <a:ext uri="{FF2B5EF4-FFF2-40B4-BE49-F238E27FC236}">
                <a16:creationId xmlns:a16="http://schemas.microsoft.com/office/drawing/2014/main" id="{BC7A97BC-7314-446D-BD1B-FF27F03B7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3071813"/>
          <a:ext cx="556895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Grafico" r:id="rId8" imgW="5762625" imgH="3429000" progId="Excel.Chart.8">
                  <p:embed/>
                </p:oleObj>
              </mc:Choice>
              <mc:Fallback>
                <p:oleObj name="Grafico" r:id="rId8" imgW="5762625" imgH="3429000" progId="Excel.Chart.8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071813"/>
                        <a:ext cx="5568950" cy="331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6" name="Text Box 40">
            <a:extLst>
              <a:ext uri="{FF2B5EF4-FFF2-40B4-BE49-F238E27FC236}">
                <a16:creationId xmlns:a16="http://schemas.microsoft.com/office/drawing/2014/main" id="{FB6337C6-D5D0-4433-ABFE-0D70D1FC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5" y="2714625"/>
            <a:ext cx="18605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Influenza del peso</a:t>
            </a:r>
          </a:p>
        </p:txBody>
      </p:sp>
      <p:sp>
        <p:nvSpPr>
          <p:cNvPr id="34857" name="Segnaposto numero diapositiva 40">
            <a:extLst>
              <a:ext uri="{FF2B5EF4-FFF2-40B4-BE49-F238E27FC236}">
                <a16:creationId xmlns:a16="http://schemas.microsoft.com/office/drawing/2014/main" id="{3EF68F89-867B-456A-9AAD-A80A08E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DDD0E3-5572-4014-A1DE-C59F8760323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it-IT" altLang="it-IT" sz="1400"/>
          </a:p>
        </p:txBody>
      </p:sp>
      <p:graphicFrame>
        <p:nvGraphicFramePr>
          <p:cNvPr id="34858" name="Object 55">
            <a:extLst>
              <a:ext uri="{FF2B5EF4-FFF2-40B4-BE49-F238E27FC236}">
                <a16:creationId xmlns:a16="http://schemas.microsoft.com/office/drawing/2014/main" id="{023F0124-A03B-4EBF-9A55-423D9D54F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1714500"/>
          <a:ext cx="1639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zione" r:id="rId10" imgW="952087" imgH="469696" progId="Equation.3">
                  <p:embed/>
                </p:oleObj>
              </mc:Choice>
              <mc:Fallback>
                <p:oleObj name="Equazione" r:id="rId10" imgW="952087" imgH="46969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714500"/>
                        <a:ext cx="16398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9" name="Rettangolo 42">
            <a:extLst>
              <a:ext uri="{FF2B5EF4-FFF2-40B4-BE49-F238E27FC236}">
                <a16:creationId xmlns:a16="http://schemas.microsoft.com/office/drawing/2014/main" id="{CE30A176-4C26-4026-AF3A-BABEB571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2786063"/>
            <a:ext cx="32146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La resistenza (a parità di assetto)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(ad esempio punto E, resistenza minima) aumenta come il peso.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(As esempio, se il peso aumenta di una volta e mezzo, anche la resistenza aumenta della stessa percentuale.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La velocità di volo (per dato assetto) (vedi formula sopra) aumenta con la radice del peso.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(si vede che la curva si sposta anche leggermente a destra).</a:t>
            </a:r>
          </a:p>
        </p:txBody>
      </p:sp>
      <p:sp>
        <p:nvSpPr>
          <p:cNvPr id="44" name="Segnaposto piè di pagina 4">
            <a:extLst>
              <a:ext uri="{FF2B5EF4-FFF2-40B4-BE49-F238E27FC236}">
                <a16:creationId xmlns:a16="http://schemas.microsoft.com/office/drawing/2014/main" id="{24161A8A-C5CE-4340-AD13-9EB8DB1B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F7BF1FBC-C56E-4B7F-AA47-17E820D64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202B3E8-5DEC-4383-8983-4AB6EA2C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6B765212-0112-488E-8550-434243AA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ED5B165F-3591-4220-974B-ADBF5085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FEB56D49-A087-4018-9D05-F6C5E4858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99F655D3-CC4A-4516-A178-6554573D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DB2D52F1-4DBB-424C-BA44-D215F9B9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0" name="Rectangle 9">
            <a:extLst>
              <a:ext uri="{FF2B5EF4-FFF2-40B4-BE49-F238E27FC236}">
                <a16:creationId xmlns:a16="http://schemas.microsoft.com/office/drawing/2014/main" id="{D7658411-5CAB-436D-A7DD-E622185F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1" name="Rectangle 10">
            <a:extLst>
              <a:ext uri="{FF2B5EF4-FFF2-40B4-BE49-F238E27FC236}">
                <a16:creationId xmlns:a16="http://schemas.microsoft.com/office/drawing/2014/main" id="{5F2C54C8-C158-4187-BE72-CC9723FE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2" name="Rectangle 11">
            <a:extLst>
              <a:ext uri="{FF2B5EF4-FFF2-40B4-BE49-F238E27FC236}">
                <a16:creationId xmlns:a16="http://schemas.microsoft.com/office/drawing/2014/main" id="{8322DAF7-1ED2-4427-9D2C-B2E741F46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3" name="Rectangle 12">
            <a:extLst>
              <a:ext uri="{FF2B5EF4-FFF2-40B4-BE49-F238E27FC236}">
                <a16:creationId xmlns:a16="http://schemas.microsoft.com/office/drawing/2014/main" id="{5F8ADB05-AD5E-46ED-9DF8-CB3275000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4" name="Rectangle 13">
            <a:extLst>
              <a:ext uri="{FF2B5EF4-FFF2-40B4-BE49-F238E27FC236}">
                <a16:creationId xmlns:a16="http://schemas.microsoft.com/office/drawing/2014/main" id="{BB7FA55C-C7CC-4547-9009-F25D32F6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5" name="Rectangle 14">
            <a:extLst>
              <a:ext uri="{FF2B5EF4-FFF2-40B4-BE49-F238E27FC236}">
                <a16:creationId xmlns:a16="http://schemas.microsoft.com/office/drawing/2014/main" id="{67EABD9A-D7AA-43D7-AD84-54E48357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6" name="Rectangle 15">
            <a:extLst>
              <a:ext uri="{FF2B5EF4-FFF2-40B4-BE49-F238E27FC236}">
                <a16:creationId xmlns:a16="http://schemas.microsoft.com/office/drawing/2014/main" id="{CD76BBD4-449D-424E-92FE-A3BAC039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7" name="Rectangle 16">
            <a:extLst>
              <a:ext uri="{FF2B5EF4-FFF2-40B4-BE49-F238E27FC236}">
                <a16:creationId xmlns:a16="http://schemas.microsoft.com/office/drawing/2014/main" id="{724E5EF3-97C5-42D3-93B7-3BCDF3FCF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8" name="Rectangle 17">
            <a:extLst>
              <a:ext uri="{FF2B5EF4-FFF2-40B4-BE49-F238E27FC236}">
                <a16:creationId xmlns:a16="http://schemas.microsoft.com/office/drawing/2014/main" id="{8B57CBFD-C62E-4626-BCE0-AFD8C0AF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59" name="Rectangle 18">
            <a:extLst>
              <a:ext uri="{FF2B5EF4-FFF2-40B4-BE49-F238E27FC236}">
                <a16:creationId xmlns:a16="http://schemas.microsoft.com/office/drawing/2014/main" id="{650AE43B-890D-4AA8-9781-29FC49F7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0" name="Rectangle 19">
            <a:extLst>
              <a:ext uri="{FF2B5EF4-FFF2-40B4-BE49-F238E27FC236}">
                <a16:creationId xmlns:a16="http://schemas.microsoft.com/office/drawing/2014/main" id="{40836BE3-3313-4BF8-8EAD-8F1ABA5E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7A3B0F57-0A44-4CB6-AE6B-84746A467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7B768AEF-242E-4AED-89B1-1A1DB9C3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40661B80-D6DB-4B55-AA60-B5DAB666E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08AC3320-A9A8-42A8-B0C3-5AD097A3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5" name="Rectangle 25">
            <a:extLst>
              <a:ext uri="{FF2B5EF4-FFF2-40B4-BE49-F238E27FC236}">
                <a16:creationId xmlns:a16="http://schemas.microsoft.com/office/drawing/2014/main" id="{54E37AB5-640A-42D4-8B97-B9FB9363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6" name="Rectangle 26">
            <a:extLst>
              <a:ext uri="{FF2B5EF4-FFF2-40B4-BE49-F238E27FC236}">
                <a16:creationId xmlns:a16="http://schemas.microsoft.com/office/drawing/2014/main" id="{99A4760C-98DD-45CA-B87F-EDE6C18F1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7" name="Rectangle 27">
            <a:extLst>
              <a:ext uri="{FF2B5EF4-FFF2-40B4-BE49-F238E27FC236}">
                <a16:creationId xmlns:a16="http://schemas.microsoft.com/office/drawing/2014/main" id="{581E9544-8611-4BE4-89AA-33339A2F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8" name="Rectangle 28">
            <a:extLst>
              <a:ext uri="{FF2B5EF4-FFF2-40B4-BE49-F238E27FC236}">
                <a16:creationId xmlns:a16="http://schemas.microsoft.com/office/drawing/2014/main" id="{FDEEF67F-6DD3-4161-B90A-190918D5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69" name="Rectangle 29">
            <a:extLst>
              <a:ext uri="{FF2B5EF4-FFF2-40B4-BE49-F238E27FC236}">
                <a16:creationId xmlns:a16="http://schemas.microsoft.com/office/drawing/2014/main" id="{B90DBCFC-923B-4A0C-9631-4BCE0C27B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70" name="Rectangle 30">
            <a:extLst>
              <a:ext uri="{FF2B5EF4-FFF2-40B4-BE49-F238E27FC236}">
                <a16:creationId xmlns:a16="http://schemas.microsoft.com/office/drawing/2014/main" id="{6FE9CD9B-8CCF-4CC9-ABF2-0E8586D8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71" name="Rectangle 31">
            <a:extLst>
              <a:ext uri="{FF2B5EF4-FFF2-40B4-BE49-F238E27FC236}">
                <a16:creationId xmlns:a16="http://schemas.microsoft.com/office/drawing/2014/main" id="{7C02B30A-5030-4C54-A3F1-0A156DF6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72" name="Rectangle 32">
            <a:extLst>
              <a:ext uri="{FF2B5EF4-FFF2-40B4-BE49-F238E27FC236}">
                <a16:creationId xmlns:a16="http://schemas.microsoft.com/office/drawing/2014/main" id="{A582505A-0627-4E60-9D30-999BE12D3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73" name="Rectangle 41">
            <a:extLst>
              <a:ext uri="{FF2B5EF4-FFF2-40B4-BE49-F238E27FC236}">
                <a16:creationId xmlns:a16="http://schemas.microsoft.com/office/drawing/2014/main" id="{DE8733FB-DBA1-4997-BD0D-629540911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5874" name="Object 40">
            <a:extLst>
              <a:ext uri="{FF2B5EF4-FFF2-40B4-BE49-F238E27FC236}">
                <a16:creationId xmlns:a16="http://schemas.microsoft.com/office/drawing/2014/main" id="{A9444F1B-D177-4B98-8C4F-2496CDBD2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49275"/>
          <a:ext cx="25193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9275"/>
                        <a:ext cx="25193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5" name="Rectangle 43">
            <a:extLst>
              <a:ext uri="{FF2B5EF4-FFF2-40B4-BE49-F238E27FC236}">
                <a16:creationId xmlns:a16="http://schemas.microsoft.com/office/drawing/2014/main" id="{F24E5412-F9D4-4AD4-8747-9C2AF476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5876" name="Rectangle 44">
            <a:extLst>
              <a:ext uri="{FF2B5EF4-FFF2-40B4-BE49-F238E27FC236}">
                <a16:creationId xmlns:a16="http://schemas.microsoft.com/office/drawing/2014/main" id="{D6BDE7A1-1743-48DB-8C96-FE87ED5C7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87137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Consideriamo consideriamo sempre il velivolo con peso pari a W=33112.8 Kg    , S=88.2  m2 , b=22.9 m e quota pari a 9000 m. Il CDo=0.015 e il fattore di Oswald sia 0.80.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Il calcolo inizia da un valore di V pari alla velocità di stallo a quota z=9000 m, considerando che il CLMAX del velivolo in configurazione pulita è 1.40.</a:t>
            </a:r>
          </a:p>
        </p:txBody>
      </p:sp>
      <p:pic>
        <p:nvPicPr>
          <p:cNvPr id="35877" name="Picture 45">
            <a:extLst>
              <a:ext uri="{FF2B5EF4-FFF2-40B4-BE49-F238E27FC236}">
                <a16:creationId xmlns:a16="http://schemas.microsoft.com/office/drawing/2014/main" id="{E95756C9-AB26-4662-A515-868ABA51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14625"/>
            <a:ext cx="63627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8" name="Segnaposto numero diapositiva 37">
            <a:extLst>
              <a:ext uri="{FF2B5EF4-FFF2-40B4-BE49-F238E27FC236}">
                <a16:creationId xmlns:a16="http://schemas.microsoft.com/office/drawing/2014/main" id="{5D17BD8A-F3FB-4E5E-849E-6CEEBED2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20A52-F8B1-4A30-B41C-608A30E1426D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it-IT" altLang="it-IT" sz="1400"/>
          </a:p>
        </p:txBody>
      </p:sp>
      <p:sp>
        <p:nvSpPr>
          <p:cNvPr id="39" name="Segnaposto piè di pagina 4">
            <a:extLst>
              <a:ext uri="{FF2B5EF4-FFF2-40B4-BE49-F238E27FC236}">
                <a16:creationId xmlns:a16="http://schemas.microsoft.com/office/drawing/2014/main" id="{3C7BF487-CF98-49B2-ACD3-9564EC41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31032302-8492-491C-BD59-D20900FCB9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5A130A0-A3D4-4B8F-9B6D-369E8E814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00259B72-AE07-4C9B-9586-EDDAE98D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A5B4ECD8-FDE6-48FF-B83A-2C6FC6B99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BEB35573-9925-4356-81FA-7E3542F7F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11689729-0011-4639-80F0-AE6D6C52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73" name="Rectangle 8">
            <a:extLst>
              <a:ext uri="{FF2B5EF4-FFF2-40B4-BE49-F238E27FC236}">
                <a16:creationId xmlns:a16="http://schemas.microsoft.com/office/drawing/2014/main" id="{6CC3FD1E-E999-4F8C-A1D5-84BE150D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74" name="Rectangle 9">
            <a:extLst>
              <a:ext uri="{FF2B5EF4-FFF2-40B4-BE49-F238E27FC236}">
                <a16:creationId xmlns:a16="http://schemas.microsoft.com/office/drawing/2014/main" id="{731104A6-7ACD-4AF1-9381-AE5D1247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75" name="Rectangle 10">
            <a:extLst>
              <a:ext uri="{FF2B5EF4-FFF2-40B4-BE49-F238E27FC236}">
                <a16:creationId xmlns:a16="http://schemas.microsoft.com/office/drawing/2014/main" id="{835383BB-C5ED-4737-9089-1002D08E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76" name="Rectangle 11">
            <a:extLst>
              <a:ext uri="{FF2B5EF4-FFF2-40B4-BE49-F238E27FC236}">
                <a16:creationId xmlns:a16="http://schemas.microsoft.com/office/drawing/2014/main" id="{16E48570-09AF-4B28-A30E-28C7D198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77" name="Rectangle 12">
            <a:extLst>
              <a:ext uri="{FF2B5EF4-FFF2-40B4-BE49-F238E27FC236}">
                <a16:creationId xmlns:a16="http://schemas.microsoft.com/office/drawing/2014/main" id="{B2FD1726-89B1-462B-B12A-288F11B0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78" name="Rectangle 13">
            <a:extLst>
              <a:ext uri="{FF2B5EF4-FFF2-40B4-BE49-F238E27FC236}">
                <a16:creationId xmlns:a16="http://schemas.microsoft.com/office/drawing/2014/main" id="{664EB07D-19C0-41BC-A892-532FFDED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79" name="Rectangle 14">
            <a:extLst>
              <a:ext uri="{FF2B5EF4-FFF2-40B4-BE49-F238E27FC236}">
                <a16:creationId xmlns:a16="http://schemas.microsoft.com/office/drawing/2014/main" id="{8C56D469-3611-4F2D-A95D-4422F38A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0" name="Rectangle 15">
            <a:extLst>
              <a:ext uri="{FF2B5EF4-FFF2-40B4-BE49-F238E27FC236}">
                <a16:creationId xmlns:a16="http://schemas.microsoft.com/office/drawing/2014/main" id="{036C2C23-F4CF-48FE-836C-CEF2501D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1" name="Rectangle 16">
            <a:extLst>
              <a:ext uri="{FF2B5EF4-FFF2-40B4-BE49-F238E27FC236}">
                <a16:creationId xmlns:a16="http://schemas.microsoft.com/office/drawing/2014/main" id="{6EC23B93-1D41-4894-90CF-1305F95D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2" name="Rectangle 17">
            <a:extLst>
              <a:ext uri="{FF2B5EF4-FFF2-40B4-BE49-F238E27FC236}">
                <a16:creationId xmlns:a16="http://schemas.microsoft.com/office/drawing/2014/main" id="{3845639A-53CC-403B-AD53-7D13C613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3" name="Rectangle 18">
            <a:extLst>
              <a:ext uri="{FF2B5EF4-FFF2-40B4-BE49-F238E27FC236}">
                <a16:creationId xmlns:a16="http://schemas.microsoft.com/office/drawing/2014/main" id="{722A2D65-72BA-4BD5-BEDC-06399388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4" name="Rectangle 19">
            <a:extLst>
              <a:ext uri="{FF2B5EF4-FFF2-40B4-BE49-F238E27FC236}">
                <a16:creationId xmlns:a16="http://schemas.microsoft.com/office/drawing/2014/main" id="{AB57E0D0-83A3-40ED-A880-A8B7B7B1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5" name="Rectangle 20">
            <a:extLst>
              <a:ext uri="{FF2B5EF4-FFF2-40B4-BE49-F238E27FC236}">
                <a16:creationId xmlns:a16="http://schemas.microsoft.com/office/drawing/2014/main" id="{4E7A4B22-058F-4E02-B650-0C69FC9A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6" name="Rectangle 21">
            <a:extLst>
              <a:ext uri="{FF2B5EF4-FFF2-40B4-BE49-F238E27FC236}">
                <a16:creationId xmlns:a16="http://schemas.microsoft.com/office/drawing/2014/main" id="{3C71AA99-DBFE-4576-A742-D51F6F1C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7" name="Rectangle 22">
            <a:extLst>
              <a:ext uri="{FF2B5EF4-FFF2-40B4-BE49-F238E27FC236}">
                <a16:creationId xmlns:a16="http://schemas.microsoft.com/office/drawing/2014/main" id="{01AE4F24-DFBD-4A3B-A124-FA4EA9C1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8" name="Rectangle 23">
            <a:extLst>
              <a:ext uri="{FF2B5EF4-FFF2-40B4-BE49-F238E27FC236}">
                <a16:creationId xmlns:a16="http://schemas.microsoft.com/office/drawing/2014/main" id="{3F8ADAD4-C298-4D4B-AE2D-FDD6F96D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89" name="Rectangle 24">
            <a:extLst>
              <a:ext uri="{FF2B5EF4-FFF2-40B4-BE49-F238E27FC236}">
                <a16:creationId xmlns:a16="http://schemas.microsoft.com/office/drawing/2014/main" id="{40CBF661-C67B-4CCF-B8F2-2CFAD74BD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90" name="Rectangle 25">
            <a:extLst>
              <a:ext uri="{FF2B5EF4-FFF2-40B4-BE49-F238E27FC236}">
                <a16:creationId xmlns:a16="http://schemas.microsoft.com/office/drawing/2014/main" id="{50559CFB-9600-4249-B273-9D845708B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91" name="Rectangle 26">
            <a:extLst>
              <a:ext uri="{FF2B5EF4-FFF2-40B4-BE49-F238E27FC236}">
                <a16:creationId xmlns:a16="http://schemas.microsoft.com/office/drawing/2014/main" id="{5528BB1B-8914-4552-A036-66A8AF18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92" name="Rectangle 27">
            <a:extLst>
              <a:ext uri="{FF2B5EF4-FFF2-40B4-BE49-F238E27FC236}">
                <a16:creationId xmlns:a16="http://schemas.microsoft.com/office/drawing/2014/main" id="{3E62284F-2D15-4D69-9E27-EA8D0C3D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93" name="Rectangle 28">
            <a:extLst>
              <a:ext uri="{FF2B5EF4-FFF2-40B4-BE49-F238E27FC236}">
                <a16:creationId xmlns:a16="http://schemas.microsoft.com/office/drawing/2014/main" id="{2A542F1F-9B19-4999-B185-826DF7065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94" name="Rectangle 29">
            <a:extLst>
              <a:ext uri="{FF2B5EF4-FFF2-40B4-BE49-F238E27FC236}">
                <a16:creationId xmlns:a16="http://schemas.microsoft.com/office/drawing/2014/main" id="{1C349484-B3E8-49BF-8567-A7BE9089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95" name="Rectangle 30">
            <a:extLst>
              <a:ext uri="{FF2B5EF4-FFF2-40B4-BE49-F238E27FC236}">
                <a16:creationId xmlns:a16="http://schemas.microsoft.com/office/drawing/2014/main" id="{28BCB265-979E-4E5F-9109-69AE0F88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96" name="Rectangle 31">
            <a:extLst>
              <a:ext uri="{FF2B5EF4-FFF2-40B4-BE49-F238E27FC236}">
                <a16:creationId xmlns:a16="http://schemas.microsoft.com/office/drawing/2014/main" id="{F8134F5F-ED88-4A99-818D-689DA1781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97" name="Rectangle 32">
            <a:extLst>
              <a:ext uri="{FF2B5EF4-FFF2-40B4-BE49-F238E27FC236}">
                <a16:creationId xmlns:a16="http://schemas.microsoft.com/office/drawing/2014/main" id="{2A30B406-A0F6-47B5-B5CB-02C2EE68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6898" name="Rectangle 33">
            <a:extLst>
              <a:ext uri="{FF2B5EF4-FFF2-40B4-BE49-F238E27FC236}">
                <a16:creationId xmlns:a16="http://schemas.microsoft.com/office/drawing/2014/main" id="{1F159F42-A9C1-401A-BA93-40B11DEC4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6899" name="Object 34">
            <a:extLst>
              <a:ext uri="{FF2B5EF4-FFF2-40B4-BE49-F238E27FC236}">
                <a16:creationId xmlns:a16="http://schemas.microsoft.com/office/drawing/2014/main" id="{EB8B30F8-D90C-4178-B1BA-7ED9AEA60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49275"/>
          <a:ext cx="25193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9275"/>
                        <a:ext cx="25193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0" name="Rectangle 35">
            <a:extLst>
              <a:ext uri="{FF2B5EF4-FFF2-40B4-BE49-F238E27FC236}">
                <a16:creationId xmlns:a16="http://schemas.microsoft.com/office/drawing/2014/main" id="{F41C0202-C45B-4DF4-850F-CF2D9B24F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6901" name="Object 36">
            <a:extLst>
              <a:ext uri="{FF2B5EF4-FFF2-40B4-BE49-F238E27FC236}">
                <a16:creationId xmlns:a16="http://schemas.microsoft.com/office/drawing/2014/main" id="{EDECECDC-65E2-4EB9-920A-7502F9D7B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341438"/>
          <a:ext cx="7669212" cy="455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Grafico" r:id="rId5" imgW="5772150" imgH="3429000" progId="Excel.Chart.8">
                  <p:embed/>
                </p:oleObj>
              </mc:Choice>
              <mc:Fallback>
                <p:oleObj name="Grafico" r:id="rId5" imgW="5772150" imgH="3429000" progId="Excel.Chart.8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41438"/>
                        <a:ext cx="7669212" cy="455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Segnaposto numero diapositiva 37">
            <a:extLst>
              <a:ext uri="{FF2B5EF4-FFF2-40B4-BE49-F238E27FC236}">
                <a16:creationId xmlns:a16="http://schemas.microsoft.com/office/drawing/2014/main" id="{96EC6644-9AB4-4029-8A38-8FFC8018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D72C8C-D0DE-4B65-A9DE-DD306742E0CA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it-IT" altLang="it-IT" sz="1400"/>
          </a:p>
        </p:txBody>
      </p:sp>
      <p:sp>
        <p:nvSpPr>
          <p:cNvPr id="39" name="Segnaposto piè di pagina 4">
            <a:extLst>
              <a:ext uri="{FF2B5EF4-FFF2-40B4-BE49-F238E27FC236}">
                <a16:creationId xmlns:a16="http://schemas.microsoft.com/office/drawing/2014/main" id="{6C00C9CD-9824-4B23-9B25-4F95D134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8C1C473A-EF5E-4E37-A370-74E2ADFF84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1F2D2EC-E17D-4A3D-93AE-FF7AB3ADE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886FBC3E-4CE7-4DDA-A506-1B810544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8F7782AC-ED6A-45BB-B2A6-99CEB498C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1564AD72-FADC-4E54-8186-33A0B50E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966EC1F2-1E13-467C-BABD-40DF2CE4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5ED60373-4939-446A-B3E7-2FA4FEEF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898" name="Rectangle 9">
            <a:extLst>
              <a:ext uri="{FF2B5EF4-FFF2-40B4-BE49-F238E27FC236}">
                <a16:creationId xmlns:a16="http://schemas.microsoft.com/office/drawing/2014/main" id="{E7EA2742-A919-4CFD-9B7E-F54D5ADDF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899" name="Rectangle 10">
            <a:extLst>
              <a:ext uri="{FF2B5EF4-FFF2-40B4-BE49-F238E27FC236}">
                <a16:creationId xmlns:a16="http://schemas.microsoft.com/office/drawing/2014/main" id="{4D2ED54C-7283-46FA-AB61-E79B95E4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0" name="Rectangle 11">
            <a:extLst>
              <a:ext uri="{FF2B5EF4-FFF2-40B4-BE49-F238E27FC236}">
                <a16:creationId xmlns:a16="http://schemas.microsoft.com/office/drawing/2014/main" id="{B0128FBD-7F3C-4D69-AE94-5BF029D2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1" name="Rectangle 12">
            <a:extLst>
              <a:ext uri="{FF2B5EF4-FFF2-40B4-BE49-F238E27FC236}">
                <a16:creationId xmlns:a16="http://schemas.microsoft.com/office/drawing/2014/main" id="{C2E1B6E5-3F07-4DC4-AD56-6208673B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2" name="Rectangle 13">
            <a:extLst>
              <a:ext uri="{FF2B5EF4-FFF2-40B4-BE49-F238E27FC236}">
                <a16:creationId xmlns:a16="http://schemas.microsoft.com/office/drawing/2014/main" id="{63AC93EB-35DB-4F09-9BAA-CB046A87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3" name="Rectangle 14">
            <a:extLst>
              <a:ext uri="{FF2B5EF4-FFF2-40B4-BE49-F238E27FC236}">
                <a16:creationId xmlns:a16="http://schemas.microsoft.com/office/drawing/2014/main" id="{7D0788A1-F7FB-4730-A4E2-A52B74C01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4" name="Rectangle 15">
            <a:extLst>
              <a:ext uri="{FF2B5EF4-FFF2-40B4-BE49-F238E27FC236}">
                <a16:creationId xmlns:a16="http://schemas.microsoft.com/office/drawing/2014/main" id="{E637AF8A-7458-4FC7-B927-68A3269F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5" name="Rectangle 16">
            <a:extLst>
              <a:ext uri="{FF2B5EF4-FFF2-40B4-BE49-F238E27FC236}">
                <a16:creationId xmlns:a16="http://schemas.microsoft.com/office/drawing/2014/main" id="{4F889616-59A6-47FE-B587-58DF659F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6" name="Rectangle 17">
            <a:extLst>
              <a:ext uri="{FF2B5EF4-FFF2-40B4-BE49-F238E27FC236}">
                <a16:creationId xmlns:a16="http://schemas.microsoft.com/office/drawing/2014/main" id="{48EC4D25-504A-4982-ACAE-90FA09E6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7" name="Rectangle 18">
            <a:extLst>
              <a:ext uri="{FF2B5EF4-FFF2-40B4-BE49-F238E27FC236}">
                <a16:creationId xmlns:a16="http://schemas.microsoft.com/office/drawing/2014/main" id="{C04FF879-D263-4574-B023-D45755B6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8" name="Rectangle 19">
            <a:extLst>
              <a:ext uri="{FF2B5EF4-FFF2-40B4-BE49-F238E27FC236}">
                <a16:creationId xmlns:a16="http://schemas.microsoft.com/office/drawing/2014/main" id="{FD6657F6-3091-4C2B-B392-64E938E6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09" name="Rectangle 20">
            <a:extLst>
              <a:ext uri="{FF2B5EF4-FFF2-40B4-BE49-F238E27FC236}">
                <a16:creationId xmlns:a16="http://schemas.microsoft.com/office/drawing/2014/main" id="{74F0B1BF-B49D-4C20-A0ED-664DFBA1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0" name="Rectangle 21">
            <a:extLst>
              <a:ext uri="{FF2B5EF4-FFF2-40B4-BE49-F238E27FC236}">
                <a16:creationId xmlns:a16="http://schemas.microsoft.com/office/drawing/2014/main" id="{0C76BBD3-41A2-409C-9BCD-BEB604FAF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1" name="Rectangle 22">
            <a:extLst>
              <a:ext uri="{FF2B5EF4-FFF2-40B4-BE49-F238E27FC236}">
                <a16:creationId xmlns:a16="http://schemas.microsoft.com/office/drawing/2014/main" id="{5528A1EB-BE51-441D-BCBC-E49D317C5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2" name="Rectangle 23">
            <a:extLst>
              <a:ext uri="{FF2B5EF4-FFF2-40B4-BE49-F238E27FC236}">
                <a16:creationId xmlns:a16="http://schemas.microsoft.com/office/drawing/2014/main" id="{EC2E9EC7-F257-4D40-BC94-7B058E4D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3" name="Rectangle 24">
            <a:extLst>
              <a:ext uri="{FF2B5EF4-FFF2-40B4-BE49-F238E27FC236}">
                <a16:creationId xmlns:a16="http://schemas.microsoft.com/office/drawing/2014/main" id="{48C05F5D-4052-40AB-8D87-5F51B9267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4" name="Rectangle 25">
            <a:extLst>
              <a:ext uri="{FF2B5EF4-FFF2-40B4-BE49-F238E27FC236}">
                <a16:creationId xmlns:a16="http://schemas.microsoft.com/office/drawing/2014/main" id="{A7CD1CE0-D86B-4D81-B497-B327E2AD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5" name="Rectangle 26">
            <a:extLst>
              <a:ext uri="{FF2B5EF4-FFF2-40B4-BE49-F238E27FC236}">
                <a16:creationId xmlns:a16="http://schemas.microsoft.com/office/drawing/2014/main" id="{25D133FE-922C-4EDF-BDF8-BC7E8429B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6" name="Rectangle 27">
            <a:extLst>
              <a:ext uri="{FF2B5EF4-FFF2-40B4-BE49-F238E27FC236}">
                <a16:creationId xmlns:a16="http://schemas.microsoft.com/office/drawing/2014/main" id="{3F35389A-7787-4591-8994-98AA620A6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7" name="Rectangle 28">
            <a:extLst>
              <a:ext uri="{FF2B5EF4-FFF2-40B4-BE49-F238E27FC236}">
                <a16:creationId xmlns:a16="http://schemas.microsoft.com/office/drawing/2014/main" id="{5DE179CE-0DDA-4115-8681-3A4B8385D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8" name="Rectangle 29">
            <a:extLst>
              <a:ext uri="{FF2B5EF4-FFF2-40B4-BE49-F238E27FC236}">
                <a16:creationId xmlns:a16="http://schemas.microsoft.com/office/drawing/2014/main" id="{03EAAC10-2360-48DD-ABBA-0A65AACB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19" name="Rectangle 30">
            <a:extLst>
              <a:ext uri="{FF2B5EF4-FFF2-40B4-BE49-F238E27FC236}">
                <a16:creationId xmlns:a16="http://schemas.microsoft.com/office/drawing/2014/main" id="{D9B6ECC9-3EB8-4221-BD8E-5B2F74CE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20" name="Rectangle 31">
            <a:extLst>
              <a:ext uri="{FF2B5EF4-FFF2-40B4-BE49-F238E27FC236}">
                <a16:creationId xmlns:a16="http://schemas.microsoft.com/office/drawing/2014/main" id="{7EB0260B-8F00-47D3-A277-64A1CF275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21" name="Rectangle 32">
            <a:extLst>
              <a:ext uri="{FF2B5EF4-FFF2-40B4-BE49-F238E27FC236}">
                <a16:creationId xmlns:a16="http://schemas.microsoft.com/office/drawing/2014/main" id="{6A83D25B-B69B-4340-98F2-69422011E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7922" name="Object 34">
            <a:extLst>
              <a:ext uri="{FF2B5EF4-FFF2-40B4-BE49-F238E27FC236}">
                <a16:creationId xmlns:a16="http://schemas.microsoft.com/office/drawing/2014/main" id="{4AE884F6-04FB-4D5C-823F-71C2DE313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49275"/>
          <a:ext cx="25193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9275"/>
                        <a:ext cx="25193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3" name="Rectangle 35">
            <a:extLst>
              <a:ext uri="{FF2B5EF4-FFF2-40B4-BE49-F238E27FC236}">
                <a16:creationId xmlns:a16="http://schemas.microsoft.com/office/drawing/2014/main" id="{F7745287-2B4C-45BD-996F-81AF48DE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24" name="Rectangle 38">
            <a:extLst>
              <a:ext uri="{FF2B5EF4-FFF2-40B4-BE49-F238E27FC236}">
                <a16:creationId xmlns:a16="http://schemas.microsoft.com/office/drawing/2014/main" id="{7849F0EE-D6E4-4175-B4FA-4DF615931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7925" name="Object 37">
            <a:extLst>
              <a:ext uri="{FF2B5EF4-FFF2-40B4-BE49-F238E27FC236}">
                <a16:creationId xmlns:a16="http://schemas.microsoft.com/office/drawing/2014/main" id="{48AE3196-D661-4E6E-80E5-931C0F61B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196975"/>
          <a:ext cx="46085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Equation" r:id="rId5" imgW="2743200" imgH="393700" progId="Equation.3">
                  <p:embed/>
                </p:oleObj>
              </mc:Choice>
              <mc:Fallback>
                <p:oleObj name="Equation" r:id="rId5" imgW="2743200" imgH="393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460851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6" name="Rectangle 40">
            <a:extLst>
              <a:ext uri="{FF2B5EF4-FFF2-40B4-BE49-F238E27FC236}">
                <a16:creationId xmlns:a16="http://schemas.microsoft.com/office/drawing/2014/main" id="{16B17C6D-BC5D-4C78-80F7-A8C02FDC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7927" name="Object 41">
            <a:extLst>
              <a:ext uri="{FF2B5EF4-FFF2-40B4-BE49-F238E27FC236}">
                <a16:creationId xmlns:a16="http://schemas.microsoft.com/office/drawing/2014/main" id="{30443E4D-D429-459A-B2A2-DBCC1E139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916113"/>
          <a:ext cx="48244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Equation" r:id="rId7" imgW="2730500" imgH="393700" progId="Equation.3">
                  <p:embed/>
                </p:oleObj>
              </mc:Choice>
              <mc:Fallback>
                <p:oleObj name="Equation" r:id="rId7" imgW="2730500" imgH="393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6113"/>
                        <a:ext cx="48244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8" name="Rectangle 44">
            <a:extLst>
              <a:ext uri="{FF2B5EF4-FFF2-40B4-BE49-F238E27FC236}">
                <a16:creationId xmlns:a16="http://schemas.microsoft.com/office/drawing/2014/main" id="{89E4C00E-428C-4151-9430-1BA23943E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7929" name="Object 43">
            <a:extLst>
              <a:ext uri="{FF2B5EF4-FFF2-40B4-BE49-F238E27FC236}">
                <a16:creationId xmlns:a16="http://schemas.microsoft.com/office/drawing/2014/main" id="{B2AA77B7-A1AD-475D-9EE7-60644EAFC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852738"/>
          <a:ext cx="15128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Equation" r:id="rId9" imgW="939800" imgH="419100" progId="Equation.3">
                  <p:embed/>
                </p:oleObj>
              </mc:Choice>
              <mc:Fallback>
                <p:oleObj name="Equation" r:id="rId9" imgW="939800" imgH="4191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151288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0" name="Rectangle 46">
            <a:extLst>
              <a:ext uri="{FF2B5EF4-FFF2-40B4-BE49-F238E27FC236}">
                <a16:creationId xmlns:a16="http://schemas.microsoft.com/office/drawing/2014/main" id="{0D11BB80-AB5F-4EA6-9CAC-459A7DEB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7931" name="Object 45">
            <a:extLst>
              <a:ext uri="{FF2B5EF4-FFF2-40B4-BE49-F238E27FC236}">
                <a16:creationId xmlns:a16="http://schemas.microsoft.com/office/drawing/2014/main" id="{11727310-3593-419F-B849-CFFDB743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860800"/>
          <a:ext cx="46799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Equation" r:id="rId11" imgW="2794000" imgH="469900" progId="Equation.3">
                  <p:embed/>
                </p:oleObj>
              </mc:Choice>
              <mc:Fallback>
                <p:oleObj name="Equation" r:id="rId11" imgW="27940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46799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2" name="Rectangle 47">
            <a:extLst>
              <a:ext uri="{FF2B5EF4-FFF2-40B4-BE49-F238E27FC236}">
                <a16:creationId xmlns:a16="http://schemas.microsoft.com/office/drawing/2014/main" id="{4E690CE2-7979-47B0-B2C3-C11FDE29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860800"/>
            <a:ext cx="4897437" cy="9350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33" name="Rectangle 49">
            <a:extLst>
              <a:ext uri="{FF2B5EF4-FFF2-40B4-BE49-F238E27FC236}">
                <a16:creationId xmlns:a16="http://schemas.microsoft.com/office/drawing/2014/main" id="{6065C34A-E9FB-433E-848D-883EF156D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7934" name="Object 48">
            <a:extLst>
              <a:ext uri="{FF2B5EF4-FFF2-40B4-BE49-F238E27FC236}">
                <a16:creationId xmlns:a16="http://schemas.microsoft.com/office/drawing/2014/main" id="{7061E278-A270-45F0-A5B9-01A69E6D3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084763"/>
          <a:ext cx="4895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Equation" r:id="rId13" imgW="2730500" imgH="393700" progId="Equation.3">
                  <p:embed/>
                </p:oleObj>
              </mc:Choice>
              <mc:Fallback>
                <p:oleObj name="Equation" r:id="rId13" imgW="2730500" imgH="3937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84763"/>
                        <a:ext cx="48958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5" name="Rectangle 50">
            <a:extLst>
              <a:ext uri="{FF2B5EF4-FFF2-40B4-BE49-F238E27FC236}">
                <a16:creationId xmlns:a16="http://schemas.microsoft.com/office/drawing/2014/main" id="{435EACFF-0221-461F-B269-4750E53C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941888"/>
            <a:ext cx="5111750" cy="9350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7936" name="Segnaposto numero diapositiva 47">
            <a:extLst>
              <a:ext uri="{FF2B5EF4-FFF2-40B4-BE49-F238E27FC236}">
                <a16:creationId xmlns:a16="http://schemas.microsoft.com/office/drawing/2014/main" id="{97C76F13-F3E9-4715-A915-7E3502C4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926E17-348E-4BC5-B351-CB2ADF11F3C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it-IT" altLang="it-IT" sz="1400"/>
          </a:p>
        </p:txBody>
      </p:sp>
      <p:sp>
        <p:nvSpPr>
          <p:cNvPr id="49" name="Segnaposto piè di pagina 4">
            <a:extLst>
              <a:ext uri="{FF2B5EF4-FFF2-40B4-BE49-F238E27FC236}">
                <a16:creationId xmlns:a16="http://schemas.microsoft.com/office/drawing/2014/main" id="{00FCF634-A69C-4642-B7C7-6787BDEB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A57CE317-2EC4-4EA7-A43B-8B028FE33E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023F7F7-810B-4313-9E24-C06CFEF9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4032DA31-4660-42B3-AA21-32DBC7DD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A0F13C91-06A3-4EC9-BE66-28B22191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32535C43-F341-4DE9-B48F-39A108FF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71574068-1C99-4292-8507-14655EBDB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4DF6EF54-54F1-4934-A90F-F2CF2FD3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8A7B891A-D3B0-40C5-B880-56EA7D0F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5B56AEEA-476B-4C23-8633-CCF09982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72CB3AD4-C707-4804-B37F-6A981D8AA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E8668610-1965-452D-A43C-39A759F5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27D85995-88FD-45FA-ABAE-C045077B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F4AB3FB5-67FD-4F61-AEDB-7B435B7CC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7FFB9CE2-FEBB-481F-9802-8DD4E05DD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3E71F4E9-DC8D-403B-A3F5-350D30A9F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0" name="Rectangle 18">
            <a:extLst>
              <a:ext uri="{FF2B5EF4-FFF2-40B4-BE49-F238E27FC236}">
                <a16:creationId xmlns:a16="http://schemas.microsoft.com/office/drawing/2014/main" id="{2E4C5F56-47B0-4CD2-B335-1F49EC29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1" name="Rectangle 19">
            <a:extLst>
              <a:ext uri="{FF2B5EF4-FFF2-40B4-BE49-F238E27FC236}">
                <a16:creationId xmlns:a16="http://schemas.microsoft.com/office/drawing/2014/main" id="{959A6373-86E3-41FE-8376-8A9921B49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2" name="Rectangle 20">
            <a:extLst>
              <a:ext uri="{FF2B5EF4-FFF2-40B4-BE49-F238E27FC236}">
                <a16:creationId xmlns:a16="http://schemas.microsoft.com/office/drawing/2014/main" id="{9C6FCD7D-535F-4F93-85F5-B17D8678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3" name="Rectangle 21">
            <a:extLst>
              <a:ext uri="{FF2B5EF4-FFF2-40B4-BE49-F238E27FC236}">
                <a16:creationId xmlns:a16="http://schemas.microsoft.com/office/drawing/2014/main" id="{D2214CF5-5FB2-4758-8C26-ACC6C4CA7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4" name="Rectangle 22">
            <a:extLst>
              <a:ext uri="{FF2B5EF4-FFF2-40B4-BE49-F238E27FC236}">
                <a16:creationId xmlns:a16="http://schemas.microsoft.com/office/drawing/2014/main" id="{47EA2C43-2930-4319-A1F3-86DE1B1D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5" name="Rectangle 23">
            <a:extLst>
              <a:ext uri="{FF2B5EF4-FFF2-40B4-BE49-F238E27FC236}">
                <a16:creationId xmlns:a16="http://schemas.microsoft.com/office/drawing/2014/main" id="{514BE89F-51D5-4845-979B-86E7BCC6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6" name="Rectangle 24">
            <a:extLst>
              <a:ext uri="{FF2B5EF4-FFF2-40B4-BE49-F238E27FC236}">
                <a16:creationId xmlns:a16="http://schemas.microsoft.com/office/drawing/2014/main" id="{E7AA3FF3-03CC-4657-AB98-42FADD57C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7" name="Rectangle 25">
            <a:extLst>
              <a:ext uri="{FF2B5EF4-FFF2-40B4-BE49-F238E27FC236}">
                <a16:creationId xmlns:a16="http://schemas.microsoft.com/office/drawing/2014/main" id="{BE9C1C4C-8DB6-4AEB-9CA0-22868D1E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8" name="Rectangle 26">
            <a:extLst>
              <a:ext uri="{FF2B5EF4-FFF2-40B4-BE49-F238E27FC236}">
                <a16:creationId xmlns:a16="http://schemas.microsoft.com/office/drawing/2014/main" id="{A16CFDEF-1687-4141-B475-FED2ACB7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39" name="Rectangle 27">
            <a:extLst>
              <a:ext uri="{FF2B5EF4-FFF2-40B4-BE49-F238E27FC236}">
                <a16:creationId xmlns:a16="http://schemas.microsoft.com/office/drawing/2014/main" id="{54AC6695-1F14-447D-A99C-C30FDB37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40" name="Rectangle 28">
            <a:extLst>
              <a:ext uri="{FF2B5EF4-FFF2-40B4-BE49-F238E27FC236}">
                <a16:creationId xmlns:a16="http://schemas.microsoft.com/office/drawing/2014/main" id="{9013FB55-F986-489F-A384-E564BB2F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41" name="Rectangle 29">
            <a:extLst>
              <a:ext uri="{FF2B5EF4-FFF2-40B4-BE49-F238E27FC236}">
                <a16:creationId xmlns:a16="http://schemas.microsoft.com/office/drawing/2014/main" id="{9BE82657-717A-4830-B415-27DE86AD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42" name="Rectangle 30">
            <a:extLst>
              <a:ext uri="{FF2B5EF4-FFF2-40B4-BE49-F238E27FC236}">
                <a16:creationId xmlns:a16="http://schemas.microsoft.com/office/drawing/2014/main" id="{62DE3965-1B13-4D6D-91C1-382561CB3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43" name="Rectangle 31">
            <a:extLst>
              <a:ext uri="{FF2B5EF4-FFF2-40B4-BE49-F238E27FC236}">
                <a16:creationId xmlns:a16="http://schemas.microsoft.com/office/drawing/2014/main" id="{78086452-557A-4300-9B4A-CC9337A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44" name="Rectangle 32">
            <a:extLst>
              <a:ext uri="{FF2B5EF4-FFF2-40B4-BE49-F238E27FC236}">
                <a16:creationId xmlns:a16="http://schemas.microsoft.com/office/drawing/2014/main" id="{DD504347-770F-419F-85D1-33C97CB49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8945" name="Object 33">
            <a:extLst>
              <a:ext uri="{FF2B5EF4-FFF2-40B4-BE49-F238E27FC236}">
                <a16:creationId xmlns:a16="http://schemas.microsoft.com/office/drawing/2014/main" id="{9EA832B1-C752-4120-B3A6-6A6BF0AD6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49275"/>
          <a:ext cx="25193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9275"/>
                        <a:ext cx="25193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Rectangle 34">
            <a:extLst>
              <a:ext uri="{FF2B5EF4-FFF2-40B4-BE49-F238E27FC236}">
                <a16:creationId xmlns:a16="http://schemas.microsoft.com/office/drawing/2014/main" id="{C759E3AE-7392-4953-B299-1EB2D8F4B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47" name="Rectangle 35">
            <a:extLst>
              <a:ext uri="{FF2B5EF4-FFF2-40B4-BE49-F238E27FC236}">
                <a16:creationId xmlns:a16="http://schemas.microsoft.com/office/drawing/2014/main" id="{157E64BB-5F33-4F95-AF47-7AB3D125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48" name="Rectangle 37">
            <a:extLst>
              <a:ext uri="{FF2B5EF4-FFF2-40B4-BE49-F238E27FC236}">
                <a16:creationId xmlns:a16="http://schemas.microsoft.com/office/drawing/2014/main" id="{2CD686C5-1ED0-40F1-B4DD-DE0B0EB46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49" name="Rectangle 39">
            <a:extLst>
              <a:ext uri="{FF2B5EF4-FFF2-40B4-BE49-F238E27FC236}">
                <a16:creationId xmlns:a16="http://schemas.microsoft.com/office/drawing/2014/main" id="{79E8357E-0DE2-41D1-B376-B14D258F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8950" name="Rectangle 44">
            <a:extLst>
              <a:ext uri="{FF2B5EF4-FFF2-40B4-BE49-F238E27FC236}">
                <a16:creationId xmlns:a16="http://schemas.microsoft.com/office/drawing/2014/main" id="{B647834D-C3AB-4054-BFC5-E271E8B7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8951" name="Object 45">
            <a:extLst>
              <a:ext uri="{FF2B5EF4-FFF2-40B4-BE49-F238E27FC236}">
                <a16:creationId xmlns:a16="http://schemas.microsoft.com/office/drawing/2014/main" id="{58041BC5-CE0E-4940-ADE4-B97E022DA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052513"/>
          <a:ext cx="4895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5" imgW="2730500" imgH="393700" progId="Equation.3">
                  <p:embed/>
                </p:oleObj>
              </mc:Choice>
              <mc:Fallback>
                <p:oleObj name="Equation" r:id="rId5" imgW="2730500" imgH="3937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052513"/>
                        <a:ext cx="48958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2" name="Rectangle 46">
            <a:extLst>
              <a:ext uri="{FF2B5EF4-FFF2-40B4-BE49-F238E27FC236}">
                <a16:creationId xmlns:a16="http://schemas.microsoft.com/office/drawing/2014/main" id="{B7B6FD56-68B4-4C8C-ABA0-4A957094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5111750" cy="9350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38953" name="Picture 47">
            <a:extLst>
              <a:ext uri="{FF2B5EF4-FFF2-40B4-BE49-F238E27FC236}">
                <a16:creationId xmlns:a16="http://schemas.microsoft.com/office/drawing/2014/main" id="{DE5D75A6-9385-4542-9165-DD62AB67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5038"/>
            <a:ext cx="6570663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54" name="Object 48">
            <a:extLst>
              <a:ext uri="{FF2B5EF4-FFF2-40B4-BE49-F238E27FC236}">
                <a16:creationId xmlns:a16="http://schemas.microsoft.com/office/drawing/2014/main" id="{41B65201-318E-4887-8DA8-5C0910523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416300"/>
          <a:ext cx="9366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8" imgW="431613" imgH="228501" progId="Equation.3">
                  <p:embed/>
                </p:oleObj>
              </mc:Choice>
              <mc:Fallback>
                <p:oleObj name="Equation" r:id="rId8" imgW="431613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416300"/>
                        <a:ext cx="9366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5" name="Object 49">
            <a:extLst>
              <a:ext uri="{FF2B5EF4-FFF2-40B4-BE49-F238E27FC236}">
                <a16:creationId xmlns:a16="http://schemas.microsoft.com/office/drawing/2014/main" id="{9B6570A6-07B2-4AB8-84CC-CD9D43F21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276725"/>
          <a:ext cx="8651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10" imgW="431613" imgH="431613" progId="Equation.3">
                  <p:embed/>
                </p:oleObj>
              </mc:Choice>
              <mc:Fallback>
                <p:oleObj name="Equation" r:id="rId10" imgW="431613" imgH="43161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76725"/>
                        <a:ext cx="8651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6" name="Segnaposto numero diapositiva 43">
            <a:extLst>
              <a:ext uri="{FF2B5EF4-FFF2-40B4-BE49-F238E27FC236}">
                <a16:creationId xmlns:a16="http://schemas.microsoft.com/office/drawing/2014/main" id="{89902DD5-2A9B-4B63-9038-64D0C59D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3B473-7A9C-4810-A870-1FF8C4FEDA0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it-IT" altLang="it-IT" sz="1400"/>
          </a:p>
        </p:txBody>
      </p:sp>
      <p:sp>
        <p:nvSpPr>
          <p:cNvPr id="45" name="Segnaposto piè di pagina 4">
            <a:extLst>
              <a:ext uri="{FF2B5EF4-FFF2-40B4-BE49-F238E27FC236}">
                <a16:creationId xmlns:a16="http://schemas.microsoft.com/office/drawing/2014/main" id="{B5B4E902-4791-40B3-9835-0F07EBC2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8D0BC2FB-1383-4335-8645-498B9CD984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BEF6631-51FC-4786-BFC6-DC288437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1D3D7782-A77F-4AA8-9F4A-A4D6C8B6D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CCF7E72-7C80-45E7-B3BF-78A22788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DEFD4D1D-FE4B-4D91-A112-5296EA03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4B7C1FC5-9ED8-4DFD-8A66-832B6FDD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F5B7F022-8110-4460-9353-AB98C2463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181D4785-7A39-4B67-BDD8-54BA2234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255C5DB2-8779-4BCD-AA96-6FCEE4825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7214D703-8A9F-4828-BA4F-FD674AC51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id="{1C2CBAAC-3E1F-40F2-B3FB-EAD10451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F0868C8D-8D6D-4F14-9B47-F0D62BE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B74FA04D-DCA0-42BC-BB41-24C4CEF6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EAE9FFAA-242A-4989-AE62-C4C4EA01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565064AA-32B6-4D9F-B231-2DFAB581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2733E6B4-4C77-4DB7-9E9E-3754000A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5" name="Rectangle 19">
            <a:extLst>
              <a:ext uri="{FF2B5EF4-FFF2-40B4-BE49-F238E27FC236}">
                <a16:creationId xmlns:a16="http://schemas.microsoft.com/office/drawing/2014/main" id="{6CF26E35-0349-48F7-9922-D8BD9073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E9FEFE72-8A67-4C48-911C-A7EAEEE2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7" name="Rectangle 21">
            <a:extLst>
              <a:ext uri="{FF2B5EF4-FFF2-40B4-BE49-F238E27FC236}">
                <a16:creationId xmlns:a16="http://schemas.microsoft.com/office/drawing/2014/main" id="{4BCD264C-6DE7-4346-A4B5-C031A649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8" name="Rectangle 22">
            <a:extLst>
              <a:ext uri="{FF2B5EF4-FFF2-40B4-BE49-F238E27FC236}">
                <a16:creationId xmlns:a16="http://schemas.microsoft.com/office/drawing/2014/main" id="{2C42D117-FBB5-4051-8D92-359771AE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59" name="Rectangle 23">
            <a:extLst>
              <a:ext uri="{FF2B5EF4-FFF2-40B4-BE49-F238E27FC236}">
                <a16:creationId xmlns:a16="http://schemas.microsoft.com/office/drawing/2014/main" id="{85A0FF45-92DF-42ED-A3BA-C0427023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0" name="Rectangle 24">
            <a:extLst>
              <a:ext uri="{FF2B5EF4-FFF2-40B4-BE49-F238E27FC236}">
                <a16:creationId xmlns:a16="http://schemas.microsoft.com/office/drawing/2014/main" id="{2AB9458F-D807-4586-9E2B-65FC066B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1" name="Rectangle 25">
            <a:extLst>
              <a:ext uri="{FF2B5EF4-FFF2-40B4-BE49-F238E27FC236}">
                <a16:creationId xmlns:a16="http://schemas.microsoft.com/office/drawing/2014/main" id="{40465CA9-77BE-4766-B345-CC6844455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2" name="Rectangle 26">
            <a:extLst>
              <a:ext uri="{FF2B5EF4-FFF2-40B4-BE49-F238E27FC236}">
                <a16:creationId xmlns:a16="http://schemas.microsoft.com/office/drawing/2014/main" id="{D5219838-2923-4A32-8987-803775E2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3" name="Rectangle 27">
            <a:extLst>
              <a:ext uri="{FF2B5EF4-FFF2-40B4-BE49-F238E27FC236}">
                <a16:creationId xmlns:a16="http://schemas.microsoft.com/office/drawing/2014/main" id="{AE2C3F5B-662D-4EFD-99D6-86AB061C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4" name="Rectangle 28">
            <a:extLst>
              <a:ext uri="{FF2B5EF4-FFF2-40B4-BE49-F238E27FC236}">
                <a16:creationId xmlns:a16="http://schemas.microsoft.com/office/drawing/2014/main" id="{82BF2D37-3CA9-49F2-A3AC-8695F68F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5" name="Rectangle 29">
            <a:extLst>
              <a:ext uri="{FF2B5EF4-FFF2-40B4-BE49-F238E27FC236}">
                <a16:creationId xmlns:a16="http://schemas.microsoft.com/office/drawing/2014/main" id="{29E986FE-5CAB-48D1-A0B2-F60CAAC1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6" name="Rectangle 30">
            <a:extLst>
              <a:ext uri="{FF2B5EF4-FFF2-40B4-BE49-F238E27FC236}">
                <a16:creationId xmlns:a16="http://schemas.microsoft.com/office/drawing/2014/main" id="{A4B55817-19A3-480D-83EA-54526497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7" name="Rectangle 31">
            <a:extLst>
              <a:ext uri="{FF2B5EF4-FFF2-40B4-BE49-F238E27FC236}">
                <a16:creationId xmlns:a16="http://schemas.microsoft.com/office/drawing/2014/main" id="{7811F45E-6D91-4422-8F5E-2B80C2E6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8" name="Rectangle 32">
            <a:extLst>
              <a:ext uri="{FF2B5EF4-FFF2-40B4-BE49-F238E27FC236}">
                <a16:creationId xmlns:a16="http://schemas.microsoft.com/office/drawing/2014/main" id="{52FFA815-459D-411F-8884-C36D9ECF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69" name="Rectangle 34">
            <a:extLst>
              <a:ext uri="{FF2B5EF4-FFF2-40B4-BE49-F238E27FC236}">
                <a16:creationId xmlns:a16="http://schemas.microsoft.com/office/drawing/2014/main" id="{0434AAD8-9F54-4041-8911-7D4C51A6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70" name="Rectangle 35">
            <a:extLst>
              <a:ext uri="{FF2B5EF4-FFF2-40B4-BE49-F238E27FC236}">
                <a16:creationId xmlns:a16="http://schemas.microsoft.com/office/drawing/2014/main" id="{2412811B-1C32-4826-B8B3-6E422F263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71" name="Rectangle 37">
            <a:extLst>
              <a:ext uri="{FF2B5EF4-FFF2-40B4-BE49-F238E27FC236}">
                <a16:creationId xmlns:a16="http://schemas.microsoft.com/office/drawing/2014/main" id="{4CFF593C-FE26-4498-9047-FE52B7A6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72" name="Rectangle 39">
            <a:extLst>
              <a:ext uri="{FF2B5EF4-FFF2-40B4-BE49-F238E27FC236}">
                <a16:creationId xmlns:a16="http://schemas.microsoft.com/office/drawing/2014/main" id="{4C2ECCD2-5C2D-4A0D-ABA6-35504D41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73" name="Rectangle 41">
            <a:extLst>
              <a:ext uri="{FF2B5EF4-FFF2-40B4-BE49-F238E27FC236}">
                <a16:creationId xmlns:a16="http://schemas.microsoft.com/office/drawing/2014/main" id="{CBE57499-EB6C-4061-9FB5-1ED84462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74" name="Rectangle 44">
            <a:extLst>
              <a:ext uri="{FF2B5EF4-FFF2-40B4-BE49-F238E27FC236}">
                <a16:creationId xmlns:a16="http://schemas.microsoft.com/office/drawing/2014/main" id="{EFE8FB21-0B38-477C-B422-99B59BFC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75" name="Rectangle 48">
            <a:extLst>
              <a:ext uri="{FF2B5EF4-FFF2-40B4-BE49-F238E27FC236}">
                <a16:creationId xmlns:a16="http://schemas.microsoft.com/office/drawing/2014/main" id="{A29B72C7-C37F-4D4A-9045-731DF27E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9976" name="Object 47">
            <a:extLst>
              <a:ext uri="{FF2B5EF4-FFF2-40B4-BE49-F238E27FC236}">
                <a16:creationId xmlns:a16="http://schemas.microsoft.com/office/drawing/2014/main" id="{557CE732-22F8-4219-BF30-D94FD460B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700213"/>
          <a:ext cx="26638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3" imgW="1651000" imgH="406400" progId="Equation.3">
                  <p:embed/>
                </p:oleObj>
              </mc:Choice>
              <mc:Fallback>
                <p:oleObj name="Equation" r:id="rId3" imgW="1651000" imgH="4064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00213"/>
                        <a:ext cx="266382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7" name="Text Box 49">
            <a:extLst>
              <a:ext uri="{FF2B5EF4-FFF2-40B4-BE49-F238E27FC236}">
                <a16:creationId xmlns:a16="http://schemas.microsoft.com/office/drawing/2014/main" id="{E4E25301-BB83-4E0C-B9B8-20F822504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316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Deriviamo per trovare il minimo</a:t>
            </a:r>
          </a:p>
        </p:txBody>
      </p:sp>
      <p:graphicFrame>
        <p:nvGraphicFramePr>
          <p:cNvPr id="39978" name="Object 50">
            <a:extLst>
              <a:ext uri="{FF2B5EF4-FFF2-40B4-BE49-F238E27FC236}">
                <a16:creationId xmlns:a16="http://schemas.microsoft.com/office/drawing/2014/main" id="{DB1CABB9-9221-44B8-B55B-4349E6225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908050"/>
          <a:ext cx="46799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Equation" r:id="rId5" imgW="2730500" imgH="393700" progId="Equation.3">
                  <p:embed/>
                </p:oleObj>
              </mc:Choice>
              <mc:Fallback>
                <p:oleObj name="Equation" r:id="rId5" imgW="2730500" imgH="3937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08050"/>
                        <a:ext cx="46799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9" name="Rectangle 52">
            <a:extLst>
              <a:ext uri="{FF2B5EF4-FFF2-40B4-BE49-F238E27FC236}">
                <a16:creationId xmlns:a16="http://schemas.microsoft.com/office/drawing/2014/main" id="{B50B6227-40E8-453E-8A18-435C1450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9980" name="Object 51">
            <a:extLst>
              <a:ext uri="{FF2B5EF4-FFF2-40B4-BE49-F238E27FC236}">
                <a16:creationId xmlns:a16="http://schemas.microsoft.com/office/drawing/2014/main" id="{186C47EC-71F9-403A-8ECE-2B2AAD589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700213"/>
          <a:ext cx="15113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7" imgW="926698" imgH="393529" progId="Equation.3">
                  <p:embed/>
                </p:oleObj>
              </mc:Choice>
              <mc:Fallback>
                <p:oleObj name="Equation" r:id="rId7" imgW="926698" imgH="39352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700213"/>
                        <a:ext cx="15113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1" name="Line 53">
            <a:extLst>
              <a:ext uri="{FF2B5EF4-FFF2-40B4-BE49-F238E27FC236}">
                <a16:creationId xmlns:a16="http://schemas.microsoft.com/office/drawing/2014/main" id="{B04BB85A-D9A2-4A2A-A58A-6109DF155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0605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82" name="Rectangle 55">
            <a:extLst>
              <a:ext uri="{FF2B5EF4-FFF2-40B4-BE49-F238E27FC236}">
                <a16:creationId xmlns:a16="http://schemas.microsoft.com/office/drawing/2014/main" id="{EF07A0B8-CB48-43A8-857D-28752B5FF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9983" name="Object 54">
            <a:extLst>
              <a:ext uri="{FF2B5EF4-FFF2-40B4-BE49-F238E27FC236}">
                <a16:creationId xmlns:a16="http://schemas.microsoft.com/office/drawing/2014/main" id="{A5AE7A98-48A2-4EE0-AE86-FBC4194E1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1844675"/>
          <a:ext cx="11874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9" imgW="698197" imgH="177723" progId="Equation.3">
                  <p:embed/>
                </p:oleObj>
              </mc:Choice>
              <mc:Fallback>
                <p:oleObj name="Equation" r:id="rId9" imgW="698197" imgH="17772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844675"/>
                        <a:ext cx="11874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4" name="Line 56">
            <a:extLst>
              <a:ext uri="{FF2B5EF4-FFF2-40B4-BE49-F238E27FC236}">
                <a16:creationId xmlns:a16="http://schemas.microsoft.com/office/drawing/2014/main" id="{B26D35E3-D9BE-4D95-8F69-34ADAAB20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20605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85" name="Rectangle 58">
            <a:extLst>
              <a:ext uri="{FF2B5EF4-FFF2-40B4-BE49-F238E27FC236}">
                <a16:creationId xmlns:a16="http://schemas.microsoft.com/office/drawing/2014/main" id="{074F9A1B-2B92-4B0A-B0F7-AB736D1D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9986" name="Object 57">
            <a:extLst>
              <a:ext uri="{FF2B5EF4-FFF2-40B4-BE49-F238E27FC236}">
                <a16:creationId xmlns:a16="http://schemas.microsoft.com/office/drawing/2014/main" id="{4018D598-3B65-4A28-BA55-C5EABBAA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08275"/>
          <a:ext cx="37798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11" imgW="2235200" imgH="419100" progId="Equation.3">
                  <p:embed/>
                </p:oleObj>
              </mc:Choice>
              <mc:Fallback>
                <p:oleObj name="Equation" r:id="rId11" imgW="2235200" imgH="4191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37798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7" name="Rectangle 59">
            <a:extLst>
              <a:ext uri="{FF2B5EF4-FFF2-40B4-BE49-F238E27FC236}">
                <a16:creationId xmlns:a16="http://schemas.microsoft.com/office/drawing/2014/main" id="{7E696ADF-6B7B-4690-8514-81A39663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5111750" cy="9350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39988" name="Rectangle 60">
            <a:extLst>
              <a:ext uri="{FF2B5EF4-FFF2-40B4-BE49-F238E27FC236}">
                <a16:creationId xmlns:a16="http://schemas.microsoft.com/office/drawing/2014/main" id="{ED2FB2F3-5E5B-4CDE-A8E2-55592A03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860800"/>
            <a:ext cx="166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CD=4 CDo </a:t>
            </a:r>
          </a:p>
        </p:txBody>
      </p:sp>
      <p:sp>
        <p:nvSpPr>
          <p:cNvPr id="39989" name="Rectangle 62">
            <a:extLst>
              <a:ext uri="{FF2B5EF4-FFF2-40B4-BE49-F238E27FC236}">
                <a16:creationId xmlns:a16="http://schemas.microsoft.com/office/drawing/2014/main" id="{3C3420AE-B663-45F6-B941-FBB2D52B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9990" name="Object 61">
            <a:extLst>
              <a:ext uri="{FF2B5EF4-FFF2-40B4-BE49-F238E27FC236}">
                <a16:creationId xmlns:a16="http://schemas.microsoft.com/office/drawing/2014/main" id="{F96DD876-938D-44E9-94B6-928B58FD9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508500"/>
          <a:ext cx="38163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13" imgW="2514600" imgH="444500" progId="Equation.3">
                  <p:embed/>
                </p:oleObj>
              </mc:Choice>
              <mc:Fallback>
                <p:oleObj name="Equation" r:id="rId13" imgW="2514600" imgH="4445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08500"/>
                        <a:ext cx="38163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1" name="Rectangle 64">
            <a:extLst>
              <a:ext uri="{FF2B5EF4-FFF2-40B4-BE49-F238E27FC236}">
                <a16:creationId xmlns:a16="http://schemas.microsoft.com/office/drawing/2014/main" id="{8B7CD8F6-9AE7-4EED-9B9B-12C49488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9992" name="Object 63">
            <a:extLst>
              <a:ext uri="{FF2B5EF4-FFF2-40B4-BE49-F238E27FC236}">
                <a16:creationId xmlns:a16="http://schemas.microsoft.com/office/drawing/2014/main" id="{78175957-2ED7-4436-AF48-1D80FAC9A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300663"/>
          <a:ext cx="3384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4" name="Equation" r:id="rId15" imgW="1790700" imgH="241300" progId="Equation.3">
                  <p:embed/>
                </p:oleObj>
              </mc:Choice>
              <mc:Fallback>
                <p:oleObj name="Equation" r:id="rId15" imgW="1790700" imgH="2413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300663"/>
                        <a:ext cx="3384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3" name="Rectangle 66">
            <a:extLst>
              <a:ext uri="{FF2B5EF4-FFF2-40B4-BE49-F238E27FC236}">
                <a16:creationId xmlns:a16="http://schemas.microsoft.com/office/drawing/2014/main" id="{E09D8356-04D1-464D-9260-461B2705F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39994" name="Object 65">
            <a:extLst>
              <a:ext uri="{FF2B5EF4-FFF2-40B4-BE49-F238E27FC236}">
                <a16:creationId xmlns:a16="http://schemas.microsoft.com/office/drawing/2014/main" id="{1E4E407F-B531-45EA-A842-35F9D3664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949950"/>
          <a:ext cx="1727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Equation" r:id="rId17" imgW="952087" imgH="215806" progId="Equation.3">
                  <p:embed/>
                </p:oleObj>
              </mc:Choice>
              <mc:Fallback>
                <p:oleObj name="Equation" r:id="rId17" imgW="952087" imgH="215806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949950"/>
                        <a:ext cx="1727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5" name="Segnaposto numero diapositiva 58">
            <a:extLst>
              <a:ext uri="{FF2B5EF4-FFF2-40B4-BE49-F238E27FC236}">
                <a16:creationId xmlns:a16="http://schemas.microsoft.com/office/drawing/2014/main" id="{DC594435-35E4-4A91-8697-21A21E68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BDFD2B-4FB5-472A-8106-CC92B473DC93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it-IT" altLang="it-IT" sz="1400"/>
          </a:p>
        </p:txBody>
      </p:sp>
      <p:sp>
        <p:nvSpPr>
          <p:cNvPr id="60" name="Segnaposto piè di pagina 4">
            <a:extLst>
              <a:ext uri="{FF2B5EF4-FFF2-40B4-BE49-F238E27FC236}">
                <a16:creationId xmlns:a16="http://schemas.microsoft.com/office/drawing/2014/main" id="{8EAF0F46-BF85-479C-9B11-6661E0D4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F0E76D92-DD00-4C99-ADAA-C70088887E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84438" y="188913"/>
            <a:ext cx="3581400" cy="457200"/>
          </a:xfrm>
        </p:spPr>
        <p:txBody>
          <a:bodyPr/>
          <a:lstStyle/>
          <a:p>
            <a:pPr eaLnBrk="1" hangingPunct="1"/>
            <a:r>
              <a:rPr lang="it-IT" altLang="it-IT" sz="2400" b="1" dirty="0"/>
              <a:t>Polari tecniche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F898836-47E0-48BB-9FDC-33AA2359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3E85D82F-A26C-42F9-9481-236D220D0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9222" name="Object 5">
            <a:extLst>
              <a:ext uri="{FF2B5EF4-FFF2-40B4-BE49-F238E27FC236}">
                <a16:creationId xmlns:a16="http://schemas.microsoft.com/office/drawing/2014/main" id="{A50BECE6-C265-4585-B748-E3A70D5D9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765175"/>
          <a:ext cx="37449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2082800" imgH="266700" progId="Equation.3">
                  <p:embed/>
                </p:oleObj>
              </mc:Choice>
              <mc:Fallback>
                <p:oleObj name="Equation" r:id="rId3" imgW="20828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5175"/>
                        <a:ext cx="37449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>
            <a:extLst>
              <a:ext uri="{FF2B5EF4-FFF2-40B4-BE49-F238E27FC236}">
                <a16:creationId xmlns:a16="http://schemas.microsoft.com/office/drawing/2014/main" id="{B29CA01F-30D9-46CD-8E55-1EAABC0E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49E6C704-FB39-447A-9D47-8CFA77E0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289050"/>
            <a:ext cx="432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Polare parabolica ad asse spostato</a:t>
            </a:r>
          </a:p>
        </p:txBody>
      </p:sp>
      <p:pic>
        <p:nvPicPr>
          <p:cNvPr id="9225" name="Picture 9" descr="polare-nonpara">
            <a:extLst>
              <a:ext uri="{FF2B5EF4-FFF2-40B4-BE49-F238E27FC236}">
                <a16:creationId xmlns:a16="http://schemas.microsoft.com/office/drawing/2014/main" id="{0F3D5C9A-9205-436D-8463-B40732A95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714500"/>
            <a:ext cx="5559425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Segnaposto numero diapositiva 9">
            <a:extLst>
              <a:ext uri="{FF2B5EF4-FFF2-40B4-BE49-F238E27FC236}">
                <a16:creationId xmlns:a16="http://schemas.microsoft.com/office/drawing/2014/main" id="{AC298AF0-9643-48D8-903C-E985B9CA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81B1A-6122-4951-BD87-7A26720ED555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it-IT" altLang="it-IT" sz="1400"/>
          </a:p>
        </p:txBody>
      </p:sp>
      <p:sp>
        <p:nvSpPr>
          <p:cNvPr id="9227" name="Rettangolo 10">
            <a:extLst>
              <a:ext uri="{FF2B5EF4-FFF2-40B4-BE49-F238E27FC236}">
                <a16:creationId xmlns:a16="http://schemas.microsoft.com/office/drawing/2014/main" id="{CFFD24AC-6142-48C3-9129-C5B9CCAEE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000250"/>
            <a:ext cx="4000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Anche se tale modello potrebbe essere più rispondente alla polare di resistenza reale, la complessità dell’equazione  non permetterebbe di ricavare le relazioni semplici che esprimono i legami tra i vari punti caratteristici.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FFDFE529-20FA-4566-AA6F-6B1D571D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6384B4B4-7D2C-4040-AB75-9C8A613DC6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BA86768-C0A4-4DEE-9D7A-0C5CA48AA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D692632B-5E07-48AD-881E-85B9F5C5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532C6D56-C084-4CCE-A5A8-DA0708B93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83D9C122-DB78-469F-A6C9-48E6598E5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464AB9FA-E6E7-4E9F-9E1C-CA1A642E0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E90CA6D0-AFF7-4B0E-ACDC-79983373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0" name="Rectangle 9">
            <a:extLst>
              <a:ext uri="{FF2B5EF4-FFF2-40B4-BE49-F238E27FC236}">
                <a16:creationId xmlns:a16="http://schemas.microsoft.com/office/drawing/2014/main" id="{7873C787-5BC0-40B1-8624-CA6704CC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1" name="Rectangle 10">
            <a:extLst>
              <a:ext uri="{FF2B5EF4-FFF2-40B4-BE49-F238E27FC236}">
                <a16:creationId xmlns:a16="http://schemas.microsoft.com/office/drawing/2014/main" id="{79F564A3-DB87-4880-A63E-9B59F7FDA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7B0DBCEA-74CF-4830-8C05-152F9202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3" name="Rectangle 12">
            <a:extLst>
              <a:ext uri="{FF2B5EF4-FFF2-40B4-BE49-F238E27FC236}">
                <a16:creationId xmlns:a16="http://schemas.microsoft.com/office/drawing/2014/main" id="{EC72ED93-34FF-44C2-88F0-A917B078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4" name="Rectangle 13">
            <a:extLst>
              <a:ext uri="{FF2B5EF4-FFF2-40B4-BE49-F238E27FC236}">
                <a16:creationId xmlns:a16="http://schemas.microsoft.com/office/drawing/2014/main" id="{94CC5567-2364-42EF-B051-7FC20652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5" name="Rectangle 14">
            <a:extLst>
              <a:ext uri="{FF2B5EF4-FFF2-40B4-BE49-F238E27FC236}">
                <a16:creationId xmlns:a16="http://schemas.microsoft.com/office/drawing/2014/main" id="{514EF6C8-683F-483A-8F01-F4AC9C2C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6" name="Rectangle 15">
            <a:extLst>
              <a:ext uri="{FF2B5EF4-FFF2-40B4-BE49-F238E27FC236}">
                <a16:creationId xmlns:a16="http://schemas.microsoft.com/office/drawing/2014/main" id="{5DA330F4-0894-44B7-B378-9C04B5EB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7" name="Rectangle 16">
            <a:extLst>
              <a:ext uri="{FF2B5EF4-FFF2-40B4-BE49-F238E27FC236}">
                <a16:creationId xmlns:a16="http://schemas.microsoft.com/office/drawing/2014/main" id="{F08B824A-BB32-4C7B-962F-CFC1441F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8" name="Rectangle 17">
            <a:extLst>
              <a:ext uri="{FF2B5EF4-FFF2-40B4-BE49-F238E27FC236}">
                <a16:creationId xmlns:a16="http://schemas.microsoft.com/office/drawing/2014/main" id="{DC0FC3C5-49D2-4B6C-9C2F-199AC00D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79" name="Rectangle 18">
            <a:extLst>
              <a:ext uri="{FF2B5EF4-FFF2-40B4-BE49-F238E27FC236}">
                <a16:creationId xmlns:a16="http://schemas.microsoft.com/office/drawing/2014/main" id="{E36409A5-F5A0-495E-AC41-284B4B5F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0" name="Rectangle 19">
            <a:extLst>
              <a:ext uri="{FF2B5EF4-FFF2-40B4-BE49-F238E27FC236}">
                <a16:creationId xmlns:a16="http://schemas.microsoft.com/office/drawing/2014/main" id="{EF617D57-C262-41A5-ABD4-6866C79A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1" name="Rectangle 20">
            <a:extLst>
              <a:ext uri="{FF2B5EF4-FFF2-40B4-BE49-F238E27FC236}">
                <a16:creationId xmlns:a16="http://schemas.microsoft.com/office/drawing/2014/main" id="{44C72833-7CD3-4496-AD83-163C49FC0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2" name="Rectangle 21">
            <a:extLst>
              <a:ext uri="{FF2B5EF4-FFF2-40B4-BE49-F238E27FC236}">
                <a16:creationId xmlns:a16="http://schemas.microsoft.com/office/drawing/2014/main" id="{A25052C0-E908-4F59-8748-99D73E4BB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3" name="Rectangle 22">
            <a:extLst>
              <a:ext uri="{FF2B5EF4-FFF2-40B4-BE49-F238E27FC236}">
                <a16:creationId xmlns:a16="http://schemas.microsoft.com/office/drawing/2014/main" id="{C2135B2B-F04B-434B-909D-65983371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4" name="Rectangle 23">
            <a:extLst>
              <a:ext uri="{FF2B5EF4-FFF2-40B4-BE49-F238E27FC236}">
                <a16:creationId xmlns:a16="http://schemas.microsoft.com/office/drawing/2014/main" id="{C9A1E7E7-0874-4D83-8C55-150D753B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5" name="Rectangle 24">
            <a:extLst>
              <a:ext uri="{FF2B5EF4-FFF2-40B4-BE49-F238E27FC236}">
                <a16:creationId xmlns:a16="http://schemas.microsoft.com/office/drawing/2014/main" id="{5589EB52-5F92-4E5B-BDA1-2FB61A67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6" name="Rectangle 25">
            <a:extLst>
              <a:ext uri="{FF2B5EF4-FFF2-40B4-BE49-F238E27FC236}">
                <a16:creationId xmlns:a16="http://schemas.microsoft.com/office/drawing/2014/main" id="{94D70953-E115-4CF3-9A06-377DDA76F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7" name="Rectangle 26">
            <a:extLst>
              <a:ext uri="{FF2B5EF4-FFF2-40B4-BE49-F238E27FC236}">
                <a16:creationId xmlns:a16="http://schemas.microsoft.com/office/drawing/2014/main" id="{2C5F7A3E-3736-4ECA-9C15-9D877C63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8" name="Rectangle 27">
            <a:extLst>
              <a:ext uri="{FF2B5EF4-FFF2-40B4-BE49-F238E27FC236}">
                <a16:creationId xmlns:a16="http://schemas.microsoft.com/office/drawing/2014/main" id="{97AE1E3E-1226-4C97-847F-36922C15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89" name="Rectangle 28">
            <a:extLst>
              <a:ext uri="{FF2B5EF4-FFF2-40B4-BE49-F238E27FC236}">
                <a16:creationId xmlns:a16="http://schemas.microsoft.com/office/drawing/2014/main" id="{F35D064B-BD73-45DE-A0A7-E83D52FD2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0" name="Rectangle 29">
            <a:extLst>
              <a:ext uri="{FF2B5EF4-FFF2-40B4-BE49-F238E27FC236}">
                <a16:creationId xmlns:a16="http://schemas.microsoft.com/office/drawing/2014/main" id="{C1B22D5A-F9A9-429B-88A0-A8ACE6B9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1" name="Rectangle 30">
            <a:extLst>
              <a:ext uri="{FF2B5EF4-FFF2-40B4-BE49-F238E27FC236}">
                <a16:creationId xmlns:a16="http://schemas.microsoft.com/office/drawing/2014/main" id="{9BF6A51F-C59B-442E-B144-31C5E9D86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2" name="Rectangle 31">
            <a:extLst>
              <a:ext uri="{FF2B5EF4-FFF2-40B4-BE49-F238E27FC236}">
                <a16:creationId xmlns:a16="http://schemas.microsoft.com/office/drawing/2014/main" id="{59F57D53-0107-42B6-9F99-DE8615FDC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3" name="Rectangle 32">
            <a:extLst>
              <a:ext uri="{FF2B5EF4-FFF2-40B4-BE49-F238E27FC236}">
                <a16:creationId xmlns:a16="http://schemas.microsoft.com/office/drawing/2014/main" id="{11366773-7151-46BA-B592-1E77A0176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4" name="Rectangle 33">
            <a:extLst>
              <a:ext uri="{FF2B5EF4-FFF2-40B4-BE49-F238E27FC236}">
                <a16:creationId xmlns:a16="http://schemas.microsoft.com/office/drawing/2014/main" id="{6BA2D276-8B40-4B68-AC75-1B902DE2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5" name="Rectangle 34">
            <a:extLst>
              <a:ext uri="{FF2B5EF4-FFF2-40B4-BE49-F238E27FC236}">
                <a16:creationId xmlns:a16="http://schemas.microsoft.com/office/drawing/2014/main" id="{50CC15B3-C3B4-40E4-9AA5-61883001A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6" name="Rectangle 35">
            <a:extLst>
              <a:ext uri="{FF2B5EF4-FFF2-40B4-BE49-F238E27FC236}">
                <a16:creationId xmlns:a16="http://schemas.microsoft.com/office/drawing/2014/main" id="{84E1024F-298B-4C2B-86BA-05EC2D9A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7" name="Rectangle 36">
            <a:extLst>
              <a:ext uri="{FF2B5EF4-FFF2-40B4-BE49-F238E27FC236}">
                <a16:creationId xmlns:a16="http://schemas.microsoft.com/office/drawing/2014/main" id="{4B4C94A1-672E-49C5-B987-D6889231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8" name="Rectangle 37">
            <a:extLst>
              <a:ext uri="{FF2B5EF4-FFF2-40B4-BE49-F238E27FC236}">
                <a16:creationId xmlns:a16="http://schemas.microsoft.com/office/drawing/2014/main" id="{53B0532B-D44A-4236-9277-E3B387C5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0999" name="Rectangle 38">
            <a:extLst>
              <a:ext uri="{FF2B5EF4-FFF2-40B4-BE49-F238E27FC236}">
                <a16:creationId xmlns:a16="http://schemas.microsoft.com/office/drawing/2014/main" id="{5D4A1645-5567-4735-8059-CD67CE206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000" name="Text Box 40">
            <a:extLst>
              <a:ext uri="{FF2B5EF4-FFF2-40B4-BE49-F238E27FC236}">
                <a16:creationId xmlns:a16="http://schemas.microsoft.com/office/drawing/2014/main" id="{960B65DF-A001-4960-8198-2E1EFF751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P</a:t>
            </a:r>
          </a:p>
        </p:txBody>
      </p:sp>
      <p:sp>
        <p:nvSpPr>
          <p:cNvPr id="41001" name="Rectangle 42">
            <a:extLst>
              <a:ext uri="{FF2B5EF4-FFF2-40B4-BE49-F238E27FC236}">
                <a16:creationId xmlns:a16="http://schemas.microsoft.com/office/drawing/2014/main" id="{E7DB0D11-C2C8-4EFA-9F54-6F3F7096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002" name="Rectangle 45">
            <a:extLst>
              <a:ext uri="{FF2B5EF4-FFF2-40B4-BE49-F238E27FC236}">
                <a16:creationId xmlns:a16="http://schemas.microsoft.com/office/drawing/2014/main" id="{712BC33B-22D5-4CB8-BA73-24CB9411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003" name="Rectangle 48">
            <a:extLst>
              <a:ext uri="{FF2B5EF4-FFF2-40B4-BE49-F238E27FC236}">
                <a16:creationId xmlns:a16="http://schemas.microsoft.com/office/drawing/2014/main" id="{70147782-7A78-4A20-AE31-A3FB9EBB0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004" name="Rectangle 52">
            <a:extLst>
              <a:ext uri="{FF2B5EF4-FFF2-40B4-BE49-F238E27FC236}">
                <a16:creationId xmlns:a16="http://schemas.microsoft.com/office/drawing/2014/main" id="{3D4D716A-7322-437D-B86B-0A58C68EB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005" name="Rectangle 54">
            <a:extLst>
              <a:ext uri="{FF2B5EF4-FFF2-40B4-BE49-F238E27FC236}">
                <a16:creationId xmlns:a16="http://schemas.microsoft.com/office/drawing/2014/main" id="{F3A0E7BD-8B6F-4141-90C9-FADFF68D3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006" name="Rectangle 56">
            <a:extLst>
              <a:ext uri="{FF2B5EF4-FFF2-40B4-BE49-F238E27FC236}">
                <a16:creationId xmlns:a16="http://schemas.microsoft.com/office/drawing/2014/main" id="{0CDE8AA7-BA08-4CBE-873F-4BD20AD0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1007" name="Object 58">
            <a:extLst>
              <a:ext uri="{FF2B5EF4-FFF2-40B4-BE49-F238E27FC236}">
                <a16:creationId xmlns:a16="http://schemas.microsoft.com/office/drawing/2014/main" id="{B8F56CB7-3397-40B1-8600-0A021BAED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916113"/>
          <a:ext cx="37449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3" imgW="2171700" imgH="469900" progId="Equation.3">
                  <p:embed/>
                </p:oleObj>
              </mc:Choice>
              <mc:Fallback>
                <p:oleObj name="Equation" r:id="rId3" imgW="2171700" imgH="4699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16113"/>
                        <a:ext cx="374491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8" name="Object 60">
            <a:extLst>
              <a:ext uri="{FF2B5EF4-FFF2-40B4-BE49-F238E27FC236}">
                <a16:creationId xmlns:a16="http://schemas.microsoft.com/office/drawing/2014/main" id="{F7625BC3-F3A9-426D-997E-EF812A86A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908050"/>
          <a:ext cx="3384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Equation" r:id="rId5" imgW="1790700" imgH="241300" progId="Equation.3">
                  <p:embed/>
                </p:oleObj>
              </mc:Choice>
              <mc:Fallback>
                <p:oleObj name="Equation" r:id="rId5" imgW="1790700" imgH="2413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3384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9" name="Object 61">
            <a:extLst>
              <a:ext uri="{FF2B5EF4-FFF2-40B4-BE49-F238E27FC236}">
                <a16:creationId xmlns:a16="http://schemas.microsoft.com/office/drawing/2014/main" id="{6C25B32D-9FD9-4A32-A41D-09F048032F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484313"/>
          <a:ext cx="17272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Equation" r:id="rId7" imgW="952087" imgH="215806" progId="Equation.3">
                  <p:embed/>
                </p:oleObj>
              </mc:Choice>
              <mc:Fallback>
                <p:oleObj name="Equation" r:id="rId7" imgW="952087" imgH="215806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17272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0" name="Picture 62">
            <a:extLst>
              <a:ext uri="{FF2B5EF4-FFF2-40B4-BE49-F238E27FC236}">
                <a16:creationId xmlns:a16="http://schemas.microsoft.com/office/drawing/2014/main" id="{6D626FE4-CBAA-4F4D-BC7C-080E2BF5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275"/>
            <a:ext cx="4572000" cy="45339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011" name="Rectangle 64">
            <a:extLst>
              <a:ext uri="{FF2B5EF4-FFF2-40B4-BE49-F238E27FC236}">
                <a16:creationId xmlns:a16="http://schemas.microsoft.com/office/drawing/2014/main" id="{ECEE2A49-7951-40E4-AFEC-FACFB043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1012" name="Object 63">
            <a:extLst>
              <a:ext uri="{FF2B5EF4-FFF2-40B4-BE49-F238E27FC236}">
                <a16:creationId xmlns:a16="http://schemas.microsoft.com/office/drawing/2014/main" id="{102CBCCB-1186-4994-8CCC-00F37B4C4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8" y="5373688"/>
          <a:ext cx="54006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Equation" r:id="rId10" imgW="3505200" imgH="495300" progId="Equation.3">
                  <p:embed/>
                </p:oleObj>
              </mc:Choice>
              <mc:Fallback>
                <p:oleObj name="Equation" r:id="rId10" imgW="3505200" imgH="4953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5373688"/>
                        <a:ext cx="54006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3" name="Segnaposto numero diapositiva 52">
            <a:extLst>
              <a:ext uri="{FF2B5EF4-FFF2-40B4-BE49-F238E27FC236}">
                <a16:creationId xmlns:a16="http://schemas.microsoft.com/office/drawing/2014/main" id="{C1B3514B-B643-43AD-B33F-6B30CD57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50010-4F20-44CF-BA2B-7C38545C117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it-IT" altLang="it-IT" sz="1400"/>
          </a:p>
        </p:txBody>
      </p:sp>
      <p:sp>
        <p:nvSpPr>
          <p:cNvPr id="41014" name="Text Box 49">
            <a:extLst>
              <a:ext uri="{FF2B5EF4-FFF2-40B4-BE49-F238E27FC236}">
                <a16:creationId xmlns:a16="http://schemas.microsoft.com/office/drawing/2014/main" id="{6CE8217A-7801-4ED5-91E2-BD4A2814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5362575"/>
            <a:ext cx="334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Quindi la velocità nel punto caratteristico P è uguale a quella in E diviso per 1.32.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72ACA6F7-DA31-4028-8598-6C2A6389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181B2189-CE3B-4528-A74D-647B3C0E41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5180494-7052-4DE3-85A3-F3160FFB5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BF620C31-465E-4135-B21A-87B60F24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E06F6102-D56A-47EA-ACB8-6BF7B8825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0ABAE297-C628-44FF-AA20-C721A2625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658CD146-8681-4BB7-B296-765EA2120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3" name="Rectangle 8">
            <a:extLst>
              <a:ext uri="{FF2B5EF4-FFF2-40B4-BE49-F238E27FC236}">
                <a16:creationId xmlns:a16="http://schemas.microsoft.com/office/drawing/2014/main" id="{94C74671-F4B3-43C9-B18F-FE92D81CE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4" name="Rectangle 9">
            <a:extLst>
              <a:ext uri="{FF2B5EF4-FFF2-40B4-BE49-F238E27FC236}">
                <a16:creationId xmlns:a16="http://schemas.microsoft.com/office/drawing/2014/main" id="{0A950E31-0651-41FA-9369-5C07C954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5" name="Rectangle 10">
            <a:extLst>
              <a:ext uri="{FF2B5EF4-FFF2-40B4-BE49-F238E27FC236}">
                <a16:creationId xmlns:a16="http://schemas.microsoft.com/office/drawing/2014/main" id="{B6423F19-6FB8-4887-94B4-756AA4FF5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6" name="Rectangle 11">
            <a:extLst>
              <a:ext uri="{FF2B5EF4-FFF2-40B4-BE49-F238E27FC236}">
                <a16:creationId xmlns:a16="http://schemas.microsoft.com/office/drawing/2014/main" id="{DCC22335-FD86-4794-B93C-8E730CC2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7" name="Rectangle 12">
            <a:extLst>
              <a:ext uri="{FF2B5EF4-FFF2-40B4-BE49-F238E27FC236}">
                <a16:creationId xmlns:a16="http://schemas.microsoft.com/office/drawing/2014/main" id="{991485C6-D031-4A5F-A785-9E7423FC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8" name="Rectangle 13">
            <a:extLst>
              <a:ext uri="{FF2B5EF4-FFF2-40B4-BE49-F238E27FC236}">
                <a16:creationId xmlns:a16="http://schemas.microsoft.com/office/drawing/2014/main" id="{BECEE8BF-5C57-414A-834C-C6CB7082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1999" name="Rectangle 14">
            <a:extLst>
              <a:ext uri="{FF2B5EF4-FFF2-40B4-BE49-F238E27FC236}">
                <a16:creationId xmlns:a16="http://schemas.microsoft.com/office/drawing/2014/main" id="{C0F5D80A-DC5B-475F-BEB2-7F817B39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0" name="Rectangle 15">
            <a:extLst>
              <a:ext uri="{FF2B5EF4-FFF2-40B4-BE49-F238E27FC236}">
                <a16:creationId xmlns:a16="http://schemas.microsoft.com/office/drawing/2014/main" id="{F548E5D2-2AE4-4F53-BF57-B7D1112C8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1" name="Rectangle 16">
            <a:extLst>
              <a:ext uri="{FF2B5EF4-FFF2-40B4-BE49-F238E27FC236}">
                <a16:creationId xmlns:a16="http://schemas.microsoft.com/office/drawing/2014/main" id="{AC591D41-483A-43AE-B32B-9D6A82B64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2" name="Rectangle 17">
            <a:extLst>
              <a:ext uri="{FF2B5EF4-FFF2-40B4-BE49-F238E27FC236}">
                <a16:creationId xmlns:a16="http://schemas.microsoft.com/office/drawing/2014/main" id="{FFA26F25-80B2-4CAB-847D-B23073805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3" name="Rectangle 18">
            <a:extLst>
              <a:ext uri="{FF2B5EF4-FFF2-40B4-BE49-F238E27FC236}">
                <a16:creationId xmlns:a16="http://schemas.microsoft.com/office/drawing/2014/main" id="{85CB7384-64A6-41EC-8DF3-90435CA3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4" name="Rectangle 19">
            <a:extLst>
              <a:ext uri="{FF2B5EF4-FFF2-40B4-BE49-F238E27FC236}">
                <a16:creationId xmlns:a16="http://schemas.microsoft.com/office/drawing/2014/main" id="{852F3416-1DC7-4239-B468-73509404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5" name="Rectangle 20">
            <a:extLst>
              <a:ext uri="{FF2B5EF4-FFF2-40B4-BE49-F238E27FC236}">
                <a16:creationId xmlns:a16="http://schemas.microsoft.com/office/drawing/2014/main" id="{F7B28BC6-4236-4EA0-B9C9-1382A24E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6" name="Rectangle 21">
            <a:extLst>
              <a:ext uri="{FF2B5EF4-FFF2-40B4-BE49-F238E27FC236}">
                <a16:creationId xmlns:a16="http://schemas.microsoft.com/office/drawing/2014/main" id="{4D489D2B-66F4-4A6A-A5CB-810737746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7" name="Rectangle 22">
            <a:extLst>
              <a:ext uri="{FF2B5EF4-FFF2-40B4-BE49-F238E27FC236}">
                <a16:creationId xmlns:a16="http://schemas.microsoft.com/office/drawing/2014/main" id="{0B263352-71B1-49A1-A3BB-2EA06806E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8" name="Rectangle 23">
            <a:extLst>
              <a:ext uri="{FF2B5EF4-FFF2-40B4-BE49-F238E27FC236}">
                <a16:creationId xmlns:a16="http://schemas.microsoft.com/office/drawing/2014/main" id="{EC20800F-D186-4BF9-930B-2493D5AAA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09" name="Rectangle 24">
            <a:extLst>
              <a:ext uri="{FF2B5EF4-FFF2-40B4-BE49-F238E27FC236}">
                <a16:creationId xmlns:a16="http://schemas.microsoft.com/office/drawing/2014/main" id="{881A1BA2-B1D7-40A3-A399-73208A90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0" name="Rectangle 25">
            <a:extLst>
              <a:ext uri="{FF2B5EF4-FFF2-40B4-BE49-F238E27FC236}">
                <a16:creationId xmlns:a16="http://schemas.microsoft.com/office/drawing/2014/main" id="{CC9584E9-AFC6-4BFD-881C-9BB9DA03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1" name="Rectangle 26">
            <a:extLst>
              <a:ext uri="{FF2B5EF4-FFF2-40B4-BE49-F238E27FC236}">
                <a16:creationId xmlns:a16="http://schemas.microsoft.com/office/drawing/2014/main" id="{2673AAE6-F369-45DF-A696-A20572BB8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2" name="Rectangle 27">
            <a:extLst>
              <a:ext uri="{FF2B5EF4-FFF2-40B4-BE49-F238E27FC236}">
                <a16:creationId xmlns:a16="http://schemas.microsoft.com/office/drawing/2014/main" id="{BC58984A-8E1B-4995-8A12-BF0FECCC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3" name="Rectangle 28">
            <a:extLst>
              <a:ext uri="{FF2B5EF4-FFF2-40B4-BE49-F238E27FC236}">
                <a16:creationId xmlns:a16="http://schemas.microsoft.com/office/drawing/2014/main" id="{54920AB1-EB83-4C54-8B5A-F7A64A800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4" name="Rectangle 29">
            <a:extLst>
              <a:ext uri="{FF2B5EF4-FFF2-40B4-BE49-F238E27FC236}">
                <a16:creationId xmlns:a16="http://schemas.microsoft.com/office/drawing/2014/main" id="{74571D0E-64B5-429A-B7A1-7D761A4D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5" name="Rectangle 30">
            <a:extLst>
              <a:ext uri="{FF2B5EF4-FFF2-40B4-BE49-F238E27FC236}">
                <a16:creationId xmlns:a16="http://schemas.microsoft.com/office/drawing/2014/main" id="{6043C70A-7DE3-4B3A-BF81-62AC6886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6" name="Rectangle 31">
            <a:extLst>
              <a:ext uri="{FF2B5EF4-FFF2-40B4-BE49-F238E27FC236}">
                <a16:creationId xmlns:a16="http://schemas.microsoft.com/office/drawing/2014/main" id="{9BCA3A6E-E036-4B91-BEB0-84B8E03A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7" name="Rectangle 32">
            <a:extLst>
              <a:ext uri="{FF2B5EF4-FFF2-40B4-BE49-F238E27FC236}">
                <a16:creationId xmlns:a16="http://schemas.microsoft.com/office/drawing/2014/main" id="{BABAB500-9922-4610-B9B1-387BA103F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8" name="Rectangle 33">
            <a:extLst>
              <a:ext uri="{FF2B5EF4-FFF2-40B4-BE49-F238E27FC236}">
                <a16:creationId xmlns:a16="http://schemas.microsoft.com/office/drawing/2014/main" id="{8012DF94-9557-420F-A9F2-A9421DFA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19" name="Rectangle 34">
            <a:extLst>
              <a:ext uri="{FF2B5EF4-FFF2-40B4-BE49-F238E27FC236}">
                <a16:creationId xmlns:a16="http://schemas.microsoft.com/office/drawing/2014/main" id="{F58301A9-5E79-4D4C-BA3D-9D1DF616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20" name="Rectangle 35">
            <a:extLst>
              <a:ext uri="{FF2B5EF4-FFF2-40B4-BE49-F238E27FC236}">
                <a16:creationId xmlns:a16="http://schemas.microsoft.com/office/drawing/2014/main" id="{8C8BE7D3-B879-4F73-8B4E-5B917845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21" name="Rectangle 36">
            <a:extLst>
              <a:ext uri="{FF2B5EF4-FFF2-40B4-BE49-F238E27FC236}">
                <a16:creationId xmlns:a16="http://schemas.microsoft.com/office/drawing/2014/main" id="{66434324-7965-4F82-9D16-EBDF7586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22" name="Rectangle 37">
            <a:extLst>
              <a:ext uri="{FF2B5EF4-FFF2-40B4-BE49-F238E27FC236}">
                <a16:creationId xmlns:a16="http://schemas.microsoft.com/office/drawing/2014/main" id="{5C7D103B-B4EB-47AB-B923-F384C7E9D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23" name="Rectangle 38">
            <a:extLst>
              <a:ext uri="{FF2B5EF4-FFF2-40B4-BE49-F238E27FC236}">
                <a16:creationId xmlns:a16="http://schemas.microsoft.com/office/drawing/2014/main" id="{107E6CDF-BA09-45C0-803C-DB0FD182D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24" name="Text Box 39">
            <a:extLst>
              <a:ext uri="{FF2B5EF4-FFF2-40B4-BE49-F238E27FC236}">
                <a16:creationId xmlns:a16="http://schemas.microsoft.com/office/drawing/2014/main" id="{207DA488-73AF-47B4-9DFA-9F7E9AB7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P</a:t>
            </a:r>
          </a:p>
        </p:txBody>
      </p:sp>
      <p:sp>
        <p:nvSpPr>
          <p:cNvPr id="42025" name="Rectangle 40">
            <a:extLst>
              <a:ext uri="{FF2B5EF4-FFF2-40B4-BE49-F238E27FC236}">
                <a16:creationId xmlns:a16="http://schemas.microsoft.com/office/drawing/2014/main" id="{570A9287-5EAB-4153-8E7A-D11811A53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26" name="Rectangle 41">
            <a:extLst>
              <a:ext uri="{FF2B5EF4-FFF2-40B4-BE49-F238E27FC236}">
                <a16:creationId xmlns:a16="http://schemas.microsoft.com/office/drawing/2014/main" id="{0B4843D1-28FF-4320-9401-AB3B37B0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27" name="Rectangle 42">
            <a:extLst>
              <a:ext uri="{FF2B5EF4-FFF2-40B4-BE49-F238E27FC236}">
                <a16:creationId xmlns:a16="http://schemas.microsoft.com/office/drawing/2014/main" id="{2A7BAF97-6BA9-4966-B9B8-BE542E90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28" name="Rectangle 43">
            <a:extLst>
              <a:ext uri="{FF2B5EF4-FFF2-40B4-BE49-F238E27FC236}">
                <a16:creationId xmlns:a16="http://schemas.microsoft.com/office/drawing/2014/main" id="{53E81C20-07E6-47A9-AFF4-F0B106A55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29" name="Rectangle 44">
            <a:extLst>
              <a:ext uri="{FF2B5EF4-FFF2-40B4-BE49-F238E27FC236}">
                <a16:creationId xmlns:a16="http://schemas.microsoft.com/office/drawing/2014/main" id="{314BA933-C9F1-41A5-B134-2EDD26A1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30" name="Rectangle 45">
            <a:extLst>
              <a:ext uri="{FF2B5EF4-FFF2-40B4-BE49-F238E27FC236}">
                <a16:creationId xmlns:a16="http://schemas.microsoft.com/office/drawing/2014/main" id="{4E099350-C1C1-46E0-B566-92FFB6A4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31" name="Rectangle 50">
            <a:extLst>
              <a:ext uri="{FF2B5EF4-FFF2-40B4-BE49-F238E27FC236}">
                <a16:creationId xmlns:a16="http://schemas.microsoft.com/office/drawing/2014/main" id="{CF851819-6708-4553-B3A9-9FFC52C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32" name="Rectangle 53">
            <a:extLst>
              <a:ext uri="{FF2B5EF4-FFF2-40B4-BE49-F238E27FC236}">
                <a16:creationId xmlns:a16="http://schemas.microsoft.com/office/drawing/2014/main" id="{1AFC4BF7-9940-493C-98FF-085B3733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2033" name="Object 52">
            <a:extLst>
              <a:ext uri="{FF2B5EF4-FFF2-40B4-BE49-F238E27FC236}">
                <a16:creationId xmlns:a16="http://schemas.microsoft.com/office/drawing/2014/main" id="{E393D6FB-87E9-4936-8515-FDFF580B5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35038"/>
          <a:ext cx="838835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Grafico" r:id="rId3" imgW="4829175" imgH="2981325" progId="Excel.Chart.8">
                  <p:embed/>
                </p:oleObj>
              </mc:Choice>
              <mc:Fallback>
                <p:oleObj name="Grafico" r:id="rId3" imgW="4829175" imgH="2981325" progId="Excel.Chart.8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35038"/>
                        <a:ext cx="838835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4" name="Oval 54">
            <a:extLst>
              <a:ext uri="{FF2B5EF4-FFF2-40B4-BE49-F238E27FC236}">
                <a16:creationId xmlns:a16="http://schemas.microsoft.com/office/drawing/2014/main" id="{5EE682B1-1C1D-433A-80AC-9CEF5834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0686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2035" name="Segnaposto numero diapositiva 50">
            <a:extLst>
              <a:ext uri="{FF2B5EF4-FFF2-40B4-BE49-F238E27FC236}">
                <a16:creationId xmlns:a16="http://schemas.microsoft.com/office/drawing/2014/main" id="{D410353D-0545-4B72-9C3C-6EDA470C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BC7EA9-E067-4C9F-8337-94218627A6EE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it-IT" altLang="it-IT" sz="1400"/>
          </a:p>
        </p:txBody>
      </p:sp>
      <p:sp>
        <p:nvSpPr>
          <p:cNvPr id="52" name="Segnaposto piè di pagina 4">
            <a:extLst>
              <a:ext uri="{FF2B5EF4-FFF2-40B4-BE49-F238E27FC236}">
                <a16:creationId xmlns:a16="http://schemas.microsoft.com/office/drawing/2014/main" id="{C69ECBD8-1380-4E67-AE3A-522764E1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4D30B340-8F6F-4033-9FB1-4FE5B95D01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F206FAF-C829-4970-9F5F-6CCE993E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A262594A-DCC9-41C7-92E5-6FA7336E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7AD20ECC-16E0-4DB2-9FC9-1133BF50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6E314ACF-3953-4176-A779-2288EC86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422C7BBC-DC5C-4E6D-865C-B4935472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17" name="Rectangle 8">
            <a:extLst>
              <a:ext uri="{FF2B5EF4-FFF2-40B4-BE49-F238E27FC236}">
                <a16:creationId xmlns:a16="http://schemas.microsoft.com/office/drawing/2014/main" id="{62AFA02D-1A37-45A2-B57A-B3FE14798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18" name="Rectangle 9">
            <a:extLst>
              <a:ext uri="{FF2B5EF4-FFF2-40B4-BE49-F238E27FC236}">
                <a16:creationId xmlns:a16="http://schemas.microsoft.com/office/drawing/2014/main" id="{C7D43703-BAFE-432E-A60D-5FE7B8A6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19" name="Rectangle 10">
            <a:extLst>
              <a:ext uri="{FF2B5EF4-FFF2-40B4-BE49-F238E27FC236}">
                <a16:creationId xmlns:a16="http://schemas.microsoft.com/office/drawing/2014/main" id="{B21D0867-0F6E-4C75-942B-EEBC71AFD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0" name="Rectangle 11">
            <a:extLst>
              <a:ext uri="{FF2B5EF4-FFF2-40B4-BE49-F238E27FC236}">
                <a16:creationId xmlns:a16="http://schemas.microsoft.com/office/drawing/2014/main" id="{2A3C3C89-D3D6-4A9B-8E88-C36F2947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1" name="Rectangle 12">
            <a:extLst>
              <a:ext uri="{FF2B5EF4-FFF2-40B4-BE49-F238E27FC236}">
                <a16:creationId xmlns:a16="http://schemas.microsoft.com/office/drawing/2014/main" id="{BFB04B91-9393-4CC2-B2FA-EF810484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2" name="Rectangle 13">
            <a:extLst>
              <a:ext uri="{FF2B5EF4-FFF2-40B4-BE49-F238E27FC236}">
                <a16:creationId xmlns:a16="http://schemas.microsoft.com/office/drawing/2014/main" id="{89D7E815-A628-4F61-8B7E-CFDA817B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3" name="Rectangle 14">
            <a:extLst>
              <a:ext uri="{FF2B5EF4-FFF2-40B4-BE49-F238E27FC236}">
                <a16:creationId xmlns:a16="http://schemas.microsoft.com/office/drawing/2014/main" id="{EB796106-29A4-48D8-B918-F96A024D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4" name="Rectangle 15">
            <a:extLst>
              <a:ext uri="{FF2B5EF4-FFF2-40B4-BE49-F238E27FC236}">
                <a16:creationId xmlns:a16="http://schemas.microsoft.com/office/drawing/2014/main" id="{80325334-77CD-4770-9465-D3A0C6E8D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5" name="Rectangle 16">
            <a:extLst>
              <a:ext uri="{FF2B5EF4-FFF2-40B4-BE49-F238E27FC236}">
                <a16:creationId xmlns:a16="http://schemas.microsoft.com/office/drawing/2014/main" id="{25DE6F5F-B1D7-4A76-BA71-9478EBF74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6" name="Rectangle 17">
            <a:extLst>
              <a:ext uri="{FF2B5EF4-FFF2-40B4-BE49-F238E27FC236}">
                <a16:creationId xmlns:a16="http://schemas.microsoft.com/office/drawing/2014/main" id="{BB52FCD5-8A19-4A78-9814-CD317506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7" name="Rectangle 18">
            <a:extLst>
              <a:ext uri="{FF2B5EF4-FFF2-40B4-BE49-F238E27FC236}">
                <a16:creationId xmlns:a16="http://schemas.microsoft.com/office/drawing/2014/main" id="{CD51D890-85C6-477F-8AA7-5A2673C67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8" name="Rectangle 19">
            <a:extLst>
              <a:ext uri="{FF2B5EF4-FFF2-40B4-BE49-F238E27FC236}">
                <a16:creationId xmlns:a16="http://schemas.microsoft.com/office/drawing/2014/main" id="{BB522EE6-17BA-4E7E-A1DF-5BDCF8C7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29" name="Rectangle 20">
            <a:extLst>
              <a:ext uri="{FF2B5EF4-FFF2-40B4-BE49-F238E27FC236}">
                <a16:creationId xmlns:a16="http://schemas.microsoft.com/office/drawing/2014/main" id="{CA9A6770-5580-491C-A2D6-FB1D99BA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0" name="Rectangle 21">
            <a:extLst>
              <a:ext uri="{FF2B5EF4-FFF2-40B4-BE49-F238E27FC236}">
                <a16:creationId xmlns:a16="http://schemas.microsoft.com/office/drawing/2014/main" id="{095AFEBA-64A3-481D-8ED7-6A06001D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1" name="Rectangle 22">
            <a:extLst>
              <a:ext uri="{FF2B5EF4-FFF2-40B4-BE49-F238E27FC236}">
                <a16:creationId xmlns:a16="http://schemas.microsoft.com/office/drawing/2014/main" id="{215936E5-DCF8-4D16-B001-61DD1835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2" name="Rectangle 23">
            <a:extLst>
              <a:ext uri="{FF2B5EF4-FFF2-40B4-BE49-F238E27FC236}">
                <a16:creationId xmlns:a16="http://schemas.microsoft.com/office/drawing/2014/main" id="{96659DF8-1C34-44B3-9532-D9D230A8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3" name="Rectangle 24">
            <a:extLst>
              <a:ext uri="{FF2B5EF4-FFF2-40B4-BE49-F238E27FC236}">
                <a16:creationId xmlns:a16="http://schemas.microsoft.com/office/drawing/2014/main" id="{16DA9423-5139-4585-9CE1-58B19C80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4" name="Rectangle 25">
            <a:extLst>
              <a:ext uri="{FF2B5EF4-FFF2-40B4-BE49-F238E27FC236}">
                <a16:creationId xmlns:a16="http://schemas.microsoft.com/office/drawing/2014/main" id="{41B3716F-B043-493E-B111-143C20B2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5" name="Rectangle 26">
            <a:extLst>
              <a:ext uri="{FF2B5EF4-FFF2-40B4-BE49-F238E27FC236}">
                <a16:creationId xmlns:a16="http://schemas.microsoft.com/office/drawing/2014/main" id="{D7167AFA-6A68-437A-8876-B49D1689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6" name="Rectangle 27">
            <a:extLst>
              <a:ext uri="{FF2B5EF4-FFF2-40B4-BE49-F238E27FC236}">
                <a16:creationId xmlns:a16="http://schemas.microsoft.com/office/drawing/2014/main" id="{911365FA-898D-4DFB-9400-DBB13220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7" name="Rectangle 28">
            <a:extLst>
              <a:ext uri="{FF2B5EF4-FFF2-40B4-BE49-F238E27FC236}">
                <a16:creationId xmlns:a16="http://schemas.microsoft.com/office/drawing/2014/main" id="{8025CF64-2B81-4A8B-88F0-96F6E95C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8" name="Rectangle 29">
            <a:extLst>
              <a:ext uri="{FF2B5EF4-FFF2-40B4-BE49-F238E27FC236}">
                <a16:creationId xmlns:a16="http://schemas.microsoft.com/office/drawing/2014/main" id="{A97BAF30-D37B-4EF2-9C3B-614AD489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39" name="Rectangle 30">
            <a:extLst>
              <a:ext uri="{FF2B5EF4-FFF2-40B4-BE49-F238E27FC236}">
                <a16:creationId xmlns:a16="http://schemas.microsoft.com/office/drawing/2014/main" id="{304D25FD-126C-49C5-93AA-926B9844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40" name="Rectangle 31">
            <a:extLst>
              <a:ext uri="{FF2B5EF4-FFF2-40B4-BE49-F238E27FC236}">
                <a16:creationId xmlns:a16="http://schemas.microsoft.com/office/drawing/2014/main" id="{4982C143-D50A-4FDD-AB61-06BB6F68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41" name="Rectangle 32">
            <a:extLst>
              <a:ext uri="{FF2B5EF4-FFF2-40B4-BE49-F238E27FC236}">
                <a16:creationId xmlns:a16="http://schemas.microsoft.com/office/drawing/2014/main" id="{F4E38D1E-4BFC-42D3-8820-87A9E2C4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42" name="Rectangle 33">
            <a:extLst>
              <a:ext uri="{FF2B5EF4-FFF2-40B4-BE49-F238E27FC236}">
                <a16:creationId xmlns:a16="http://schemas.microsoft.com/office/drawing/2014/main" id="{0C26808B-04E0-4965-BA59-71CCFAD6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43" name="Rectangle 34">
            <a:extLst>
              <a:ext uri="{FF2B5EF4-FFF2-40B4-BE49-F238E27FC236}">
                <a16:creationId xmlns:a16="http://schemas.microsoft.com/office/drawing/2014/main" id="{8D03EDE9-5494-4468-B025-42BEADD3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44" name="Rectangle 35">
            <a:extLst>
              <a:ext uri="{FF2B5EF4-FFF2-40B4-BE49-F238E27FC236}">
                <a16:creationId xmlns:a16="http://schemas.microsoft.com/office/drawing/2014/main" id="{690FA7DD-E024-4B86-A3FC-B2B576E3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45" name="Rectangle 36">
            <a:extLst>
              <a:ext uri="{FF2B5EF4-FFF2-40B4-BE49-F238E27FC236}">
                <a16:creationId xmlns:a16="http://schemas.microsoft.com/office/drawing/2014/main" id="{E936D193-4274-4BB0-AC9B-5CE3F980B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46" name="Rectangle 37">
            <a:extLst>
              <a:ext uri="{FF2B5EF4-FFF2-40B4-BE49-F238E27FC236}">
                <a16:creationId xmlns:a16="http://schemas.microsoft.com/office/drawing/2014/main" id="{16604E90-4E93-4C26-AFB3-7997C402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47" name="Rectangle 38">
            <a:extLst>
              <a:ext uri="{FF2B5EF4-FFF2-40B4-BE49-F238E27FC236}">
                <a16:creationId xmlns:a16="http://schemas.microsoft.com/office/drawing/2014/main" id="{A61C6052-9803-4590-9EE8-445CF2E4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48" name="Text Box 39">
            <a:extLst>
              <a:ext uri="{FF2B5EF4-FFF2-40B4-BE49-F238E27FC236}">
                <a16:creationId xmlns:a16="http://schemas.microsoft.com/office/drawing/2014/main" id="{D68A1B9F-C39A-4B2B-8BBB-FEFE9CE6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P</a:t>
            </a:r>
          </a:p>
        </p:txBody>
      </p:sp>
      <p:sp>
        <p:nvSpPr>
          <p:cNvPr id="43049" name="Rectangle 40">
            <a:extLst>
              <a:ext uri="{FF2B5EF4-FFF2-40B4-BE49-F238E27FC236}">
                <a16:creationId xmlns:a16="http://schemas.microsoft.com/office/drawing/2014/main" id="{9AFA622C-90D7-4357-923E-E1B166BD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50" name="Rectangle 41">
            <a:extLst>
              <a:ext uri="{FF2B5EF4-FFF2-40B4-BE49-F238E27FC236}">
                <a16:creationId xmlns:a16="http://schemas.microsoft.com/office/drawing/2014/main" id="{E2F12107-A699-4C75-A251-65CA28AD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51" name="Rectangle 42">
            <a:extLst>
              <a:ext uri="{FF2B5EF4-FFF2-40B4-BE49-F238E27FC236}">
                <a16:creationId xmlns:a16="http://schemas.microsoft.com/office/drawing/2014/main" id="{654D52CC-4138-468B-A8AE-585B0026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52" name="Rectangle 43">
            <a:extLst>
              <a:ext uri="{FF2B5EF4-FFF2-40B4-BE49-F238E27FC236}">
                <a16:creationId xmlns:a16="http://schemas.microsoft.com/office/drawing/2014/main" id="{18E748E2-AD69-4A96-921A-0EC3D49D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53" name="Rectangle 44">
            <a:extLst>
              <a:ext uri="{FF2B5EF4-FFF2-40B4-BE49-F238E27FC236}">
                <a16:creationId xmlns:a16="http://schemas.microsoft.com/office/drawing/2014/main" id="{7B425C95-D59C-4CD2-AD96-D6D7F1C1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54" name="Rectangle 45">
            <a:extLst>
              <a:ext uri="{FF2B5EF4-FFF2-40B4-BE49-F238E27FC236}">
                <a16:creationId xmlns:a16="http://schemas.microsoft.com/office/drawing/2014/main" id="{79EC6F60-E041-4A17-90BD-29672715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55" name="Rectangle 46">
            <a:extLst>
              <a:ext uri="{FF2B5EF4-FFF2-40B4-BE49-F238E27FC236}">
                <a16:creationId xmlns:a16="http://schemas.microsoft.com/office/drawing/2014/main" id="{F64F3482-F77F-406D-983E-69761C05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56" name="Rectangle 47">
            <a:extLst>
              <a:ext uri="{FF2B5EF4-FFF2-40B4-BE49-F238E27FC236}">
                <a16:creationId xmlns:a16="http://schemas.microsoft.com/office/drawing/2014/main" id="{622B98F5-DC8F-4568-B48D-42D1509A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3057" name="Rectangle 50">
            <a:extLst>
              <a:ext uri="{FF2B5EF4-FFF2-40B4-BE49-F238E27FC236}">
                <a16:creationId xmlns:a16="http://schemas.microsoft.com/office/drawing/2014/main" id="{6064811B-D16D-4CFB-A00D-7CE29754A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3058" name="Object 49">
            <a:extLst>
              <a:ext uri="{FF2B5EF4-FFF2-40B4-BE49-F238E27FC236}">
                <a16:creationId xmlns:a16="http://schemas.microsoft.com/office/drawing/2014/main" id="{1FA7DD23-C38A-42D8-A045-57A6E0DAD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908050"/>
          <a:ext cx="14398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3" imgW="863225" imgH="393529" progId="Equation.3">
                  <p:embed/>
                </p:oleObj>
              </mc:Choice>
              <mc:Fallback>
                <p:oleObj name="Equation" r:id="rId3" imgW="863225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14398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9" name="Rectangle 52">
            <a:extLst>
              <a:ext uri="{FF2B5EF4-FFF2-40B4-BE49-F238E27FC236}">
                <a16:creationId xmlns:a16="http://schemas.microsoft.com/office/drawing/2014/main" id="{DA9B992F-F9F3-4E24-94C2-156E2AFB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3060" name="Object 51">
            <a:extLst>
              <a:ext uri="{FF2B5EF4-FFF2-40B4-BE49-F238E27FC236}">
                <a16:creationId xmlns:a16="http://schemas.microsoft.com/office/drawing/2014/main" id="{F1BCC615-D330-4069-B90C-4B490848D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908050"/>
          <a:ext cx="31686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5" imgW="1905000" imgH="419100" progId="Equation.3">
                  <p:embed/>
                </p:oleObj>
              </mc:Choice>
              <mc:Fallback>
                <p:oleObj name="Equation" r:id="rId5" imgW="1905000" imgH="4191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908050"/>
                        <a:ext cx="31686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1" name="Object 53">
            <a:extLst>
              <a:ext uri="{FF2B5EF4-FFF2-40B4-BE49-F238E27FC236}">
                <a16:creationId xmlns:a16="http://schemas.microsoft.com/office/drawing/2014/main" id="{6C72AB38-8CAC-46F4-9885-8928E2425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773238"/>
          <a:ext cx="20891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Equation" r:id="rId7" imgW="1294838" imgH="444307" progId="Equation.3">
                  <p:embed/>
                </p:oleObj>
              </mc:Choice>
              <mc:Fallback>
                <p:oleObj name="Equation" r:id="rId7" imgW="1294838" imgH="44430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208915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2" name="Rectangle 56">
            <a:extLst>
              <a:ext uri="{FF2B5EF4-FFF2-40B4-BE49-F238E27FC236}">
                <a16:creationId xmlns:a16="http://schemas.microsoft.com/office/drawing/2014/main" id="{62B69746-2F74-4903-B77B-C88F2F97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3063" name="Object 55">
            <a:extLst>
              <a:ext uri="{FF2B5EF4-FFF2-40B4-BE49-F238E27FC236}">
                <a16:creationId xmlns:a16="http://schemas.microsoft.com/office/drawing/2014/main" id="{A0CA68A0-2F53-4BE0-915D-E4952282B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773238"/>
          <a:ext cx="4211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name="Equation" r:id="rId9" imgW="2501900" imgH="469900" progId="Equation.3">
                  <p:embed/>
                </p:oleObj>
              </mc:Choice>
              <mc:Fallback>
                <p:oleObj name="Equation" r:id="rId9" imgW="2501900" imgH="469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73238"/>
                        <a:ext cx="42116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4" name="Rectangle 58">
            <a:extLst>
              <a:ext uri="{FF2B5EF4-FFF2-40B4-BE49-F238E27FC236}">
                <a16:creationId xmlns:a16="http://schemas.microsoft.com/office/drawing/2014/main" id="{06210A11-CE96-461E-8009-4F7CEA37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3065" name="Object 57">
            <a:extLst>
              <a:ext uri="{FF2B5EF4-FFF2-40B4-BE49-F238E27FC236}">
                <a16:creationId xmlns:a16="http://schemas.microsoft.com/office/drawing/2014/main" id="{E81BFBC4-5597-4149-8D9D-3EA04A758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781300"/>
          <a:ext cx="31670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name="Equation" r:id="rId11" imgW="1993900" imgH="482600" progId="Equation.3">
                  <p:embed/>
                </p:oleObj>
              </mc:Choice>
              <mc:Fallback>
                <p:oleObj name="Equation" r:id="rId11" imgW="1993900" imgH="482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81300"/>
                        <a:ext cx="316706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6" name="Object 59">
            <a:extLst>
              <a:ext uri="{FF2B5EF4-FFF2-40B4-BE49-F238E27FC236}">
                <a16:creationId xmlns:a16="http://schemas.microsoft.com/office/drawing/2014/main" id="{3F75AD22-A242-4CF7-9AA9-0081ADA46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644900"/>
          <a:ext cx="51847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3" name="Equation" r:id="rId13" imgW="2895600" imgH="711200" progId="Equation.3">
                  <p:embed/>
                </p:oleObj>
              </mc:Choice>
              <mc:Fallback>
                <p:oleObj name="Equation" r:id="rId13" imgW="2895600" imgH="711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644900"/>
                        <a:ext cx="518477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7" name="Rectangle 61">
            <a:extLst>
              <a:ext uri="{FF2B5EF4-FFF2-40B4-BE49-F238E27FC236}">
                <a16:creationId xmlns:a16="http://schemas.microsoft.com/office/drawing/2014/main" id="{DDCE0583-FF3A-4C33-A47A-C2FBC7BC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73463"/>
            <a:ext cx="5400675" cy="1512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3068" name="Object 63">
            <a:extLst>
              <a:ext uri="{FF2B5EF4-FFF2-40B4-BE49-F238E27FC236}">
                <a16:creationId xmlns:a16="http://schemas.microsoft.com/office/drawing/2014/main" id="{A18B94D7-6ED7-4232-85A2-5A62582EC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300663"/>
          <a:ext cx="46085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name="Equation" r:id="rId15" imgW="2489200" imgH="482600" progId="Equation.3">
                  <p:embed/>
                </p:oleObj>
              </mc:Choice>
              <mc:Fallback>
                <p:oleObj name="Equation" r:id="rId15" imgW="2489200" imgH="482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00663"/>
                        <a:ext cx="4608512" cy="9001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9" name="Segnaposto numero diapositiva 60">
            <a:extLst>
              <a:ext uri="{FF2B5EF4-FFF2-40B4-BE49-F238E27FC236}">
                <a16:creationId xmlns:a16="http://schemas.microsoft.com/office/drawing/2014/main" id="{A9D39113-41B9-4E67-B333-2DD9EF5C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80919C-BD09-4DF3-B701-70CABBD02FAC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it-IT" altLang="it-IT" sz="1400"/>
          </a:p>
        </p:txBody>
      </p:sp>
      <p:sp>
        <p:nvSpPr>
          <p:cNvPr id="62" name="Segnaposto piè di pagina 4">
            <a:extLst>
              <a:ext uri="{FF2B5EF4-FFF2-40B4-BE49-F238E27FC236}">
                <a16:creationId xmlns:a16="http://schemas.microsoft.com/office/drawing/2014/main" id="{45C10B9A-5D1E-4FA0-B83B-5045305D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136C18EE-817F-4DB5-B99E-4B6D0D857B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0B80960-1B3F-4362-9EDC-33B6864B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4369D2AB-38B6-490B-A9CB-9899A913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272F894E-7B72-40A4-A6D6-158FA843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2C3823FD-63BC-494D-A75C-91D854669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5E124108-7B4E-47E2-9204-02E7C26A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B51B5139-3A27-463D-8A59-001272081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55F5A28D-D3F5-49A9-B5AE-E33D44172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3" name="Rectangle 10">
            <a:extLst>
              <a:ext uri="{FF2B5EF4-FFF2-40B4-BE49-F238E27FC236}">
                <a16:creationId xmlns:a16="http://schemas.microsoft.com/office/drawing/2014/main" id="{B2542D14-87C3-46BE-81B0-9AC69C06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4" name="Rectangle 11">
            <a:extLst>
              <a:ext uri="{FF2B5EF4-FFF2-40B4-BE49-F238E27FC236}">
                <a16:creationId xmlns:a16="http://schemas.microsoft.com/office/drawing/2014/main" id="{26996E08-69E4-4412-8AD0-74D1B1A1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5" name="Rectangle 12">
            <a:extLst>
              <a:ext uri="{FF2B5EF4-FFF2-40B4-BE49-F238E27FC236}">
                <a16:creationId xmlns:a16="http://schemas.microsoft.com/office/drawing/2014/main" id="{EA40DA6B-ADD7-427E-AA0D-A2B27E27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6" name="Rectangle 13">
            <a:extLst>
              <a:ext uri="{FF2B5EF4-FFF2-40B4-BE49-F238E27FC236}">
                <a16:creationId xmlns:a16="http://schemas.microsoft.com/office/drawing/2014/main" id="{6B4CF1A7-4605-48B4-A155-FD98DC87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7" name="Rectangle 14">
            <a:extLst>
              <a:ext uri="{FF2B5EF4-FFF2-40B4-BE49-F238E27FC236}">
                <a16:creationId xmlns:a16="http://schemas.microsoft.com/office/drawing/2014/main" id="{B6D1976C-EB92-4564-A902-203782F7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8" name="Rectangle 15">
            <a:extLst>
              <a:ext uri="{FF2B5EF4-FFF2-40B4-BE49-F238E27FC236}">
                <a16:creationId xmlns:a16="http://schemas.microsoft.com/office/drawing/2014/main" id="{68A3059B-BE6A-451D-930D-46B476F8F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49" name="Rectangle 16">
            <a:extLst>
              <a:ext uri="{FF2B5EF4-FFF2-40B4-BE49-F238E27FC236}">
                <a16:creationId xmlns:a16="http://schemas.microsoft.com/office/drawing/2014/main" id="{2B433AFB-0B6A-439C-A639-4078F71D6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0" name="Rectangle 17">
            <a:extLst>
              <a:ext uri="{FF2B5EF4-FFF2-40B4-BE49-F238E27FC236}">
                <a16:creationId xmlns:a16="http://schemas.microsoft.com/office/drawing/2014/main" id="{E1588124-5DD7-4988-8EFF-711594D42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1" name="Rectangle 18">
            <a:extLst>
              <a:ext uri="{FF2B5EF4-FFF2-40B4-BE49-F238E27FC236}">
                <a16:creationId xmlns:a16="http://schemas.microsoft.com/office/drawing/2014/main" id="{98FA9021-3A7F-4D2F-9355-453401CA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2" name="Rectangle 19">
            <a:extLst>
              <a:ext uri="{FF2B5EF4-FFF2-40B4-BE49-F238E27FC236}">
                <a16:creationId xmlns:a16="http://schemas.microsoft.com/office/drawing/2014/main" id="{8EBDD504-305D-42C7-BCDF-4519497D9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3" name="Rectangle 20">
            <a:extLst>
              <a:ext uri="{FF2B5EF4-FFF2-40B4-BE49-F238E27FC236}">
                <a16:creationId xmlns:a16="http://schemas.microsoft.com/office/drawing/2014/main" id="{89D86930-C023-4963-94A3-FCA5C1420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4" name="Rectangle 21">
            <a:extLst>
              <a:ext uri="{FF2B5EF4-FFF2-40B4-BE49-F238E27FC236}">
                <a16:creationId xmlns:a16="http://schemas.microsoft.com/office/drawing/2014/main" id="{70428097-01F2-46C7-93D5-5CF975C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5" name="Rectangle 22">
            <a:extLst>
              <a:ext uri="{FF2B5EF4-FFF2-40B4-BE49-F238E27FC236}">
                <a16:creationId xmlns:a16="http://schemas.microsoft.com/office/drawing/2014/main" id="{FD0E8277-D10A-494D-B7E2-ADC0EB05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6" name="Rectangle 23">
            <a:extLst>
              <a:ext uri="{FF2B5EF4-FFF2-40B4-BE49-F238E27FC236}">
                <a16:creationId xmlns:a16="http://schemas.microsoft.com/office/drawing/2014/main" id="{6514E26D-399E-4A63-91AA-80BC0DC4D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7" name="Rectangle 24">
            <a:extLst>
              <a:ext uri="{FF2B5EF4-FFF2-40B4-BE49-F238E27FC236}">
                <a16:creationId xmlns:a16="http://schemas.microsoft.com/office/drawing/2014/main" id="{7E246183-13E8-4796-90DD-223793CA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8" name="Rectangle 25">
            <a:extLst>
              <a:ext uri="{FF2B5EF4-FFF2-40B4-BE49-F238E27FC236}">
                <a16:creationId xmlns:a16="http://schemas.microsoft.com/office/drawing/2014/main" id="{5CB4EB98-7919-4B1A-86D6-9BE2E9E4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59" name="Rectangle 26">
            <a:extLst>
              <a:ext uri="{FF2B5EF4-FFF2-40B4-BE49-F238E27FC236}">
                <a16:creationId xmlns:a16="http://schemas.microsoft.com/office/drawing/2014/main" id="{CD325070-BF59-444B-8CBC-A22B3EA7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0" name="Rectangle 27">
            <a:extLst>
              <a:ext uri="{FF2B5EF4-FFF2-40B4-BE49-F238E27FC236}">
                <a16:creationId xmlns:a16="http://schemas.microsoft.com/office/drawing/2014/main" id="{1D84C1F1-953C-410F-9E86-F920C792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1" name="Rectangle 28">
            <a:extLst>
              <a:ext uri="{FF2B5EF4-FFF2-40B4-BE49-F238E27FC236}">
                <a16:creationId xmlns:a16="http://schemas.microsoft.com/office/drawing/2014/main" id="{E79B1B26-54B5-463F-9853-26C7B775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2" name="Rectangle 29">
            <a:extLst>
              <a:ext uri="{FF2B5EF4-FFF2-40B4-BE49-F238E27FC236}">
                <a16:creationId xmlns:a16="http://schemas.microsoft.com/office/drawing/2014/main" id="{98C29CAB-D3ED-446A-B930-84B4795E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3" name="Rectangle 30">
            <a:extLst>
              <a:ext uri="{FF2B5EF4-FFF2-40B4-BE49-F238E27FC236}">
                <a16:creationId xmlns:a16="http://schemas.microsoft.com/office/drawing/2014/main" id="{15F94F27-66DA-40BC-A5B3-B54F4810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4" name="Rectangle 31">
            <a:extLst>
              <a:ext uri="{FF2B5EF4-FFF2-40B4-BE49-F238E27FC236}">
                <a16:creationId xmlns:a16="http://schemas.microsoft.com/office/drawing/2014/main" id="{8ED61374-A6ED-43EF-9CAD-B6E8BCEE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5" name="Rectangle 32">
            <a:extLst>
              <a:ext uri="{FF2B5EF4-FFF2-40B4-BE49-F238E27FC236}">
                <a16:creationId xmlns:a16="http://schemas.microsoft.com/office/drawing/2014/main" id="{8FFFF273-9727-44AB-83F0-C3C760A1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6" name="Rectangle 33">
            <a:extLst>
              <a:ext uri="{FF2B5EF4-FFF2-40B4-BE49-F238E27FC236}">
                <a16:creationId xmlns:a16="http://schemas.microsoft.com/office/drawing/2014/main" id="{9C9E1FF6-DC1A-4739-AA70-530EBAFE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7" name="Rectangle 34">
            <a:extLst>
              <a:ext uri="{FF2B5EF4-FFF2-40B4-BE49-F238E27FC236}">
                <a16:creationId xmlns:a16="http://schemas.microsoft.com/office/drawing/2014/main" id="{AFDF4D97-C326-4F92-846C-4790B322C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8" name="Rectangle 35">
            <a:extLst>
              <a:ext uri="{FF2B5EF4-FFF2-40B4-BE49-F238E27FC236}">
                <a16:creationId xmlns:a16="http://schemas.microsoft.com/office/drawing/2014/main" id="{3E465AC1-B127-4C8C-B2E0-417094A0A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69" name="Rectangle 36">
            <a:extLst>
              <a:ext uri="{FF2B5EF4-FFF2-40B4-BE49-F238E27FC236}">
                <a16:creationId xmlns:a16="http://schemas.microsoft.com/office/drawing/2014/main" id="{3ACD82E3-789E-4EF6-8032-48BF4BE9F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70" name="Rectangle 37">
            <a:extLst>
              <a:ext uri="{FF2B5EF4-FFF2-40B4-BE49-F238E27FC236}">
                <a16:creationId xmlns:a16="http://schemas.microsoft.com/office/drawing/2014/main" id="{9AC49D86-1FFA-4EC4-BAD5-C6E472D9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71" name="Rectangle 38">
            <a:extLst>
              <a:ext uri="{FF2B5EF4-FFF2-40B4-BE49-F238E27FC236}">
                <a16:creationId xmlns:a16="http://schemas.microsoft.com/office/drawing/2014/main" id="{454D703F-040B-4234-86DA-B91BAC5A9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72" name="Text Box 39">
            <a:extLst>
              <a:ext uri="{FF2B5EF4-FFF2-40B4-BE49-F238E27FC236}">
                <a16:creationId xmlns:a16="http://schemas.microsoft.com/office/drawing/2014/main" id="{CC598857-205D-459B-835C-FBDD0DCB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P – considerazioni grafiche</a:t>
            </a:r>
          </a:p>
        </p:txBody>
      </p:sp>
      <p:sp>
        <p:nvSpPr>
          <p:cNvPr id="44073" name="Rectangle 40">
            <a:extLst>
              <a:ext uri="{FF2B5EF4-FFF2-40B4-BE49-F238E27FC236}">
                <a16:creationId xmlns:a16="http://schemas.microsoft.com/office/drawing/2014/main" id="{1870E4E4-4785-49F6-8BF2-2BF03C622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74" name="Rectangle 41">
            <a:extLst>
              <a:ext uri="{FF2B5EF4-FFF2-40B4-BE49-F238E27FC236}">
                <a16:creationId xmlns:a16="http://schemas.microsoft.com/office/drawing/2014/main" id="{587BDA7C-759F-4868-AF7C-140BEB7EC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75" name="Rectangle 42">
            <a:extLst>
              <a:ext uri="{FF2B5EF4-FFF2-40B4-BE49-F238E27FC236}">
                <a16:creationId xmlns:a16="http://schemas.microsoft.com/office/drawing/2014/main" id="{CD6746FF-BA05-4DB6-869D-FEFD8E27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76" name="Rectangle 43">
            <a:extLst>
              <a:ext uri="{FF2B5EF4-FFF2-40B4-BE49-F238E27FC236}">
                <a16:creationId xmlns:a16="http://schemas.microsoft.com/office/drawing/2014/main" id="{9299EB62-AF5E-4EE5-8A9A-5228276D3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77" name="Rectangle 44">
            <a:extLst>
              <a:ext uri="{FF2B5EF4-FFF2-40B4-BE49-F238E27FC236}">
                <a16:creationId xmlns:a16="http://schemas.microsoft.com/office/drawing/2014/main" id="{73D638B5-0B1E-41E9-A810-737D450B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78" name="Rectangle 45">
            <a:extLst>
              <a:ext uri="{FF2B5EF4-FFF2-40B4-BE49-F238E27FC236}">
                <a16:creationId xmlns:a16="http://schemas.microsoft.com/office/drawing/2014/main" id="{349BFE23-726D-49DE-8E5A-7195B00C7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79" name="Rectangle 46">
            <a:extLst>
              <a:ext uri="{FF2B5EF4-FFF2-40B4-BE49-F238E27FC236}">
                <a16:creationId xmlns:a16="http://schemas.microsoft.com/office/drawing/2014/main" id="{90CB498E-AF33-4AE6-81CE-65217F45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80" name="Rectangle 47">
            <a:extLst>
              <a:ext uri="{FF2B5EF4-FFF2-40B4-BE49-F238E27FC236}">
                <a16:creationId xmlns:a16="http://schemas.microsoft.com/office/drawing/2014/main" id="{B40146D3-940F-4868-BA0D-DF00AE21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81" name="Rectangle 48">
            <a:extLst>
              <a:ext uri="{FF2B5EF4-FFF2-40B4-BE49-F238E27FC236}">
                <a16:creationId xmlns:a16="http://schemas.microsoft.com/office/drawing/2014/main" id="{8F65D952-8503-4286-82E7-6006BACA7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82" name="Rectangle 50">
            <a:extLst>
              <a:ext uri="{FF2B5EF4-FFF2-40B4-BE49-F238E27FC236}">
                <a16:creationId xmlns:a16="http://schemas.microsoft.com/office/drawing/2014/main" id="{79E160DF-756B-46AC-AFA3-577CAEFF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83" name="Rectangle 53">
            <a:extLst>
              <a:ext uri="{FF2B5EF4-FFF2-40B4-BE49-F238E27FC236}">
                <a16:creationId xmlns:a16="http://schemas.microsoft.com/office/drawing/2014/main" id="{47D43FE6-69C4-4313-ABDC-AA24BB1E2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84" name="Rectangle 57">
            <a:extLst>
              <a:ext uri="{FF2B5EF4-FFF2-40B4-BE49-F238E27FC236}">
                <a16:creationId xmlns:a16="http://schemas.microsoft.com/office/drawing/2014/main" id="{9FCBE264-825B-4FDE-A7AB-0F027868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4085" name="Rectangle 63">
            <a:extLst>
              <a:ext uri="{FF2B5EF4-FFF2-40B4-BE49-F238E27FC236}">
                <a16:creationId xmlns:a16="http://schemas.microsoft.com/office/drawing/2014/main" id="{5E792384-4A79-4980-BBB2-323F3E46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4086" name="Object 62">
            <a:extLst>
              <a:ext uri="{FF2B5EF4-FFF2-40B4-BE49-F238E27FC236}">
                <a16:creationId xmlns:a16="http://schemas.microsoft.com/office/drawing/2014/main" id="{6FCC75AC-0053-4C0D-97F4-B99C1C3B5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08050"/>
          <a:ext cx="8353425" cy="51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Grafico" r:id="rId3" imgW="4819650" imgH="2981325" progId="Excel.Chart.8">
                  <p:embed/>
                </p:oleObj>
              </mc:Choice>
              <mc:Fallback>
                <p:oleObj name="Grafico" r:id="rId3" imgW="4819650" imgH="2981325" progId="Excel.Chart.8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8050"/>
                        <a:ext cx="8353425" cy="516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7" name="Segnaposto numero diapositiva 54">
            <a:extLst>
              <a:ext uri="{FF2B5EF4-FFF2-40B4-BE49-F238E27FC236}">
                <a16:creationId xmlns:a16="http://schemas.microsoft.com/office/drawing/2014/main" id="{06315BF6-3E3E-4E5D-A8C1-EEDDF308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1EC9F0-3B5A-4FCC-9129-6AD6C97B06BB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it-IT" altLang="it-IT" sz="1400"/>
          </a:p>
        </p:txBody>
      </p:sp>
      <p:sp>
        <p:nvSpPr>
          <p:cNvPr id="56" name="Segnaposto piè di pagina 4">
            <a:extLst>
              <a:ext uri="{FF2B5EF4-FFF2-40B4-BE49-F238E27FC236}">
                <a16:creationId xmlns:a16="http://schemas.microsoft.com/office/drawing/2014/main" id="{DE04E97F-48D0-486B-94E2-CCD12AC1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2568EF06-BCEC-4C01-81E8-B9088A70A9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BC1F2A4-4F16-49D4-92A7-4CE7F638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7C427E3E-7890-4EBF-A6CA-E6F6FAE4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35309BE2-301F-4F78-A535-A3DB2B31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0226E47F-992C-4519-A492-7C822D6F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F85AA261-353B-4135-86A6-49818D1EF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65" name="Rectangle 8">
            <a:extLst>
              <a:ext uri="{FF2B5EF4-FFF2-40B4-BE49-F238E27FC236}">
                <a16:creationId xmlns:a16="http://schemas.microsoft.com/office/drawing/2014/main" id="{00C7EFCC-77C2-4ACB-AAB5-9E22A602B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66" name="Rectangle 9">
            <a:extLst>
              <a:ext uri="{FF2B5EF4-FFF2-40B4-BE49-F238E27FC236}">
                <a16:creationId xmlns:a16="http://schemas.microsoft.com/office/drawing/2014/main" id="{C105CAA5-DCF9-481F-A36E-31F5D788D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67" name="Rectangle 10">
            <a:extLst>
              <a:ext uri="{FF2B5EF4-FFF2-40B4-BE49-F238E27FC236}">
                <a16:creationId xmlns:a16="http://schemas.microsoft.com/office/drawing/2014/main" id="{E35C61AE-139C-4F26-8AF0-79310FC68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68" name="Rectangle 11">
            <a:extLst>
              <a:ext uri="{FF2B5EF4-FFF2-40B4-BE49-F238E27FC236}">
                <a16:creationId xmlns:a16="http://schemas.microsoft.com/office/drawing/2014/main" id="{387894B4-7A44-45A1-B2BE-56E02662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69" name="Rectangle 12">
            <a:extLst>
              <a:ext uri="{FF2B5EF4-FFF2-40B4-BE49-F238E27FC236}">
                <a16:creationId xmlns:a16="http://schemas.microsoft.com/office/drawing/2014/main" id="{3E7D8D63-B6B4-42D1-A898-85729087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0" name="Rectangle 13">
            <a:extLst>
              <a:ext uri="{FF2B5EF4-FFF2-40B4-BE49-F238E27FC236}">
                <a16:creationId xmlns:a16="http://schemas.microsoft.com/office/drawing/2014/main" id="{4B554AA6-002B-4B6B-A0E0-A5C13031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1" name="Rectangle 14">
            <a:extLst>
              <a:ext uri="{FF2B5EF4-FFF2-40B4-BE49-F238E27FC236}">
                <a16:creationId xmlns:a16="http://schemas.microsoft.com/office/drawing/2014/main" id="{3428DD50-8991-4888-84FD-67F06D94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2" name="Rectangle 15">
            <a:extLst>
              <a:ext uri="{FF2B5EF4-FFF2-40B4-BE49-F238E27FC236}">
                <a16:creationId xmlns:a16="http://schemas.microsoft.com/office/drawing/2014/main" id="{296BADB7-FE36-478F-ABE1-980A0D61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3" name="Rectangle 16">
            <a:extLst>
              <a:ext uri="{FF2B5EF4-FFF2-40B4-BE49-F238E27FC236}">
                <a16:creationId xmlns:a16="http://schemas.microsoft.com/office/drawing/2014/main" id="{F4542961-7875-4608-AA38-3F155C69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4" name="Rectangle 17">
            <a:extLst>
              <a:ext uri="{FF2B5EF4-FFF2-40B4-BE49-F238E27FC236}">
                <a16:creationId xmlns:a16="http://schemas.microsoft.com/office/drawing/2014/main" id="{EFD63B2E-3D89-49B0-B0DC-5F34DDE4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5" name="Rectangle 18">
            <a:extLst>
              <a:ext uri="{FF2B5EF4-FFF2-40B4-BE49-F238E27FC236}">
                <a16:creationId xmlns:a16="http://schemas.microsoft.com/office/drawing/2014/main" id="{216C1DF4-2D87-41B6-BDCB-D9CA06305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6" name="Rectangle 19">
            <a:extLst>
              <a:ext uri="{FF2B5EF4-FFF2-40B4-BE49-F238E27FC236}">
                <a16:creationId xmlns:a16="http://schemas.microsoft.com/office/drawing/2014/main" id="{E0D1266D-3D64-4CD3-A1C5-E26FD50E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7" name="Rectangle 20">
            <a:extLst>
              <a:ext uri="{FF2B5EF4-FFF2-40B4-BE49-F238E27FC236}">
                <a16:creationId xmlns:a16="http://schemas.microsoft.com/office/drawing/2014/main" id="{9952A346-72C4-4AF7-A60A-D8FB8159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8" name="Rectangle 21">
            <a:extLst>
              <a:ext uri="{FF2B5EF4-FFF2-40B4-BE49-F238E27FC236}">
                <a16:creationId xmlns:a16="http://schemas.microsoft.com/office/drawing/2014/main" id="{CE5012D9-97D1-4CA4-987D-5AEE57AE0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79" name="Rectangle 22">
            <a:extLst>
              <a:ext uri="{FF2B5EF4-FFF2-40B4-BE49-F238E27FC236}">
                <a16:creationId xmlns:a16="http://schemas.microsoft.com/office/drawing/2014/main" id="{8F6B03D3-9553-44EA-8450-E343BCA3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0" name="Rectangle 23">
            <a:extLst>
              <a:ext uri="{FF2B5EF4-FFF2-40B4-BE49-F238E27FC236}">
                <a16:creationId xmlns:a16="http://schemas.microsoft.com/office/drawing/2014/main" id="{E0061B33-97BC-4085-AE9A-00DCA597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1" name="Rectangle 24">
            <a:extLst>
              <a:ext uri="{FF2B5EF4-FFF2-40B4-BE49-F238E27FC236}">
                <a16:creationId xmlns:a16="http://schemas.microsoft.com/office/drawing/2014/main" id="{41C3194A-125E-43E3-996C-A44F7D5A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2" name="Rectangle 25">
            <a:extLst>
              <a:ext uri="{FF2B5EF4-FFF2-40B4-BE49-F238E27FC236}">
                <a16:creationId xmlns:a16="http://schemas.microsoft.com/office/drawing/2014/main" id="{CCA2A7B3-0C33-4590-81C3-23EA6302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3" name="Rectangle 26">
            <a:extLst>
              <a:ext uri="{FF2B5EF4-FFF2-40B4-BE49-F238E27FC236}">
                <a16:creationId xmlns:a16="http://schemas.microsoft.com/office/drawing/2014/main" id="{51C30489-C9E7-4608-A8D6-41363E8C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4" name="Rectangle 27">
            <a:extLst>
              <a:ext uri="{FF2B5EF4-FFF2-40B4-BE49-F238E27FC236}">
                <a16:creationId xmlns:a16="http://schemas.microsoft.com/office/drawing/2014/main" id="{86D0B2DC-AD14-465E-8E1F-37EA6519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5" name="Rectangle 28">
            <a:extLst>
              <a:ext uri="{FF2B5EF4-FFF2-40B4-BE49-F238E27FC236}">
                <a16:creationId xmlns:a16="http://schemas.microsoft.com/office/drawing/2014/main" id="{860B1029-0DF9-4E2A-9FD7-DD053C77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6" name="Rectangle 29">
            <a:extLst>
              <a:ext uri="{FF2B5EF4-FFF2-40B4-BE49-F238E27FC236}">
                <a16:creationId xmlns:a16="http://schemas.microsoft.com/office/drawing/2014/main" id="{0F15209C-E852-48F1-B69A-48BF2E16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7" name="Rectangle 30">
            <a:extLst>
              <a:ext uri="{FF2B5EF4-FFF2-40B4-BE49-F238E27FC236}">
                <a16:creationId xmlns:a16="http://schemas.microsoft.com/office/drawing/2014/main" id="{A7302B71-9DC7-4880-A2D9-E86E25E2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8" name="Rectangle 31">
            <a:extLst>
              <a:ext uri="{FF2B5EF4-FFF2-40B4-BE49-F238E27FC236}">
                <a16:creationId xmlns:a16="http://schemas.microsoft.com/office/drawing/2014/main" id="{92E26E8D-45AC-4EF6-B491-AF63F1F65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89" name="Rectangle 32">
            <a:extLst>
              <a:ext uri="{FF2B5EF4-FFF2-40B4-BE49-F238E27FC236}">
                <a16:creationId xmlns:a16="http://schemas.microsoft.com/office/drawing/2014/main" id="{04C54052-F3E7-474F-92EE-0C27C965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90" name="Rectangle 33">
            <a:extLst>
              <a:ext uri="{FF2B5EF4-FFF2-40B4-BE49-F238E27FC236}">
                <a16:creationId xmlns:a16="http://schemas.microsoft.com/office/drawing/2014/main" id="{A8255008-3843-4EFB-B1ED-AABBEBEC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91" name="Rectangle 34">
            <a:extLst>
              <a:ext uri="{FF2B5EF4-FFF2-40B4-BE49-F238E27FC236}">
                <a16:creationId xmlns:a16="http://schemas.microsoft.com/office/drawing/2014/main" id="{FD785D32-9240-4FA9-86D9-BF525168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92" name="Rectangle 35">
            <a:extLst>
              <a:ext uri="{FF2B5EF4-FFF2-40B4-BE49-F238E27FC236}">
                <a16:creationId xmlns:a16="http://schemas.microsoft.com/office/drawing/2014/main" id="{96901F58-3025-488C-8FB5-9F4669B6B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93" name="Rectangle 36">
            <a:extLst>
              <a:ext uri="{FF2B5EF4-FFF2-40B4-BE49-F238E27FC236}">
                <a16:creationId xmlns:a16="http://schemas.microsoft.com/office/drawing/2014/main" id="{399E99B2-3F40-4989-B108-762D8DEDE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94" name="Rectangle 37">
            <a:extLst>
              <a:ext uri="{FF2B5EF4-FFF2-40B4-BE49-F238E27FC236}">
                <a16:creationId xmlns:a16="http://schemas.microsoft.com/office/drawing/2014/main" id="{B04BC9D6-965A-43C8-9418-5D4EB64AC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95" name="Rectangle 38">
            <a:extLst>
              <a:ext uri="{FF2B5EF4-FFF2-40B4-BE49-F238E27FC236}">
                <a16:creationId xmlns:a16="http://schemas.microsoft.com/office/drawing/2014/main" id="{12C78753-31F4-43B7-809F-DC7CF68B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96" name="Text Box 39">
            <a:extLst>
              <a:ext uri="{FF2B5EF4-FFF2-40B4-BE49-F238E27FC236}">
                <a16:creationId xmlns:a16="http://schemas.microsoft.com/office/drawing/2014/main" id="{C59F41A6-0F93-4C8D-8D74-0A981A77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P – considerazioni grafiche</a:t>
            </a:r>
          </a:p>
        </p:txBody>
      </p:sp>
      <p:sp>
        <p:nvSpPr>
          <p:cNvPr id="45097" name="Rectangle 40">
            <a:extLst>
              <a:ext uri="{FF2B5EF4-FFF2-40B4-BE49-F238E27FC236}">
                <a16:creationId xmlns:a16="http://schemas.microsoft.com/office/drawing/2014/main" id="{57287600-092A-4EE3-AE10-D96FA7EF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98" name="Rectangle 41">
            <a:extLst>
              <a:ext uri="{FF2B5EF4-FFF2-40B4-BE49-F238E27FC236}">
                <a16:creationId xmlns:a16="http://schemas.microsoft.com/office/drawing/2014/main" id="{ABAF8DE7-7D67-4DEF-B301-BAF55CC06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099" name="Rectangle 42">
            <a:extLst>
              <a:ext uri="{FF2B5EF4-FFF2-40B4-BE49-F238E27FC236}">
                <a16:creationId xmlns:a16="http://schemas.microsoft.com/office/drawing/2014/main" id="{37B0D0F3-8E61-4ED7-844F-352AC38A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0" name="Rectangle 43">
            <a:extLst>
              <a:ext uri="{FF2B5EF4-FFF2-40B4-BE49-F238E27FC236}">
                <a16:creationId xmlns:a16="http://schemas.microsoft.com/office/drawing/2014/main" id="{6BC95E36-0D0E-4397-9131-8F46F4EB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1" name="Rectangle 44">
            <a:extLst>
              <a:ext uri="{FF2B5EF4-FFF2-40B4-BE49-F238E27FC236}">
                <a16:creationId xmlns:a16="http://schemas.microsoft.com/office/drawing/2014/main" id="{C10FF465-1C7A-46C9-94CF-6B6E3CBC3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2" name="Rectangle 45">
            <a:extLst>
              <a:ext uri="{FF2B5EF4-FFF2-40B4-BE49-F238E27FC236}">
                <a16:creationId xmlns:a16="http://schemas.microsoft.com/office/drawing/2014/main" id="{61B92579-DE17-4B81-B331-B4014D831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3" name="Rectangle 46">
            <a:extLst>
              <a:ext uri="{FF2B5EF4-FFF2-40B4-BE49-F238E27FC236}">
                <a16:creationId xmlns:a16="http://schemas.microsoft.com/office/drawing/2014/main" id="{11F8AC04-0380-4FD0-8CBA-CBB0BA634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4" name="Rectangle 47">
            <a:extLst>
              <a:ext uri="{FF2B5EF4-FFF2-40B4-BE49-F238E27FC236}">
                <a16:creationId xmlns:a16="http://schemas.microsoft.com/office/drawing/2014/main" id="{DA464FA3-5210-4C18-9F10-E72323AD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5" name="Rectangle 48">
            <a:extLst>
              <a:ext uri="{FF2B5EF4-FFF2-40B4-BE49-F238E27FC236}">
                <a16:creationId xmlns:a16="http://schemas.microsoft.com/office/drawing/2014/main" id="{E8D1F42D-FF9C-4B4A-9FE4-9E518DA3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6" name="Rectangle 49">
            <a:extLst>
              <a:ext uri="{FF2B5EF4-FFF2-40B4-BE49-F238E27FC236}">
                <a16:creationId xmlns:a16="http://schemas.microsoft.com/office/drawing/2014/main" id="{248D9529-2C15-4311-A497-93C0F80D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7" name="Rectangle 50">
            <a:extLst>
              <a:ext uri="{FF2B5EF4-FFF2-40B4-BE49-F238E27FC236}">
                <a16:creationId xmlns:a16="http://schemas.microsoft.com/office/drawing/2014/main" id="{B23C734F-48F7-4869-912D-7BA6EDDC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8" name="Rectangle 51">
            <a:extLst>
              <a:ext uri="{FF2B5EF4-FFF2-40B4-BE49-F238E27FC236}">
                <a16:creationId xmlns:a16="http://schemas.microsoft.com/office/drawing/2014/main" id="{CB8A9BD7-B107-4CB8-BB32-4C32F601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5109" name="Rectangle 52">
            <a:extLst>
              <a:ext uri="{FF2B5EF4-FFF2-40B4-BE49-F238E27FC236}">
                <a16:creationId xmlns:a16="http://schemas.microsoft.com/office/drawing/2014/main" id="{0B11D185-E58C-4E66-B98A-38747052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45110" name="Picture 54">
            <a:extLst>
              <a:ext uri="{FF2B5EF4-FFF2-40B4-BE49-F238E27FC236}">
                <a16:creationId xmlns:a16="http://schemas.microsoft.com/office/drawing/2014/main" id="{2C4ED023-400A-4571-83CF-3A30B880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836613"/>
            <a:ext cx="5249863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1" name="Rectangle 56">
            <a:extLst>
              <a:ext uri="{FF2B5EF4-FFF2-40B4-BE49-F238E27FC236}">
                <a16:creationId xmlns:a16="http://schemas.microsoft.com/office/drawing/2014/main" id="{214BE278-EA07-4ED8-87FE-6D89F1AC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5112" name="Object 55">
            <a:extLst>
              <a:ext uri="{FF2B5EF4-FFF2-40B4-BE49-F238E27FC236}">
                <a16:creationId xmlns:a16="http://schemas.microsoft.com/office/drawing/2014/main" id="{C0E9F6CF-5D88-44A0-96D3-872D8AF81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75" y="1268413"/>
          <a:ext cx="1655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Equation" r:id="rId4" imgW="965200" imgH="228600" progId="Equation.3">
                  <p:embed/>
                </p:oleObj>
              </mc:Choice>
              <mc:Fallback>
                <p:oleObj name="Equation" r:id="rId4" imgW="965200" imgH="228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268413"/>
                        <a:ext cx="1655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3" name="Rectangle 58">
            <a:extLst>
              <a:ext uri="{FF2B5EF4-FFF2-40B4-BE49-F238E27FC236}">
                <a16:creationId xmlns:a16="http://schemas.microsoft.com/office/drawing/2014/main" id="{8D7ED40B-3D93-47CB-9AD7-E6D286C92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5114" name="Object 57">
            <a:extLst>
              <a:ext uri="{FF2B5EF4-FFF2-40B4-BE49-F238E27FC236}">
                <a16:creationId xmlns:a16="http://schemas.microsoft.com/office/drawing/2014/main" id="{18A36D1B-0264-4C89-A3F0-21FDC67ED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8" y="1916113"/>
          <a:ext cx="17287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Equation" r:id="rId6" imgW="1002865" imgH="228501" progId="Equation.3">
                  <p:embed/>
                </p:oleObj>
              </mc:Choice>
              <mc:Fallback>
                <p:oleObj name="Equation" r:id="rId6" imgW="1002865" imgH="228501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1916113"/>
                        <a:ext cx="17287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5" name="Rectangle 60">
            <a:extLst>
              <a:ext uri="{FF2B5EF4-FFF2-40B4-BE49-F238E27FC236}">
                <a16:creationId xmlns:a16="http://schemas.microsoft.com/office/drawing/2014/main" id="{865CCD8F-E3A3-438E-AB06-28A66DC7A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5116" name="Object 59">
            <a:extLst>
              <a:ext uri="{FF2B5EF4-FFF2-40B4-BE49-F238E27FC236}">
                <a16:creationId xmlns:a16="http://schemas.microsoft.com/office/drawing/2014/main" id="{DC3BC63F-6F0A-4586-9CE2-8AF9DB2E1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88" y="2349500"/>
          <a:ext cx="33845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Equation" r:id="rId8" imgW="2425700" imgH="482600" progId="Equation.3">
                  <p:embed/>
                </p:oleObj>
              </mc:Choice>
              <mc:Fallback>
                <p:oleObj name="Equation" r:id="rId8" imgW="2425700" imgH="482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2349500"/>
                        <a:ext cx="33845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7" name="Object 61">
            <a:extLst>
              <a:ext uri="{FF2B5EF4-FFF2-40B4-BE49-F238E27FC236}">
                <a16:creationId xmlns:a16="http://schemas.microsoft.com/office/drawing/2014/main" id="{C2E1AD3A-D104-41A6-AFD7-BA0F6CC6D8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789363"/>
          <a:ext cx="20161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Equation" r:id="rId10" imgW="990600" imgH="419100" progId="Equation.3">
                  <p:embed/>
                </p:oleObj>
              </mc:Choice>
              <mc:Fallback>
                <p:oleObj name="Equation" r:id="rId10" imgW="990600" imgH="4191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89363"/>
                        <a:ext cx="20161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8" name="Segnaposto numero diapositiva 61">
            <a:extLst>
              <a:ext uri="{FF2B5EF4-FFF2-40B4-BE49-F238E27FC236}">
                <a16:creationId xmlns:a16="http://schemas.microsoft.com/office/drawing/2014/main" id="{F22755C6-C569-4503-B132-C858FC96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F5CB7-130C-4C99-8DA7-84ECB9630D43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it-IT" altLang="it-IT" sz="1400"/>
          </a:p>
        </p:txBody>
      </p:sp>
      <p:sp>
        <p:nvSpPr>
          <p:cNvPr id="63" name="Segnaposto piè di pagina 4">
            <a:extLst>
              <a:ext uri="{FF2B5EF4-FFF2-40B4-BE49-F238E27FC236}">
                <a16:creationId xmlns:a16="http://schemas.microsoft.com/office/drawing/2014/main" id="{46769151-5DFA-4F7D-9B6A-7B16162B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7FC73507-858F-47A9-82BE-E94EFB057E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POTENZA RICHIESTA al volo livellato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103B614-B157-47B1-941A-AE3C87BE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2AD87A24-4A58-438F-BBC0-E5A6A9205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B804891A-FCC4-484D-A0DA-33B71204C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87" name="Rectangle 6">
            <a:extLst>
              <a:ext uri="{FF2B5EF4-FFF2-40B4-BE49-F238E27FC236}">
                <a16:creationId xmlns:a16="http://schemas.microsoft.com/office/drawing/2014/main" id="{CBB95B0F-9C47-4221-8CD8-76A621740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88" name="Rectangle 7">
            <a:extLst>
              <a:ext uri="{FF2B5EF4-FFF2-40B4-BE49-F238E27FC236}">
                <a16:creationId xmlns:a16="http://schemas.microsoft.com/office/drawing/2014/main" id="{D21323CF-74AC-43EC-B90B-E823D9AD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89" name="Rectangle 8">
            <a:extLst>
              <a:ext uri="{FF2B5EF4-FFF2-40B4-BE49-F238E27FC236}">
                <a16:creationId xmlns:a16="http://schemas.microsoft.com/office/drawing/2014/main" id="{28614568-A5B3-4720-864B-E7FE471E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0" name="Rectangle 9">
            <a:extLst>
              <a:ext uri="{FF2B5EF4-FFF2-40B4-BE49-F238E27FC236}">
                <a16:creationId xmlns:a16="http://schemas.microsoft.com/office/drawing/2014/main" id="{E4326CAA-1F2C-4D90-8569-0D7113A65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1" name="Rectangle 10">
            <a:extLst>
              <a:ext uri="{FF2B5EF4-FFF2-40B4-BE49-F238E27FC236}">
                <a16:creationId xmlns:a16="http://schemas.microsoft.com/office/drawing/2014/main" id="{39A8DE04-425A-4059-B22F-7EE5C8C5F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2" name="Rectangle 11">
            <a:extLst>
              <a:ext uri="{FF2B5EF4-FFF2-40B4-BE49-F238E27FC236}">
                <a16:creationId xmlns:a16="http://schemas.microsoft.com/office/drawing/2014/main" id="{728A7DA9-92AF-49FA-A208-6210E2120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3" name="Rectangle 12">
            <a:extLst>
              <a:ext uri="{FF2B5EF4-FFF2-40B4-BE49-F238E27FC236}">
                <a16:creationId xmlns:a16="http://schemas.microsoft.com/office/drawing/2014/main" id="{0A096E5B-95BF-43FB-95F8-E4AF3F9B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4" name="Rectangle 13">
            <a:extLst>
              <a:ext uri="{FF2B5EF4-FFF2-40B4-BE49-F238E27FC236}">
                <a16:creationId xmlns:a16="http://schemas.microsoft.com/office/drawing/2014/main" id="{12F25AE8-C86C-411F-A38D-A71F31B0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5" name="Rectangle 14">
            <a:extLst>
              <a:ext uri="{FF2B5EF4-FFF2-40B4-BE49-F238E27FC236}">
                <a16:creationId xmlns:a16="http://schemas.microsoft.com/office/drawing/2014/main" id="{8CBD69FB-002B-46C9-B3FC-B053DC9D7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6" name="Rectangle 15">
            <a:extLst>
              <a:ext uri="{FF2B5EF4-FFF2-40B4-BE49-F238E27FC236}">
                <a16:creationId xmlns:a16="http://schemas.microsoft.com/office/drawing/2014/main" id="{30C3FB46-BD7B-499D-B18B-4C0CFAAF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7" name="Rectangle 16">
            <a:extLst>
              <a:ext uri="{FF2B5EF4-FFF2-40B4-BE49-F238E27FC236}">
                <a16:creationId xmlns:a16="http://schemas.microsoft.com/office/drawing/2014/main" id="{4DC13A61-4615-44CC-8284-52BCB90B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8" name="Rectangle 17">
            <a:extLst>
              <a:ext uri="{FF2B5EF4-FFF2-40B4-BE49-F238E27FC236}">
                <a16:creationId xmlns:a16="http://schemas.microsoft.com/office/drawing/2014/main" id="{50E1F508-D926-4CA6-8B65-BAD3D8BF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099" name="Rectangle 18">
            <a:extLst>
              <a:ext uri="{FF2B5EF4-FFF2-40B4-BE49-F238E27FC236}">
                <a16:creationId xmlns:a16="http://schemas.microsoft.com/office/drawing/2014/main" id="{3F4D68F2-1B46-4E01-BFE2-382B9FCF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0" name="Rectangle 19">
            <a:extLst>
              <a:ext uri="{FF2B5EF4-FFF2-40B4-BE49-F238E27FC236}">
                <a16:creationId xmlns:a16="http://schemas.microsoft.com/office/drawing/2014/main" id="{5531A002-8888-48D4-85D1-E37EF1819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1" name="Rectangle 20">
            <a:extLst>
              <a:ext uri="{FF2B5EF4-FFF2-40B4-BE49-F238E27FC236}">
                <a16:creationId xmlns:a16="http://schemas.microsoft.com/office/drawing/2014/main" id="{73B36B90-74D9-4D3E-AB04-2391547E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2" name="Rectangle 21">
            <a:extLst>
              <a:ext uri="{FF2B5EF4-FFF2-40B4-BE49-F238E27FC236}">
                <a16:creationId xmlns:a16="http://schemas.microsoft.com/office/drawing/2014/main" id="{455E00CA-3D6F-4B34-8403-0448B520F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3" name="Rectangle 22">
            <a:extLst>
              <a:ext uri="{FF2B5EF4-FFF2-40B4-BE49-F238E27FC236}">
                <a16:creationId xmlns:a16="http://schemas.microsoft.com/office/drawing/2014/main" id="{07B5D97F-5D8F-4151-B7D9-87D51A88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4" name="Rectangle 23">
            <a:extLst>
              <a:ext uri="{FF2B5EF4-FFF2-40B4-BE49-F238E27FC236}">
                <a16:creationId xmlns:a16="http://schemas.microsoft.com/office/drawing/2014/main" id="{BC1BE896-9F4A-4F6D-A4BC-30F750E5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5" name="Rectangle 24">
            <a:extLst>
              <a:ext uri="{FF2B5EF4-FFF2-40B4-BE49-F238E27FC236}">
                <a16:creationId xmlns:a16="http://schemas.microsoft.com/office/drawing/2014/main" id="{EBD4B9FC-072C-487F-B79F-8A0D5F120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6" name="Rectangle 25">
            <a:extLst>
              <a:ext uri="{FF2B5EF4-FFF2-40B4-BE49-F238E27FC236}">
                <a16:creationId xmlns:a16="http://schemas.microsoft.com/office/drawing/2014/main" id="{A9D7570B-51AB-4FCA-91FF-BDF024EB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7" name="Rectangle 26">
            <a:extLst>
              <a:ext uri="{FF2B5EF4-FFF2-40B4-BE49-F238E27FC236}">
                <a16:creationId xmlns:a16="http://schemas.microsoft.com/office/drawing/2014/main" id="{1EEB6B44-BFDA-4CF5-B00F-594132E7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8" name="Rectangle 27">
            <a:extLst>
              <a:ext uri="{FF2B5EF4-FFF2-40B4-BE49-F238E27FC236}">
                <a16:creationId xmlns:a16="http://schemas.microsoft.com/office/drawing/2014/main" id="{E584F779-85E2-4FC0-B308-3141D830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09" name="Rectangle 28">
            <a:extLst>
              <a:ext uri="{FF2B5EF4-FFF2-40B4-BE49-F238E27FC236}">
                <a16:creationId xmlns:a16="http://schemas.microsoft.com/office/drawing/2014/main" id="{74B6AA22-8FC6-422D-BC67-CA6AC88BC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0" name="Rectangle 29">
            <a:extLst>
              <a:ext uri="{FF2B5EF4-FFF2-40B4-BE49-F238E27FC236}">
                <a16:creationId xmlns:a16="http://schemas.microsoft.com/office/drawing/2014/main" id="{E68AE9FE-37CA-4939-9B38-AC5C83E2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1" name="Rectangle 30">
            <a:extLst>
              <a:ext uri="{FF2B5EF4-FFF2-40B4-BE49-F238E27FC236}">
                <a16:creationId xmlns:a16="http://schemas.microsoft.com/office/drawing/2014/main" id="{CF3F5A91-0C1A-49EE-81D6-DE6C5BE8E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2" name="Rectangle 31">
            <a:extLst>
              <a:ext uri="{FF2B5EF4-FFF2-40B4-BE49-F238E27FC236}">
                <a16:creationId xmlns:a16="http://schemas.microsoft.com/office/drawing/2014/main" id="{C193DE76-429D-44A4-BB2A-2C406EF0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3" name="Rectangle 32">
            <a:extLst>
              <a:ext uri="{FF2B5EF4-FFF2-40B4-BE49-F238E27FC236}">
                <a16:creationId xmlns:a16="http://schemas.microsoft.com/office/drawing/2014/main" id="{55BA0260-60FD-486E-AC10-A024C138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4" name="Rectangle 33">
            <a:extLst>
              <a:ext uri="{FF2B5EF4-FFF2-40B4-BE49-F238E27FC236}">
                <a16:creationId xmlns:a16="http://schemas.microsoft.com/office/drawing/2014/main" id="{D69BD03A-F059-4979-9250-2DA50D6E7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5" name="Rectangle 34">
            <a:extLst>
              <a:ext uri="{FF2B5EF4-FFF2-40B4-BE49-F238E27FC236}">
                <a16:creationId xmlns:a16="http://schemas.microsoft.com/office/drawing/2014/main" id="{1AF14186-31E8-44F4-8BA5-776B0B213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6" name="Rectangle 35">
            <a:extLst>
              <a:ext uri="{FF2B5EF4-FFF2-40B4-BE49-F238E27FC236}">
                <a16:creationId xmlns:a16="http://schemas.microsoft.com/office/drawing/2014/main" id="{C15F6917-0DAA-425A-A716-E97843B5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7" name="Rectangle 36">
            <a:extLst>
              <a:ext uri="{FF2B5EF4-FFF2-40B4-BE49-F238E27FC236}">
                <a16:creationId xmlns:a16="http://schemas.microsoft.com/office/drawing/2014/main" id="{E5846A3D-EE05-4E4C-813F-BA31279C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8" name="Rectangle 37">
            <a:extLst>
              <a:ext uri="{FF2B5EF4-FFF2-40B4-BE49-F238E27FC236}">
                <a16:creationId xmlns:a16="http://schemas.microsoft.com/office/drawing/2014/main" id="{4C4F0184-3492-4036-BB4F-15F07638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19" name="Rectangle 38">
            <a:extLst>
              <a:ext uri="{FF2B5EF4-FFF2-40B4-BE49-F238E27FC236}">
                <a16:creationId xmlns:a16="http://schemas.microsoft.com/office/drawing/2014/main" id="{6D681018-4753-472F-B8D2-76D2072E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20" name="Text Box 39">
            <a:extLst>
              <a:ext uri="{FF2B5EF4-FFF2-40B4-BE49-F238E27FC236}">
                <a16:creationId xmlns:a16="http://schemas.microsoft.com/office/drawing/2014/main" id="{D650BCDC-A312-473B-8646-86C7CD1D2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545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P – considerazioni grafiche</a:t>
            </a:r>
          </a:p>
        </p:txBody>
      </p:sp>
      <p:sp>
        <p:nvSpPr>
          <p:cNvPr id="46121" name="Rectangle 40">
            <a:extLst>
              <a:ext uri="{FF2B5EF4-FFF2-40B4-BE49-F238E27FC236}">
                <a16:creationId xmlns:a16="http://schemas.microsoft.com/office/drawing/2014/main" id="{907386AD-943D-4300-8699-472AC308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22" name="Rectangle 41">
            <a:extLst>
              <a:ext uri="{FF2B5EF4-FFF2-40B4-BE49-F238E27FC236}">
                <a16:creationId xmlns:a16="http://schemas.microsoft.com/office/drawing/2014/main" id="{BFCD3CF2-477A-49D9-AB11-977FB1345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23" name="Rectangle 42">
            <a:extLst>
              <a:ext uri="{FF2B5EF4-FFF2-40B4-BE49-F238E27FC236}">
                <a16:creationId xmlns:a16="http://schemas.microsoft.com/office/drawing/2014/main" id="{C70A943E-20E3-4190-8E9F-178EE1A6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24" name="Rectangle 43">
            <a:extLst>
              <a:ext uri="{FF2B5EF4-FFF2-40B4-BE49-F238E27FC236}">
                <a16:creationId xmlns:a16="http://schemas.microsoft.com/office/drawing/2014/main" id="{81B7E2A2-EE41-48A0-A26E-2FDD32C32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25" name="Rectangle 44">
            <a:extLst>
              <a:ext uri="{FF2B5EF4-FFF2-40B4-BE49-F238E27FC236}">
                <a16:creationId xmlns:a16="http://schemas.microsoft.com/office/drawing/2014/main" id="{2FF676CD-5D1D-4468-BBAB-289BDBD4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26" name="Rectangle 45">
            <a:extLst>
              <a:ext uri="{FF2B5EF4-FFF2-40B4-BE49-F238E27FC236}">
                <a16:creationId xmlns:a16="http://schemas.microsoft.com/office/drawing/2014/main" id="{F6774842-4220-4B67-AC77-8FDE17B3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27" name="Rectangle 46">
            <a:extLst>
              <a:ext uri="{FF2B5EF4-FFF2-40B4-BE49-F238E27FC236}">
                <a16:creationId xmlns:a16="http://schemas.microsoft.com/office/drawing/2014/main" id="{D537D22B-C4B4-4990-85AF-5D9E4A3B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28" name="Rectangle 47">
            <a:extLst>
              <a:ext uri="{FF2B5EF4-FFF2-40B4-BE49-F238E27FC236}">
                <a16:creationId xmlns:a16="http://schemas.microsoft.com/office/drawing/2014/main" id="{B109CD2E-C00E-442A-8557-61B7FD48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29" name="Rectangle 48">
            <a:extLst>
              <a:ext uri="{FF2B5EF4-FFF2-40B4-BE49-F238E27FC236}">
                <a16:creationId xmlns:a16="http://schemas.microsoft.com/office/drawing/2014/main" id="{50C8428A-47A0-4B94-B7C2-EFAC664F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30" name="Rectangle 49">
            <a:extLst>
              <a:ext uri="{FF2B5EF4-FFF2-40B4-BE49-F238E27FC236}">
                <a16:creationId xmlns:a16="http://schemas.microsoft.com/office/drawing/2014/main" id="{1C1211F0-ABAB-4471-8218-EF910D943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31" name="Rectangle 50">
            <a:extLst>
              <a:ext uri="{FF2B5EF4-FFF2-40B4-BE49-F238E27FC236}">
                <a16:creationId xmlns:a16="http://schemas.microsoft.com/office/drawing/2014/main" id="{23087506-4116-441D-AD8D-3FEE7171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32" name="Rectangle 51">
            <a:extLst>
              <a:ext uri="{FF2B5EF4-FFF2-40B4-BE49-F238E27FC236}">
                <a16:creationId xmlns:a16="http://schemas.microsoft.com/office/drawing/2014/main" id="{BD04D168-EFAD-402F-AC01-74DF2904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33" name="Rectangle 52">
            <a:extLst>
              <a:ext uri="{FF2B5EF4-FFF2-40B4-BE49-F238E27FC236}">
                <a16:creationId xmlns:a16="http://schemas.microsoft.com/office/drawing/2014/main" id="{424540CE-221F-470C-99F9-B20E6D1D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34" name="Rectangle 54">
            <a:extLst>
              <a:ext uri="{FF2B5EF4-FFF2-40B4-BE49-F238E27FC236}">
                <a16:creationId xmlns:a16="http://schemas.microsoft.com/office/drawing/2014/main" id="{FE86CAE7-9D3F-4574-9C97-252AAB57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35" name="Rectangle 56">
            <a:extLst>
              <a:ext uri="{FF2B5EF4-FFF2-40B4-BE49-F238E27FC236}">
                <a16:creationId xmlns:a16="http://schemas.microsoft.com/office/drawing/2014/main" id="{1B385BA8-D477-4A98-8504-9033C1ACF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6136" name="Rectangle 58">
            <a:extLst>
              <a:ext uri="{FF2B5EF4-FFF2-40B4-BE49-F238E27FC236}">
                <a16:creationId xmlns:a16="http://schemas.microsoft.com/office/drawing/2014/main" id="{F2325CA3-7885-4B9E-AB72-6FF5CB02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46137" name="Picture 60">
            <a:extLst>
              <a:ext uri="{FF2B5EF4-FFF2-40B4-BE49-F238E27FC236}">
                <a16:creationId xmlns:a16="http://schemas.microsoft.com/office/drawing/2014/main" id="{797F5633-A908-4210-9429-903814C36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765175"/>
            <a:ext cx="51689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38" name="Segnaposto numero diapositiva 57">
            <a:extLst>
              <a:ext uri="{FF2B5EF4-FFF2-40B4-BE49-F238E27FC236}">
                <a16:creationId xmlns:a16="http://schemas.microsoft.com/office/drawing/2014/main" id="{922737B3-815F-4835-88B4-2A31AC76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9609B-DBD0-4A35-874C-F4C5BDCEC98A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it-IT" altLang="it-IT" sz="1400"/>
          </a:p>
        </p:txBody>
      </p:sp>
      <p:sp>
        <p:nvSpPr>
          <p:cNvPr id="59" name="Segnaposto piè di pagina 4">
            <a:extLst>
              <a:ext uri="{FF2B5EF4-FFF2-40B4-BE49-F238E27FC236}">
                <a16:creationId xmlns:a16="http://schemas.microsoft.com/office/drawing/2014/main" id="{DDAA3BE4-C398-47BF-9D85-EA0F70C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B186AC78-491A-4F1C-9553-65A4D27323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</a:t>
            </a:r>
            <a:endParaRPr lang="it-IT" altLang="it-IT" sz="1800" b="1" dirty="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F0300836-413E-4334-9F03-12BE8FAE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A8AC35E1-5EE5-4AEF-8B0B-CF12575C1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89E4B3B-735B-4B44-B63D-FC8FF919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36844699-63E6-49E7-A904-0F25A7A62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CF02A6C0-AD02-4B0B-9DB1-F7DE5257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83FF9654-B93A-4A61-A2A7-75B869472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FA7D80F7-F686-4997-918E-09B923B6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5" name="Rectangle 11">
            <a:extLst>
              <a:ext uri="{FF2B5EF4-FFF2-40B4-BE49-F238E27FC236}">
                <a16:creationId xmlns:a16="http://schemas.microsoft.com/office/drawing/2014/main" id="{9081C6C8-263D-4BC8-8CFB-AF50DC27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6" name="Rectangle 12">
            <a:extLst>
              <a:ext uri="{FF2B5EF4-FFF2-40B4-BE49-F238E27FC236}">
                <a16:creationId xmlns:a16="http://schemas.microsoft.com/office/drawing/2014/main" id="{B98BCACA-1928-49E4-96A0-76AD58E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7" name="Rectangle 13">
            <a:extLst>
              <a:ext uri="{FF2B5EF4-FFF2-40B4-BE49-F238E27FC236}">
                <a16:creationId xmlns:a16="http://schemas.microsoft.com/office/drawing/2014/main" id="{7B5FDF24-E4D3-4915-B96A-C3067B4BB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12B2854E-8272-445C-8326-F1EEDABB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19" name="Rectangle 15">
            <a:extLst>
              <a:ext uri="{FF2B5EF4-FFF2-40B4-BE49-F238E27FC236}">
                <a16:creationId xmlns:a16="http://schemas.microsoft.com/office/drawing/2014/main" id="{BBF0A454-0E98-4956-A6DA-EB57E081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993B2D26-66B1-442E-9856-FD1A1286D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1" name="Rectangle 17">
            <a:extLst>
              <a:ext uri="{FF2B5EF4-FFF2-40B4-BE49-F238E27FC236}">
                <a16:creationId xmlns:a16="http://schemas.microsoft.com/office/drawing/2014/main" id="{DEB0F231-89DD-42CC-BF7D-6BF0A6CE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2" name="Rectangle 18">
            <a:extLst>
              <a:ext uri="{FF2B5EF4-FFF2-40B4-BE49-F238E27FC236}">
                <a16:creationId xmlns:a16="http://schemas.microsoft.com/office/drawing/2014/main" id="{C22FEEFA-4296-4BD5-8BF2-30EFBAEE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3" name="Rectangle 19">
            <a:extLst>
              <a:ext uri="{FF2B5EF4-FFF2-40B4-BE49-F238E27FC236}">
                <a16:creationId xmlns:a16="http://schemas.microsoft.com/office/drawing/2014/main" id="{3C64C0B3-D0A7-4AD8-99C5-74DC6436C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4" name="Rectangle 20">
            <a:extLst>
              <a:ext uri="{FF2B5EF4-FFF2-40B4-BE49-F238E27FC236}">
                <a16:creationId xmlns:a16="http://schemas.microsoft.com/office/drawing/2014/main" id="{A3F781FC-184A-4423-BB1B-C94C0448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5" name="Rectangle 21">
            <a:extLst>
              <a:ext uri="{FF2B5EF4-FFF2-40B4-BE49-F238E27FC236}">
                <a16:creationId xmlns:a16="http://schemas.microsoft.com/office/drawing/2014/main" id="{E343F7C5-5EF8-40F0-83BA-CBDF5A3CC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6" name="Rectangle 22">
            <a:extLst>
              <a:ext uri="{FF2B5EF4-FFF2-40B4-BE49-F238E27FC236}">
                <a16:creationId xmlns:a16="http://schemas.microsoft.com/office/drawing/2014/main" id="{D79B7AC4-4C40-43A0-9B9E-9EDF00AC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7" name="Rectangle 23">
            <a:extLst>
              <a:ext uri="{FF2B5EF4-FFF2-40B4-BE49-F238E27FC236}">
                <a16:creationId xmlns:a16="http://schemas.microsoft.com/office/drawing/2014/main" id="{4ED0D89C-3F89-4C8C-955B-FCEDB4E1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8" name="Rectangle 24">
            <a:extLst>
              <a:ext uri="{FF2B5EF4-FFF2-40B4-BE49-F238E27FC236}">
                <a16:creationId xmlns:a16="http://schemas.microsoft.com/office/drawing/2014/main" id="{D7DBE444-054A-451E-A18C-5C8EED26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29" name="Rectangle 25">
            <a:extLst>
              <a:ext uri="{FF2B5EF4-FFF2-40B4-BE49-F238E27FC236}">
                <a16:creationId xmlns:a16="http://schemas.microsoft.com/office/drawing/2014/main" id="{F9065655-6BC8-4ED8-84E9-3E3FB6BA7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0" name="Rectangle 26">
            <a:extLst>
              <a:ext uri="{FF2B5EF4-FFF2-40B4-BE49-F238E27FC236}">
                <a16:creationId xmlns:a16="http://schemas.microsoft.com/office/drawing/2014/main" id="{B10AA42E-D817-40C2-A286-15D6110B5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1" name="Rectangle 27">
            <a:extLst>
              <a:ext uri="{FF2B5EF4-FFF2-40B4-BE49-F238E27FC236}">
                <a16:creationId xmlns:a16="http://schemas.microsoft.com/office/drawing/2014/main" id="{A725895E-4510-41AF-8ABB-885B5B1E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2" name="Rectangle 28">
            <a:extLst>
              <a:ext uri="{FF2B5EF4-FFF2-40B4-BE49-F238E27FC236}">
                <a16:creationId xmlns:a16="http://schemas.microsoft.com/office/drawing/2014/main" id="{42A270E3-4A08-45B9-BA1B-1A32A000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3" name="Rectangle 29">
            <a:extLst>
              <a:ext uri="{FF2B5EF4-FFF2-40B4-BE49-F238E27FC236}">
                <a16:creationId xmlns:a16="http://schemas.microsoft.com/office/drawing/2014/main" id="{4D099C9E-8BDD-4298-B4DA-2BABF90C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4" name="Rectangle 30">
            <a:extLst>
              <a:ext uri="{FF2B5EF4-FFF2-40B4-BE49-F238E27FC236}">
                <a16:creationId xmlns:a16="http://schemas.microsoft.com/office/drawing/2014/main" id="{4B68E781-E297-4B57-9DAC-99DB5DEB0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5" name="Rectangle 31">
            <a:extLst>
              <a:ext uri="{FF2B5EF4-FFF2-40B4-BE49-F238E27FC236}">
                <a16:creationId xmlns:a16="http://schemas.microsoft.com/office/drawing/2014/main" id="{59EDCBBA-0B40-4B59-84C8-53EE2F252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6" name="Rectangle 32">
            <a:extLst>
              <a:ext uri="{FF2B5EF4-FFF2-40B4-BE49-F238E27FC236}">
                <a16:creationId xmlns:a16="http://schemas.microsoft.com/office/drawing/2014/main" id="{8F357A10-BE7A-4D19-A851-11D1A804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7" name="Rectangle 33">
            <a:extLst>
              <a:ext uri="{FF2B5EF4-FFF2-40B4-BE49-F238E27FC236}">
                <a16:creationId xmlns:a16="http://schemas.microsoft.com/office/drawing/2014/main" id="{562539AB-B640-40FE-BA49-65EE18AF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8" name="Rectangle 34">
            <a:extLst>
              <a:ext uri="{FF2B5EF4-FFF2-40B4-BE49-F238E27FC236}">
                <a16:creationId xmlns:a16="http://schemas.microsoft.com/office/drawing/2014/main" id="{06F723DE-B5E4-48FC-819B-3B0E3839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39" name="Rectangle 35">
            <a:extLst>
              <a:ext uri="{FF2B5EF4-FFF2-40B4-BE49-F238E27FC236}">
                <a16:creationId xmlns:a16="http://schemas.microsoft.com/office/drawing/2014/main" id="{5A86AEFA-03C3-44EE-BC26-E75ADEA3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40" name="Rectangle 36">
            <a:extLst>
              <a:ext uri="{FF2B5EF4-FFF2-40B4-BE49-F238E27FC236}">
                <a16:creationId xmlns:a16="http://schemas.microsoft.com/office/drawing/2014/main" id="{E89E7F66-98FF-4284-AFB4-B9FC1843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C96C9A6C-20C3-4010-918F-18109EFA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42" name="Rectangle 38">
            <a:extLst>
              <a:ext uri="{FF2B5EF4-FFF2-40B4-BE49-F238E27FC236}">
                <a16:creationId xmlns:a16="http://schemas.microsoft.com/office/drawing/2014/main" id="{8A91F990-71D5-4E6F-8B1E-03F7190C7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D19334F3-05A5-4145-B164-F195785F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622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E :    Max Efficienza  - Minima resistenza volo livellato  </a:t>
            </a:r>
          </a:p>
        </p:txBody>
      </p:sp>
      <p:sp>
        <p:nvSpPr>
          <p:cNvPr id="47144" name="Rectangle 40">
            <a:extLst>
              <a:ext uri="{FF2B5EF4-FFF2-40B4-BE49-F238E27FC236}">
                <a16:creationId xmlns:a16="http://schemas.microsoft.com/office/drawing/2014/main" id="{A42CB1D4-0376-40A8-AA38-2B74673D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45" name="Rectangle 41">
            <a:extLst>
              <a:ext uri="{FF2B5EF4-FFF2-40B4-BE49-F238E27FC236}">
                <a16:creationId xmlns:a16="http://schemas.microsoft.com/office/drawing/2014/main" id="{A5C85432-429D-4DA5-AB68-A695F6E0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46" name="Rectangle 42">
            <a:extLst>
              <a:ext uri="{FF2B5EF4-FFF2-40B4-BE49-F238E27FC236}">
                <a16:creationId xmlns:a16="http://schemas.microsoft.com/office/drawing/2014/main" id="{7380823A-B1ED-4947-999F-D549689D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47" name="Rectangle 43">
            <a:extLst>
              <a:ext uri="{FF2B5EF4-FFF2-40B4-BE49-F238E27FC236}">
                <a16:creationId xmlns:a16="http://schemas.microsoft.com/office/drawing/2014/main" id="{17E31E23-29B2-4C06-9B33-4D072832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48" name="Rectangle 44">
            <a:extLst>
              <a:ext uri="{FF2B5EF4-FFF2-40B4-BE49-F238E27FC236}">
                <a16:creationId xmlns:a16="http://schemas.microsoft.com/office/drawing/2014/main" id="{4283B86D-BEC8-49A3-BC00-07875E0CD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49" name="Rectangle 45">
            <a:extLst>
              <a:ext uri="{FF2B5EF4-FFF2-40B4-BE49-F238E27FC236}">
                <a16:creationId xmlns:a16="http://schemas.microsoft.com/office/drawing/2014/main" id="{16564609-A2A2-4BB1-8BF8-E1AA775D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0" name="Rectangle 46">
            <a:extLst>
              <a:ext uri="{FF2B5EF4-FFF2-40B4-BE49-F238E27FC236}">
                <a16:creationId xmlns:a16="http://schemas.microsoft.com/office/drawing/2014/main" id="{B7A1B3AF-6428-4330-88F6-E39C049E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1" name="Rectangle 47">
            <a:extLst>
              <a:ext uri="{FF2B5EF4-FFF2-40B4-BE49-F238E27FC236}">
                <a16:creationId xmlns:a16="http://schemas.microsoft.com/office/drawing/2014/main" id="{C0DCDF50-A6C6-4C15-B6B1-D858651C7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2" name="Rectangle 48">
            <a:extLst>
              <a:ext uri="{FF2B5EF4-FFF2-40B4-BE49-F238E27FC236}">
                <a16:creationId xmlns:a16="http://schemas.microsoft.com/office/drawing/2014/main" id="{49AC7F55-4CFE-4EF3-8F23-ECEDEE0B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3" name="Rectangle 49">
            <a:extLst>
              <a:ext uri="{FF2B5EF4-FFF2-40B4-BE49-F238E27FC236}">
                <a16:creationId xmlns:a16="http://schemas.microsoft.com/office/drawing/2014/main" id="{79659E3D-8492-4886-886D-B0702FB7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4" name="Rectangle 50">
            <a:extLst>
              <a:ext uri="{FF2B5EF4-FFF2-40B4-BE49-F238E27FC236}">
                <a16:creationId xmlns:a16="http://schemas.microsoft.com/office/drawing/2014/main" id="{EE5834DA-6BD0-4332-8B0A-AB9F9CC1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5" name="Rectangle 51">
            <a:extLst>
              <a:ext uri="{FF2B5EF4-FFF2-40B4-BE49-F238E27FC236}">
                <a16:creationId xmlns:a16="http://schemas.microsoft.com/office/drawing/2014/main" id="{C7449547-1C85-46CA-B765-E9A18F0C1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6" name="Rectangle 52">
            <a:extLst>
              <a:ext uri="{FF2B5EF4-FFF2-40B4-BE49-F238E27FC236}">
                <a16:creationId xmlns:a16="http://schemas.microsoft.com/office/drawing/2014/main" id="{3E3FC9FF-87F5-412F-9FC4-067AEC14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7" name="Rectangle 53">
            <a:extLst>
              <a:ext uri="{FF2B5EF4-FFF2-40B4-BE49-F238E27FC236}">
                <a16:creationId xmlns:a16="http://schemas.microsoft.com/office/drawing/2014/main" id="{405D78CD-9F99-4CD8-A822-663F277F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8" name="Rectangle 54">
            <a:extLst>
              <a:ext uri="{FF2B5EF4-FFF2-40B4-BE49-F238E27FC236}">
                <a16:creationId xmlns:a16="http://schemas.microsoft.com/office/drawing/2014/main" id="{AFF47C89-1E82-4110-B95E-20C052F8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59" name="Rectangle 55">
            <a:extLst>
              <a:ext uri="{FF2B5EF4-FFF2-40B4-BE49-F238E27FC236}">
                <a16:creationId xmlns:a16="http://schemas.microsoft.com/office/drawing/2014/main" id="{E0B5F04A-5242-4C61-BD43-2A667CBA3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60" name="Rectangle 58">
            <a:extLst>
              <a:ext uri="{FF2B5EF4-FFF2-40B4-BE49-F238E27FC236}">
                <a16:creationId xmlns:a16="http://schemas.microsoft.com/office/drawing/2014/main" id="{95EE710E-9449-4949-A80B-07828C2D1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7161" name="Object 57">
            <a:extLst>
              <a:ext uri="{FF2B5EF4-FFF2-40B4-BE49-F238E27FC236}">
                <a16:creationId xmlns:a16="http://schemas.microsoft.com/office/drawing/2014/main" id="{980CF7C8-C044-45F0-B5CB-0041C2435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836613"/>
          <a:ext cx="21367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Equation" r:id="rId3" imgW="1308100" imgH="228600" progId="Equation.3">
                  <p:embed/>
                </p:oleObj>
              </mc:Choice>
              <mc:Fallback>
                <p:oleObj name="Equation" r:id="rId3" imgW="130810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836613"/>
                        <a:ext cx="21367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2" name="Object 59">
            <a:extLst>
              <a:ext uri="{FF2B5EF4-FFF2-40B4-BE49-F238E27FC236}">
                <a16:creationId xmlns:a16="http://schemas.microsoft.com/office/drawing/2014/main" id="{0C1928EE-43A7-4294-B96E-3A11A9AF5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260350"/>
          <a:ext cx="7969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Equation" r:id="rId5" imgW="444307" imgH="228501" progId="Equation.3">
                  <p:embed/>
                </p:oleObj>
              </mc:Choice>
              <mc:Fallback>
                <p:oleObj name="Equation" r:id="rId5" imgW="444307" imgH="228501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60350"/>
                        <a:ext cx="7969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3" name="Text Box 60">
            <a:extLst>
              <a:ext uri="{FF2B5EF4-FFF2-40B4-BE49-F238E27FC236}">
                <a16:creationId xmlns:a16="http://schemas.microsoft.com/office/drawing/2014/main" id="{DF8F2293-1323-4F49-BA88-005654E8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419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P :    Min. Potenza volo livellato    </a:t>
            </a:r>
          </a:p>
        </p:txBody>
      </p:sp>
      <p:pic>
        <p:nvPicPr>
          <p:cNvPr id="47164" name="Picture 61">
            <a:extLst>
              <a:ext uri="{FF2B5EF4-FFF2-40B4-BE49-F238E27FC236}">
                <a16:creationId xmlns:a16="http://schemas.microsoft.com/office/drawing/2014/main" id="{AEFD9A3D-C282-44A4-AE8E-2DDC9E847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5038"/>
            <a:ext cx="40354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65" name="Object 63">
            <a:extLst>
              <a:ext uri="{FF2B5EF4-FFF2-40B4-BE49-F238E27FC236}">
                <a16:creationId xmlns:a16="http://schemas.microsoft.com/office/drawing/2014/main" id="{2FC4577A-FB55-4AFC-997D-599EAE82C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1613" y="620713"/>
          <a:ext cx="25923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Equation" r:id="rId8" imgW="1586811" imgH="444307" progId="Equation.3">
                  <p:embed/>
                </p:oleObj>
              </mc:Choice>
              <mc:Fallback>
                <p:oleObj name="Equation" r:id="rId8" imgW="1586811" imgH="444307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620713"/>
                        <a:ext cx="25923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66" name="Picture 64">
            <a:extLst>
              <a:ext uri="{FF2B5EF4-FFF2-40B4-BE49-F238E27FC236}">
                <a16:creationId xmlns:a16="http://schemas.microsoft.com/office/drawing/2014/main" id="{D03461EB-5422-46D6-8B57-B99C0A90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341438"/>
            <a:ext cx="51689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67" name="Oval 65">
            <a:extLst>
              <a:ext uri="{FF2B5EF4-FFF2-40B4-BE49-F238E27FC236}">
                <a16:creationId xmlns:a16="http://schemas.microsoft.com/office/drawing/2014/main" id="{CE511231-54C6-4DA9-9E4C-5A6FC4E7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8688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68" name="Oval 67">
            <a:extLst>
              <a:ext uri="{FF2B5EF4-FFF2-40B4-BE49-F238E27FC236}">
                <a16:creationId xmlns:a16="http://schemas.microsoft.com/office/drawing/2014/main" id="{008B4B6E-40FC-4E73-B23C-F0189F0D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6529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69" name="Oval 68">
            <a:extLst>
              <a:ext uri="{FF2B5EF4-FFF2-40B4-BE49-F238E27FC236}">
                <a16:creationId xmlns:a16="http://schemas.microsoft.com/office/drawing/2014/main" id="{52FA8C74-424D-4EF3-A2F1-E8800B52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2926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70" name="Oval 69">
            <a:extLst>
              <a:ext uri="{FF2B5EF4-FFF2-40B4-BE49-F238E27FC236}">
                <a16:creationId xmlns:a16="http://schemas.microsoft.com/office/drawing/2014/main" id="{B167F9F1-0C19-47E8-97D1-6D097749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508500"/>
            <a:ext cx="71437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71" name="Oval 70">
            <a:extLst>
              <a:ext uri="{FF2B5EF4-FFF2-40B4-BE49-F238E27FC236}">
                <a16:creationId xmlns:a16="http://schemas.microsoft.com/office/drawing/2014/main" id="{DC11A608-B360-4295-8D38-EFB4C9070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797425"/>
            <a:ext cx="71437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72" name="Oval 71">
            <a:extLst>
              <a:ext uri="{FF2B5EF4-FFF2-40B4-BE49-F238E27FC236}">
                <a16:creationId xmlns:a16="http://schemas.microsoft.com/office/drawing/2014/main" id="{A7A33D0D-35C5-4883-B392-000A62D2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013325"/>
            <a:ext cx="71438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73" name="Text Box 72">
            <a:extLst>
              <a:ext uri="{FF2B5EF4-FFF2-40B4-BE49-F238E27FC236}">
                <a16:creationId xmlns:a16="http://schemas.microsoft.com/office/drawing/2014/main" id="{AF2FEEC7-2AF7-4158-8C00-A62A8C950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9418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47174" name="Oval 73">
            <a:extLst>
              <a:ext uri="{FF2B5EF4-FFF2-40B4-BE49-F238E27FC236}">
                <a16:creationId xmlns:a16="http://schemas.microsoft.com/office/drawing/2014/main" id="{7068022D-666D-4758-A462-1988F627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365625"/>
            <a:ext cx="71438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75" name="Oval 74">
            <a:extLst>
              <a:ext uri="{FF2B5EF4-FFF2-40B4-BE49-F238E27FC236}">
                <a16:creationId xmlns:a16="http://schemas.microsoft.com/office/drawing/2014/main" id="{79C6F900-E0AF-46B5-B5AD-36A83EB0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365625"/>
            <a:ext cx="71438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7176" name="Text Box 75">
            <a:extLst>
              <a:ext uri="{FF2B5EF4-FFF2-40B4-BE49-F238E27FC236}">
                <a16:creationId xmlns:a16="http://schemas.microsoft.com/office/drawing/2014/main" id="{44A332E2-23F7-44CB-83F2-3C01A258A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221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47177" name="Segnaposto numero diapositiva 72">
            <a:extLst>
              <a:ext uri="{FF2B5EF4-FFF2-40B4-BE49-F238E27FC236}">
                <a16:creationId xmlns:a16="http://schemas.microsoft.com/office/drawing/2014/main" id="{990CEC83-EDE1-45AA-BC69-8DE8197D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1B22D4-2CDD-4502-9BF8-9DD3D5533826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it-IT" altLang="it-IT" sz="1400"/>
          </a:p>
        </p:txBody>
      </p:sp>
      <p:sp>
        <p:nvSpPr>
          <p:cNvPr id="74" name="Segnaposto piè di pagina 4">
            <a:extLst>
              <a:ext uri="{FF2B5EF4-FFF2-40B4-BE49-F238E27FC236}">
                <a16:creationId xmlns:a16="http://schemas.microsoft.com/office/drawing/2014/main" id="{6BD2DEB9-68DB-4067-BA70-E18FBFD4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C280C4B0-5909-4D00-9DCC-8A9CA38501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296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Influenze Peso e </a:t>
            </a:r>
            <a:r>
              <a:rPr lang="it-IT" altLang="it-IT" sz="2400" b="1" dirty="0" err="1"/>
              <a:t>CDo</a:t>
            </a:r>
            <a:r>
              <a:rPr lang="it-IT" altLang="it-IT" sz="2400" b="1" dirty="0"/>
              <a:t> su Potenza necessaria </a:t>
            </a:r>
            <a:endParaRPr lang="it-IT" altLang="it-IT" sz="1800" b="1" dirty="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DEFA900-3324-44C5-A54F-C21AFBD4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2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77F483D9-27B2-478F-A5ED-E91C6290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E980F131-ACDC-4246-9AAF-77F01BDB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1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B5CB0DC6-036F-4501-8A0C-99C9F8B0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DA1CD43E-C705-484E-B8A7-BF57E7CC0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37" name="Rectangle 8">
            <a:extLst>
              <a:ext uri="{FF2B5EF4-FFF2-40B4-BE49-F238E27FC236}">
                <a16:creationId xmlns:a16="http://schemas.microsoft.com/office/drawing/2014/main" id="{6223B77E-B702-4DEA-9D75-E97D1201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38" name="Rectangle 9">
            <a:extLst>
              <a:ext uri="{FF2B5EF4-FFF2-40B4-BE49-F238E27FC236}">
                <a16:creationId xmlns:a16="http://schemas.microsoft.com/office/drawing/2014/main" id="{2482C9B8-5887-49E2-AC58-1944901F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39" name="Rectangle 10">
            <a:extLst>
              <a:ext uri="{FF2B5EF4-FFF2-40B4-BE49-F238E27FC236}">
                <a16:creationId xmlns:a16="http://schemas.microsoft.com/office/drawing/2014/main" id="{7A74AC31-5761-4BB5-8EB8-BD41A2489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0" name="Rectangle 11">
            <a:extLst>
              <a:ext uri="{FF2B5EF4-FFF2-40B4-BE49-F238E27FC236}">
                <a16:creationId xmlns:a16="http://schemas.microsoft.com/office/drawing/2014/main" id="{774CE599-5D02-4CE0-8974-E62DBFE02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1" name="Rectangle 12">
            <a:extLst>
              <a:ext uri="{FF2B5EF4-FFF2-40B4-BE49-F238E27FC236}">
                <a16:creationId xmlns:a16="http://schemas.microsoft.com/office/drawing/2014/main" id="{B7C828A5-DA70-4DB7-AE1A-4AEC552AD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2" name="Rectangle 13">
            <a:extLst>
              <a:ext uri="{FF2B5EF4-FFF2-40B4-BE49-F238E27FC236}">
                <a16:creationId xmlns:a16="http://schemas.microsoft.com/office/drawing/2014/main" id="{ADF6DEFC-AB9C-4937-ACE6-680E2F74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3" name="Rectangle 14">
            <a:extLst>
              <a:ext uri="{FF2B5EF4-FFF2-40B4-BE49-F238E27FC236}">
                <a16:creationId xmlns:a16="http://schemas.microsoft.com/office/drawing/2014/main" id="{1BA82D42-B684-4EF3-9CC4-EE0622564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4" name="Rectangle 15">
            <a:extLst>
              <a:ext uri="{FF2B5EF4-FFF2-40B4-BE49-F238E27FC236}">
                <a16:creationId xmlns:a16="http://schemas.microsoft.com/office/drawing/2014/main" id="{D2EF2040-75FD-4F1D-BF02-E102B7F6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5" name="Rectangle 16">
            <a:extLst>
              <a:ext uri="{FF2B5EF4-FFF2-40B4-BE49-F238E27FC236}">
                <a16:creationId xmlns:a16="http://schemas.microsoft.com/office/drawing/2014/main" id="{77F67386-CD66-4E36-9E9E-8B721BADB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6" name="Rectangle 17">
            <a:extLst>
              <a:ext uri="{FF2B5EF4-FFF2-40B4-BE49-F238E27FC236}">
                <a16:creationId xmlns:a16="http://schemas.microsoft.com/office/drawing/2014/main" id="{C7CA447D-CC3F-4811-A5B0-CDB02487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7" name="Rectangle 18">
            <a:extLst>
              <a:ext uri="{FF2B5EF4-FFF2-40B4-BE49-F238E27FC236}">
                <a16:creationId xmlns:a16="http://schemas.microsoft.com/office/drawing/2014/main" id="{212DF7DF-2249-458D-802F-232E32395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8" name="Rectangle 19">
            <a:extLst>
              <a:ext uri="{FF2B5EF4-FFF2-40B4-BE49-F238E27FC236}">
                <a16:creationId xmlns:a16="http://schemas.microsoft.com/office/drawing/2014/main" id="{BEAB3223-2681-4ADD-95A3-218B3279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49" name="Rectangle 20">
            <a:extLst>
              <a:ext uri="{FF2B5EF4-FFF2-40B4-BE49-F238E27FC236}">
                <a16:creationId xmlns:a16="http://schemas.microsoft.com/office/drawing/2014/main" id="{B95067B5-BDF4-4D77-9B80-AFD096C6B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0" name="Rectangle 21">
            <a:extLst>
              <a:ext uri="{FF2B5EF4-FFF2-40B4-BE49-F238E27FC236}">
                <a16:creationId xmlns:a16="http://schemas.microsoft.com/office/drawing/2014/main" id="{216AA9F1-E7CB-4E92-9470-4B27C5ED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1" name="Rectangle 22">
            <a:extLst>
              <a:ext uri="{FF2B5EF4-FFF2-40B4-BE49-F238E27FC236}">
                <a16:creationId xmlns:a16="http://schemas.microsoft.com/office/drawing/2014/main" id="{86A0B18B-D71A-4303-A92D-DC045D915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2" name="Rectangle 23">
            <a:extLst>
              <a:ext uri="{FF2B5EF4-FFF2-40B4-BE49-F238E27FC236}">
                <a16:creationId xmlns:a16="http://schemas.microsoft.com/office/drawing/2014/main" id="{463868DE-6268-4B1D-A103-76076BB2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3" name="Rectangle 24">
            <a:extLst>
              <a:ext uri="{FF2B5EF4-FFF2-40B4-BE49-F238E27FC236}">
                <a16:creationId xmlns:a16="http://schemas.microsoft.com/office/drawing/2014/main" id="{CF86B76C-582D-4071-A2A8-C5AB912E0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4" name="Rectangle 25">
            <a:extLst>
              <a:ext uri="{FF2B5EF4-FFF2-40B4-BE49-F238E27FC236}">
                <a16:creationId xmlns:a16="http://schemas.microsoft.com/office/drawing/2014/main" id="{44A75AD7-D4A2-4CB5-B397-5F5341AA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5" name="Rectangle 26">
            <a:extLst>
              <a:ext uri="{FF2B5EF4-FFF2-40B4-BE49-F238E27FC236}">
                <a16:creationId xmlns:a16="http://schemas.microsoft.com/office/drawing/2014/main" id="{E5810867-3A58-4330-B7A7-8E5715E8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6" name="Rectangle 27">
            <a:extLst>
              <a:ext uri="{FF2B5EF4-FFF2-40B4-BE49-F238E27FC236}">
                <a16:creationId xmlns:a16="http://schemas.microsoft.com/office/drawing/2014/main" id="{235C7124-B9E4-4B46-B8B6-5C484DE6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7" name="Rectangle 28">
            <a:extLst>
              <a:ext uri="{FF2B5EF4-FFF2-40B4-BE49-F238E27FC236}">
                <a16:creationId xmlns:a16="http://schemas.microsoft.com/office/drawing/2014/main" id="{6AA4304F-4CFD-4505-BF36-1B615A608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8" name="Rectangle 29">
            <a:extLst>
              <a:ext uri="{FF2B5EF4-FFF2-40B4-BE49-F238E27FC236}">
                <a16:creationId xmlns:a16="http://schemas.microsoft.com/office/drawing/2014/main" id="{5394AFCA-AAB2-400B-B121-E48989F6A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59" name="Rectangle 30">
            <a:extLst>
              <a:ext uri="{FF2B5EF4-FFF2-40B4-BE49-F238E27FC236}">
                <a16:creationId xmlns:a16="http://schemas.microsoft.com/office/drawing/2014/main" id="{66096E73-40F1-4BB1-82A2-B6594702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0" name="Rectangle 32">
            <a:extLst>
              <a:ext uri="{FF2B5EF4-FFF2-40B4-BE49-F238E27FC236}">
                <a16:creationId xmlns:a16="http://schemas.microsoft.com/office/drawing/2014/main" id="{02D9EB77-6C13-44C7-B35E-3C640F6B8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1" name="Rectangle 33">
            <a:extLst>
              <a:ext uri="{FF2B5EF4-FFF2-40B4-BE49-F238E27FC236}">
                <a16:creationId xmlns:a16="http://schemas.microsoft.com/office/drawing/2014/main" id="{E71B60DC-5FCF-4B68-9354-097C5749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2" name="Rectangle 34">
            <a:extLst>
              <a:ext uri="{FF2B5EF4-FFF2-40B4-BE49-F238E27FC236}">
                <a16:creationId xmlns:a16="http://schemas.microsoft.com/office/drawing/2014/main" id="{EF93A80A-7BF0-40B0-BB1C-1F783176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3" name="Rectangle 35">
            <a:extLst>
              <a:ext uri="{FF2B5EF4-FFF2-40B4-BE49-F238E27FC236}">
                <a16:creationId xmlns:a16="http://schemas.microsoft.com/office/drawing/2014/main" id="{55D1BEEB-4910-4420-915F-A9F94A51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4" name="Rectangle 36">
            <a:extLst>
              <a:ext uri="{FF2B5EF4-FFF2-40B4-BE49-F238E27FC236}">
                <a16:creationId xmlns:a16="http://schemas.microsoft.com/office/drawing/2014/main" id="{9BE637C6-2CAE-44E5-A534-E86DEB96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F82F6374-E1F6-4A28-AC5B-92B55D07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6" name="Rectangle 39">
            <a:extLst>
              <a:ext uri="{FF2B5EF4-FFF2-40B4-BE49-F238E27FC236}">
                <a16:creationId xmlns:a16="http://schemas.microsoft.com/office/drawing/2014/main" id="{80025384-29FE-4DC5-853A-2E85EF53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7" name="Rectangle 40">
            <a:extLst>
              <a:ext uri="{FF2B5EF4-FFF2-40B4-BE49-F238E27FC236}">
                <a16:creationId xmlns:a16="http://schemas.microsoft.com/office/drawing/2014/main" id="{AE0515AE-10E1-4737-8A57-D0BA8655D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1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8" name="Rectangle 41">
            <a:extLst>
              <a:ext uri="{FF2B5EF4-FFF2-40B4-BE49-F238E27FC236}">
                <a16:creationId xmlns:a16="http://schemas.microsoft.com/office/drawing/2014/main" id="{7C4FB3FB-D31B-41D2-99E7-54B3F285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69" name="Rectangle 42">
            <a:extLst>
              <a:ext uri="{FF2B5EF4-FFF2-40B4-BE49-F238E27FC236}">
                <a16:creationId xmlns:a16="http://schemas.microsoft.com/office/drawing/2014/main" id="{98A9FCAD-3B9A-4C4C-9817-A3AC8044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0" name="Rectangle 43">
            <a:extLst>
              <a:ext uri="{FF2B5EF4-FFF2-40B4-BE49-F238E27FC236}">
                <a16:creationId xmlns:a16="http://schemas.microsoft.com/office/drawing/2014/main" id="{8CB42ABD-7AAA-45A3-8AF1-462F4BD5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1" name="Rectangle 44">
            <a:extLst>
              <a:ext uri="{FF2B5EF4-FFF2-40B4-BE49-F238E27FC236}">
                <a16:creationId xmlns:a16="http://schemas.microsoft.com/office/drawing/2014/main" id="{1999D592-EF8C-4B97-8527-A4070162C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2" name="Rectangle 45">
            <a:extLst>
              <a:ext uri="{FF2B5EF4-FFF2-40B4-BE49-F238E27FC236}">
                <a16:creationId xmlns:a16="http://schemas.microsoft.com/office/drawing/2014/main" id="{D7EDBEEF-881A-4BED-88F3-71DEB4D1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3" name="Rectangle 46">
            <a:extLst>
              <a:ext uri="{FF2B5EF4-FFF2-40B4-BE49-F238E27FC236}">
                <a16:creationId xmlns:a16="http://schemas.microsoft.com/office/drawing/2014/main" id="{AB50F697-90F9-40AB-BB0D-B0A2E9F5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4" name="Rectangle 47">
            <a:extLst>
              <a:ext uri="{FF2B5EF4-FFF2-40B4-BE49-F238E27FC236}">
                <a16:creationId xmlns:a16="http://schemas.microsoft.com/office/drawing/2014/main" id="{BD287BC6-E801-407B-95AA-A561EB83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5" name="Rectangle 48">
            <a:extLst>
              <a:ext uri="{FF2B5EF4-FFF2-40B4-BE49-F238E27FC236}">
                <a16:creationId xmlns:a16="http://schemas.microsoft.com/office/drawing/2014/main" id="{5184D0E0-FBAA-4AA9-B380-E76531179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6" name="Rectangle 49">
            <a:extLst>
              <a:ext uri="{FF2B5EF4-FFF2-40B4-BE49-F238E27FC236}">
                <a16:creationId xmlns:a16="http://schemas.microsoft.com/office/drawing/2014/main" id="{6A1F1230-1AB8-47FC-9F52-330B614D2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7" name="Rectangle 51">
            <a:extLst>
              <a:ext uri="{FF2B5EF4-FFF2-40B4-BE49-F238E27FC236}">
                <a16:creationId xmlns:a16="http://schemas.microsoft.com/office/drawing/2014/main" id="{DD2FFC4A-319F-4C37-914C-B00166812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8" name="Rectangle 52">
            <a:extLst>
              <a:ext uri="{FF2B5EF4-FFF2-40B4-BE49-F238E27FC236}">
                <a16:creationId xmlns:a16="http://schemas.microsoft.com/office/drawing/2014/main" id="{91E26B56-1233-43E5-B5E7-15734173A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79" name="Rectangle 53">
            <a:extLst>
              <a:ext uri="{FF2B5EF4-FFF2-40B4-BE49-F238E27FC236}">
                <a16:creationId xmlns:a16="http://schemas.microsoft.com/office/drawing/2014/main" id="{C2E0BA65-DEC0-42B8-A2FF-30EEE193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80" name="Rectangle 54">
            <a:extLst>
              <a:ext uri="{FF2B5EF4-FFF2-40B4-BE49-F238E27FC236}">
                <a16:creationId xmlns:a16="http://schemas.microsoft.com/office/drawing/2014/main" id="{537FE32B-319B-4FD6-9E04-E217ECB8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81" name="Rectangle 55">
            <a:extLst>
              <a:ext uri="{FF2B5EF4-FFF2-40B4-BE49-F238E27FC236}">
                <a16:creationId xmlns:a16="http://schemas.microsoft.com/office/drawing/2014/main" id="{6B514D3C-663C-4896-96E4-52CD8E3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48182" name="Object 64">
            <a:hlinkClick r:id="" action="ppaction://ole?verb=0"/>
            <a:extLst>
              <a:ext uri="{FF2B5EF4-FFF2-40B4-BE49-F238E27FC236}">
                <a16:creationId xmlns:a16="http://schemas.microsoft.com/office/drawing/2014/main" id="{005D57A2-60B3-4193-9057-D290C336A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907875"/>
              </p:ext>
            </p:extLst>
          </p:nvPr>
        </p:nvGraphicFramePr>
        <p:xfrm>
          <a:off x="827584" y="3759385"/>
          <a:ext cx="3500438" cy="276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Microsoft Drawing" r:id="rId4" imgW="3832225" imgH="2981325" progId="MSDraw">
                  <p:embed/>
                </p:oleObj>
              </mc:Choice>
              <mc:Fallback>
                <p:oleObj name="Microsoft Drawing" r:id="rId4" imgW="3832225" imgH="2981325" progId="MSDraw">
                  <p:embed/>
                  <p:pic>
                    <p:nvPicPr>
                      <p:cNvPr id="0" name="Object 6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59385"/>
                        <a:ext cx="3500438" cy="2763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3" name="Object 65">
            <a:hlinkClick r:id="" action="ppaction://ole?verb=0"/>
            <a:extLst>
              <a:ext uri="{FF2B5EF4-FFF2-40B4-BE49-F238E27FC236}">
                <a16:creationId xmlns:a16="http://schemas.microsoft.com/office/drawing/2014/main" id="{356CFFF6-6430-4C45-BF55-2D4BD67DC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972799"/>
              </p:ext>
            </p:extLst>
          </p:nvPr>
        </p:nvGraphicFramePr>
        <p:xfrm>
          <a:off x="4714875" y="3643314"/>
          <a:ext cx="3889573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Microsoft Drawing" r:id="rId6" imgW="3841750" imgH="2981325" progId="MSDraw">
                  <p:embed/>
                </p:oleObj>
              </mc:Choice>
              <mc:Fallback>
                <p:oleObj name="Microsoft Drawing" r:id="rId6" imgW="3841750" imgH="2981325" progId="MSDraw">
                  <p:embed/>
                  <p:pic>
                    <p:nvPicPr>
                      <p:cNvPr id="0" name="Object 6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643314"/>
                        <a:ext cx="3889573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4" name="Object 66">
            <a:extLst>
              <a:ext uri="{FF2B5EF4-FFF2-40B4-BE49-F238E27FC236}">
                <a16:creationId xmlns:a16="http://schemas.microsoft.com/office/drawing/2014/main" id="{7F7CDE3C-DF5A-4F57-A6A0-ADF5E9890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500063"/>
          <a:ext cx="46799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1" name="Equation" r:id="rId8" imgW="2794000" imgH="469900" progId="Equation.3">
                  <p:embed/>
                </p:oleObj>
              </mc:Choice>
              <mc:Fallback>
                <p:oleObj name="Equation" r:id="rId8" imgW="2794000" imgH="4699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500063"/>
                        <a:ext cx="467995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85" name="Rectangle 67">
            <a:extLst>
              <a:ext uri="{FF2B5EF4-FFF2-40B4-BE49-F238E27FC236}">
                <a16:creationId xmlns:a16="http://schemas.microsoft.com/office/drawing/2014/main" id="{051F17DD-AF47-4C96-B53D-0EC73CF6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476250"/>
            <a:ext cx="4897437" cy="8810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8186" name="Text Box 68">
            <a:extLst>
              <a:ext uri="{FF2B5EF4-FFF2-40B4-BE49-F238E27FC236}">
                <a16:creationId xmlns:a16="http://schemas.microsoft.com/office/drawing/2014/main" id="{740DFE97-50A8-4F3E-84E9-E84A754A1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5368925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peso</a:t>
            </a:r>
          </a:p>
        </p:txBody>
      </p:sp>
      <p:sp>
        <p:nvSpPr>
          <p:cNvPr id="48187" name="Text Box 69">
            <a:extLst>
              <a:ext uri="{FF2B5EF4-FFF2-40B4-BE49-F238E27FC236}">
                <a16:creationId xmlns:a16="http://schemas.microsoft.com/office/drawing/2014/main" id="{84BD4A13-624F-47BB-BF07-C861D0DE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4286250"/>
            <a:ext cx="76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CDo</a:t>
            </a:r>
          </a:p>
        </p:txBody>
      </p:sp>
      <p:sp>
        <p:nvSpPr>
          <p:cNvPr id="48188" name="Segnaposto numero diapositiva 59">
            <a:extLst>
              <a:ext uri="{FF2B5EF4-FFF2-40B4-BE49-F238E27FC236}">
                <a16:creationId xmlns:a16="http://schemas.microsoft.com/office/drawing/2014/main" id="{75435F46-E4E3-49FB-AA1C-17D02474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4638" y="6653213"/>
            <a:ext cx="2447925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273D73-DEC9-4D61-B3E3-F1313BE1A0F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it-IT" altLang="it-IT" sz="1400"/>
          </a:p>
        </p:txBody>
      </p:sp>
      <p:graphicFrame>
        <p:nvGraphicFramePr>
          <p:cNvPr id="48189" name="Object 55">
            <a:extLst>
              <a:ext uri="{FF2B5EF4-FFF2-40B4-BE49-F238E27FC236}">
                <a16:creationId xmlns:a16="http://schemas.microsoft.com/office/drawing/2014/main" id="{2DB10BF6-2F68-45C3-8396-9A9A368A8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3225" y="439738"/>
          <a:ext cx="16398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2" name="Equazione" r:id="rId10" imgW="952087" imgH="469696" progId="Equation.3">
                  <p:embed/>
                </p:oleObj>
              </mc:Choice>
              <mc:Fallback>
                <p:oleObj name="Equazione" r:id="rId10" imgW="952087" imgH="46969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439738"/>
                        <a:ext cx="16398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90" name="Rettangolo 61">
            <a:extLst>
              <a:ext uri="{FF2B5EF4-FFF2-40B4-BE49-F238E27FC236}">
                <a16:creationId xmlns:a16="http://schemas.microsoft.com/office/drawing/2014/main" id="{8A0F2542-E578-4491-83D5-911B4D18D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5715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con</a:t>
            </a:r>
          </a:p>
        </p:txBody>
      </p:sp>
      <p:graphicFrame>
        <p:nvGraphicFramePr>
          <p:cNvPr id="48191" name="Object 62">
            <a:extLst>
              <a:ext uri="{FF2B5EF4-FFF2-40B4-BE49-F238E27FC236}">
                <a16:creationId xmlns:a16="http://schemas.microsoft.com/office/drawing/2014/main" id="{EC51B45D-809C-47E0-A9F5-A20C5138F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1357313"/>
          <a:ext cx="66579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Equazione" r:id="rId12" imgW="3975100" imgH="469900" progId="Equation.3">
                  <p:embed/>
                </p:oleObj>
              </mc:Choice>
              <mc:Fallback>
                <p:oleObj name="Equazione" r:id="rId12" imgW="3975100" imgH="4699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357313"/>
                        <a:ext cx="66579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2" name="Object 63">
            <a:extLst>
              <a:ext uri="{FF2B5EF4-FFF2-40B4-BE49-F238E27FC236}">
                <a16:creationId xmlns:a16="http://schemas.microsoft.com/office/drawing/2014/main" id="{F02101E5-5210-420B-92B8-59A5E1EC9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3" y="2214563"/>
          <a:ext cx="43180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zione" r:id="rId14" imgW="2578100" imgH="508000" progId="Equation.3">
                  <p:embed/>
                </p:oleObj>
              </mc:Choice>
              <mc:Fallback>
                <p:oleObj name="Equazione" r:id="rId14" imgW="2578100" imgH="5080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2214563"/>
                        <a:ext cx="4318000" cy="8461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93" name="Rettangolo 64">
            <a:extLst>
              <a:ext uri="{FF2B5EF4-FFF2-40B4-BE49-F238E27FC236}">
                <a16:creationId xmlns:a16="http://schemas.microsoft.com/office/drawing/2014/main" id="{89D9AD97-5468-4D06-87B5-A72BB758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2290763"/>
            <a:ext cx="3714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 parità di assetto (condizione di volo o CL) la potenza necessaria varia con W ^ 3/2</a:t>
            </a:r>
          </a:p>
        </p:txBody>
      </p:sp>
      <p:sp>
        <p:nvSpPr>
          <p:cNvPr id="48194" name="Rettangolo 65">
            <a:extLst>
              <a:ext uri="{FF2B5EF4-FFF2-40B4-BE49-F238E27FC236}">
                <a16:creationId xmlns:a16="http://schemas.microsoft.com/office/drawing/2014/main" id="{D0ACEE67-7159-4F7E-8DA4-0154AA1D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071813"/>
            <a:ext cx="3571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La velocità (vedi sopra) aumenta con la radice del peso W</a:t>
            </a:r>
          </a:p>
        </p:txBody>
      </p:sp>
      <p:sp>
        <p:nvSpPr>
          <p:cNvPr id="67" name="Segnaposto piè di pagina 4">
            <a:extLst>
              <a:ext uri="{FF2B5EF4-FFF2-40B4-BE49-F238E27FC236}">
                <a16:creationId xmlns:a16="http://schemas.microsoft.com/office/drawing/2014/main" id="{F0B2D08B-F1A8-4E3E-B26F-37CE0CA2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E6DAC073-AF4B-4C3B-85B5-C5AE2BC469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296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Influenze Peso su Potenza necessaria </a:t>
            </a:r>
            <a:endParaRPr lang="it-IT" altLang="it-IT" sz="1800" b="1" dirty="0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6AC6EDB-A3F1-4A59-A35A-4A684F69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2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68DC25F4-3CAB-45EF-82DE-C5BADF73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DA659B0D-0A54-465C-B9A6-B1BB8A22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1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93454EF6-3656-454F-B96C-336E98FA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0" name="Rectangle 7">
            <a:extLst>
              <a:ext uri="{FF2B5EF4-FFF2-40B4-BE49-F238E27FC236}">
                <a16:creationId xmlns:a16="http://schemas.microsoft.com/office/drawing/2014/main" id="{EE51DBC9-E277-483D-843B-5DD4C24A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1" name="Rectangle 8">
            <a:extLst>
              <a:ext uri="{FF2B5EF4-FFF2-40B4-BE49-F238E27FC236}">
                <a16:creationId xmlns:a16="http://schemas.microsoft.com/office/drawing/2014/main" id="{AE8E894F-C6D6-4990-8C86-488FD939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2" name="Rectangle 9">
            <a:extLst>
              <a:ext uri="{FF2B5EF4-FFF2-40B4-BE49-F238E27FC236}">
                <a16:creationId xmlns:a16="http://schemas.microsoft.com/office/drawing/2014/main" id="{9FB5FF32-C862-4B1E-A9C7-6CAA2F88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3" name="Rectangle 10">
            <a:extLst>
              <a:ext uri="{FF2B5EF4-FFF2-40B4-BE49-F238E27FC236}">
                <a16:creationId xmlns:a16="http://schemas.microsoft.com/office/drawing/2014/main" id="{279F5DAA-5F31-4227-9C36-49ABF381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4" name="Rectangle 11">
            <a:extLst>
              <a:ext uri="{FF2B5EF4-FFF2-40B4-BE49-F238E27FC236}">
                <a16:creationId xmlns:a16="http://schemas.microsoft.com/office/drawing/2014/main" id="{1B38B1A2-18FC-4850-9094-B26CCDEF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5" name="Rectangle 12">
            <a:extLst>
              <a:ext uri="{FF2B5EF4-FFF2-40B4-BE49-F238E27FC236}">
                <a16:creationId xmlns:a16="http://schemas.microsoft.com/office/drawing/2014/main" id="{DD4D3804-3A44-4B6E-9A26-E3C0091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6" name="Rectangle 13">
            <a:extLst>
              <a:ext uri="{FF2B5EF4-FFF2-40B4-BE49-F238E27FC236}">
                <a16:creationId xmlns:a16="http://schemas.microsoft.com/office/drawing/2014/main" id="{9126E88A-6E58-461F-8139-D3599703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7" name="Rectangle 14">
            <a:extLst>
              <a:ext uri="{FF2B5EF4-FFF2-40B4-BE49-F238E27FC236}">
                <a16:creationId xmlns:a16="http://schemas.microsoft.com/office/drawing/2014/main" id="{91252965-8E9A-4F5D-BF18-226BFCCCF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8" name="Rectangle 15">
            <a:extLst>
              <a:ext uri="{FF2B5EF4-FFF2-40B4-BE49-F238E27FC236}">
                <a16:creationId xmlns:a16="http://schemas.microsoft.com/office/drawing/2014/main" id="{447AFFF4-F79A-4A76-BF32-71685323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69" name="Rectangle 16">
            <a:extLst>
              <a:ext uri="{FF2B5EF4-FFF2-40B4-BE49-F238E27FC236}">
                <a16:creationId xmlns:a16="http://schemas.microsoft.com/office/drawing/2014/main" id="{63E1326F-890F-421E-A284-FD82B40C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0" name="Rectangle 17">
            <a:extLst>
              <a:ext uri="{FF2B5EF4-FFF2-40B4-BE49-F238E27FC236}">
                <a16:creationId xmlns:a16="http://schemas.microsoft.com/office/drawing/2014/main" id="{F27F10B6-BF9F-4DCA-82A5-8E8D2110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1" name="Rectangle 18">
            <a:extLst>
              <a:ext uri="{FF2B5EF4-FFF2-40B4-BE49-F238E27FC236}">
                <a16:creationId xmlns:a16="http://schemas.microsoft.com/office/drawing/2014/main" id="{89B36469-1AD3-432E-A4C5-0F241317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2" name="Rectangle 19">
            <a:extLst>
              <a:ext uri="{FF2B5EF4-FFF2-40B4-BE49-F238E27FC236}">
                <a16:creationId xmlns:a16="http://schemas.microsoft.com/office/drawing/2014/main" id="{5BED6568-6EFC-4F71-A99E-F6A20BF3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3" name="Rectangle 20">
            <a:extLst>
              <a:ext uri="{FF2B5EF4-FFF2-40B4-BE49-F238E27FC236}">
                <a16:creationId xmlns:a16="http://schemas.microsoft.com/office/drawing/2014/main" id="{1C6250B1-2161-45DE-8A45-ABF04F832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4" name="Rectangle 21">
            <a:extLst>
              <a:ext uri="{FF2B5EF4-FFF2-40B4-BE49-F238E27FC236}">
                <a16:creationId xmlns:a16="http://schemas.microsoft.com/office/drawing/2014/main" id="{6171975F-36B3-47CD-99FF-5FD89CB0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5" name="Rectangle 22">
            <a:extLst>
              <a:ext uri="{FF2B5EF4-FFF2-40B4-BE49-F238E27FC236}">
                <a16:creationId xmlns:a16="http://schemas.microsoft.com/office/drawing/2014/main" id="{C40C97F9-40C4-4CB5-AEA7-BF6C5CD9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6" name="Rectangle 23">
            <a:extLst>
              <a:ext uri="{FF2B5EF4-FFF2-40B4-BE49-F238E27FC236}">
                <a16:creationId xmlns:a16="http://schemas.microsoft.com/office/drawing/2014/main" id="{EC6982CB-19F3-4DA1-B404-B8DF6F78A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7" name="Rectangle 24">
            <a:extLst>
              <a:ext uri="{FF2B5EF4-FFF2-40B4-BE49-F238E27FC236}">
                <a16:creationId xmlns:a16="http://schemas.microsoft.com/office/drawing/2014/main" id="{96A22586-08D5-4F2D-A718-008D19CA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8" name="Rectangle 25">
            <a:extLst>
              <a:ext uri="{FF2B5EF4-FFF2-40B4-BE49-F238E27FC236}">
                <a16:creationId xmlns:a16="http://schemas.microsoft.com/office/drawing/2014/main" id="{B05882AA-02FC-4F8B-95DC-B3005D77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79" name="Rectangle 26">
            <a:extLst>
              <a:ext uri="{FF2B5EF4-FFF2-40B4-BE49-F238E27FC236}">
                <a16:creationId xmlns:a16="http://schemas.microsoft.com/office/drawing/2014/main" id="{2F262395-8B7D-4D60-AB67-8E9B367A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0" name="Rectangle 27">
            <a:extLst>
              <a:ext uri="{FF2B5EF4-FFF2-40B4-BE49-F238E27FC236}">
                <a16:creationId xmlns:a16="http://schemas.microsoft.com/office/drawing/2014/main" id="{117DF6F8-1668-44A1-ADCE-72398C56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1" name="Rectangle 28">
            <a:extLst>
              <a:ext uri="{FF2B5EF4-FFF2-40B4-BE49-F238E27FC236}">
                <a16:creationId xmlns:a16="http://schemas.microsoft.com/office/drawing/2014/main" id="{D5D2892B-CFD2-4FC8-9454-677E7CEB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2" name="Rectangle 29">
            <a:extLst>
              <a:ext uri="{FF2B5EF4-FFF2-40B4-BE49-F238E27FC236}">
                <a16:creationId xmlns:a16="http://schemas.microsoft.com/office/drawing/2014/main" id="{3A0C2213-D9E2-4D65-89E2-687ECCD7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3" name="Rectangle 30">
            <a:extLst>
              <a:ext uri="{FF2B5EF4-FFF2-40B4-BE49-F238E27FC236}">
                <a16:creationId xmlns:a16="http://schemas.microsoft.com/office/drawing/2014/main" id="{04B44C39-80B6-4746-B92C-821DF0A79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4" name="Rectangle 32">
            <a:extLst>
              <a:ext uri="{FF2B5EF4-FFF2-40B4-BE49-F238E27FC236}">
                <a16:creationId xmlns:a16="http://schemas.microsoft.com/office/drawing/2014/main" id="{FD01BA9F-F012-4FB5-B3AD-D1E5742B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5" name="Rectangle 33">
            <a:extLst>
              <a:ext uri="{FF2B5EF4-FFF2-40B4-BE49-F238E27FC236}">
                <a16:creationId xmlns:a16="http://schemas.microsoft.com/office/drawing/2014/main" id="{A9BAD091-CCEF-46D7-A699-3D5325EA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6" name="Rectangle 34">
            <a:extLst>
              <a:ext uri="{FF2B5EF4-FFF2-40B4-BE49-F238E27FC236}">
                <a16:creationId xmlns:a16="http://schemas.microsoft.com/office/drawing/2014/main" id="{4ABC452E-98AA-40D2-AD8C-B88625EB7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7" name="Rectangle 35">
            <a:extLst>
              <a:ext uri="{FF2B5EF4-FFF2-40B4-BE49-F238E27FC236}">
                <a16:creationId xmlns:a16="http://schemas.microsoft.com/office/drawing/2014/main" id="{A6B6A65F-720C-4011-85B9-0E8DAD39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8" name="Rectangle 36">
            <a:extLst>
              <a:ext uri="{FF2B5EF4-FFF2-40B4-BE49-F238E27FC236}">
                <a16:creationId xmlns:a16="http://schemas.microsoft.com/office/drawing/2014/main" id="{8E83C428-2442-4A1F-AC85-6F93A3C2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89" name="Rectangle 37">
            <a:extLst>
              <a:ext uri="{FF2B5EF4-FFF2-40B4-BE49-F238E27FC236}">
                <a16:creationId xmlns:a16="http://schemas.microsoft.com/office/drawing/2014/main" id="{3CC342E1-E629-40B2-9CE9-5BBF484D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0" name="Rectangle 39">
            <a:extLst>
              <a:ext uri="{FF2B5EF4-FFF2-40B4-BE49-F238E27FC236}">
                <a16:creationId xmlns:a16="http://schemas.microsoft.com/office/drawing/2014/main" id="{DFA1D9BE-966B-4247-8757-3F12C44F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1" name="Rectangle 40">
            <a:extLst>
              <a:ext uri="{FF2B5EF4-FFF2-40B4-BE49-F238E27FC236}">
                <a16:creationId xmlns:a16="http://schemas.microsoft.com/office/drawing/2014/main" id="{8F29C659-AE2D-4BFA-BE18-1018D9C1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1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2" name="Rectangle 41">
            <a:extLst>
              <a:ext uri="{FF2B5EF4-FFF2-40B4-BE49-F238E27FC236}">
                <a16:creationId xmlns:a16="http://schemas.microsoft.com/office/drawing/2014/main" id="{CB64EFAD-FFB7-47AA-AE75-F475A42A9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3" name="Rectangle 42">
            <a:extLst>
              <a:ext uri="{FF2B5EF4-FFF2-40B4-BE49-F238E27FC236}">
                <a16:creationId xmlns:a16="http://schemas.microsoft.com/office/drawing/2014/main" id="{5D5E2DEF-4658-4397-AEF0-F6A0A4E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4" name="Rectangle 43">
            <a:extLst>
              <a:ext uri="{FF2B5EF4-FFF2-40B4-BE49-F238E27FC236}">
                <a16:creationId xmlns:a16="http://schemas.microsoft.com/office/drawing/2014/main" id="{DAD82C60-8F04-4657-98BD-1ADE5DE1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5" name="Rectangle 44">
            <a:extLst>
              <a:ext uri="{FF2B5EF4-FFF2-40B4-BE49-F238E27FC236}">
                <a16:creationId xmlns:a16="http://schemas.microsoft.com/office/drawing/2014/main" id="{0C427C2A-F2E3-4DCB-AB29-0560071F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6" name="Rectangle 45">
            <a:extLst>
              <a:ext uri="{FF2B5EF4-FFF2-40B4-BE49-F238E27FC236}">
                <a16:creationId xmlns:a16="http://schemas.microsoft.com/office/drawing/2014/main" id="{ABC18540-457D-476A-8C00-3F2AEA91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7" name="Rectangle 46">
            <a:extLst>
              <a:ext uri="{FF2B5EF4-FFF2-40B4-BE49-F238E27FC236}">
                <a16:creationId xmlns:a16="http://schemas.microsoft.com/office/drawing/2014/main" id="{EAF030F1-B2A6-4F3B-B999-DF9EA8B0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8" name="Rectangle 47">
            <a:extLst>
              <a:ext uri="{FF2B5EF4-FFF2-40B4-BE49-F238E27FC236}">
                <a16:creationId xmlns:a16="http://schemas.microsoft.com/office/drawing/2014/main" id="{55195CC5-814D-46C8-9CC2-29102077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199" name="Rectangle 48">
            <a:extLst>
              <a:ext uri="{FF2B5EF4-FFF2-40B4-BE49-F238E27FC236}">
                <a16:creationId xmlns:a16="http://schemas.microsoft.com/office/drawing/2014/main" id="{82F3578A-D00B-4E06-B2DA-C5E72B2A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200" name="Rectangle 49">
            <a:extLst>
              <a:ext uri="{FF2B5EF4-FFF2-40B4-BE49-F238E27FC236}">
                <a16:creationId xmlns:a16="http://schemas.microsoft.com/office/drawing/2014/main" id="{B3DF8205-7B48-44EC-9619-34745D3D2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201" name="Rectangle 51">
            <a:extLst>
              <a:ext uri="{FF2B5EF4-FFF2-40B4-BE49-F238E27FC236}">
                <a16:creationId xmlns:a16="http://schemas.microsoft.com/office/drawing/2014/main" id="{0BC99791-B386-4D4A-A98E-12E288580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202" name="Rectangle 52">
            <a:extLst>
              <a:ext uri="{FF2B5EF4-FFF2-40B4-BE49-F238E27FC236}">
                <a16:creationId xmlns:a16="http://schemas.microsoft.com/office/drawing/2014/main" id="{1715A8AD-51CB-46DE-B329-A78DE3F24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203" name="Rectangle 53">
            <a:extLst>
              <a:ext uri="{FF2B5EF4-FFF2-40B4-BE49-F238E27FC236}">
                <a16:creationId xmlns:a16="http://schemas.microsoft.com/office/drawing/2014/main" id="{EBE8B24F-841A-4CF7-BCBF-6630D2E1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204" name="Rectangle 54">
            <a:extLst>
              <a:ext uri="{FF2B5EF4-FFF2-40B4-BE49-F238E27FC236}">
                <a16:creationId xmlns:a16="http://schemas.microsoft.com/office/drawing/2014/main" id="{D0C12ED0-6D61-4463-B7D5-F2D5593B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205" name="Rectangle 55">
            <a:extLst>
              <a:ext uri="{FF2B5EF4-FFF2-40B4-BE49-F238E27FC236}">
                <a16:creationId xmlns:a16="http://schemas.microsoft.com/office/drawing/2014/main" id="{C4CF9F32-E1A8-4A6E-8589-7B4D2FD3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49206" name="Segnaposto numero diapositiva 59">
            <a:extLst>
              <a:ext uri="{FF2B5EF4-FFF2-40B4-BE49-F238E27FC236}">
                <a16:creationId xmlns:a16="http://schemas.microsoft.com/office/drawing/2014/main" id="{5BF68A89-E463-456D-ACB5-FA83BC7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4638" y="6653213"/>
            <a:ext cx="2447925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304A9-C3C0-4690-BF31-E2221D173B5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it-IT" altLang="it-IT" sz="1400"/>
          </a:p>
        </p:txBody>
      </p:sp>
      <p:graphicFrame>
        <p:nvGraphicFramePr>
          <p:cNvPr id="49207" name="Object 55">
            <a:extLst>
              <a:ext uri="{FF2B5EF4-FFF2-40B4-BE49-F238E27FC236}">
                <a16:creationId xmlns:a16="http://schemas.microsoft.com/office/drawing/2014/main" id="{7300BF98-33A0-4934-9315-7EAE8C878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428625"/>
          <a:ext cx="1639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zione" r:id="rId3" imgW="952087" imgH="469696" progId="Equation.3">
                  <p:embed/>
                </p:oleObj>
              </mc:Choice>
              <mc:Fallback>
                <p:oleObj name="Equazione" r:id="rId3" imgW="952087" imgH="46969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28625"/>
                        <a:ext cx="16398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8" name="Object 63">
            <a:extLst>
              <a:ext uri="{FF2B5EF4-FFF2-40B4-BE49-F238E27FC236}">
                <a16:creationId xmlns:a16="http://schemas.microsoft.com/office/drawing/2014/main" id="{1413C464-7EEA-44EC-9006-5C5030C2C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8625"/>
          <a:ext cx="4318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zione" r:id="rId5" imgW="2578100" imgH="508000" progId="Equation.3">
                  <p:embed/>
                </p:oleObj>
              </mc:Choice>
              <mc:Fallback>
                <p:oleObj name="Equazione" r:id="rId5" imgW="2578100" imgH="5080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8625"/>
                        <a:ext cx="4318000" cy="8461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209" name="Picture 8">
            <a:extLst>
              <a:ext uri="{FF2B5EF4-FFF2-40B4-BE49-F238E27FC236}">
                <a16:creationId xmlns:a16="http://schemas.microsoft.com/office/drawing/2014/main" id="{5FEE960D-3FD8-4301-A68F-A5600FDB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877411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egnaposto piè di pagina 4">
            <a:extLst>
              <a:ext uri="{FF2B5EF4-FFF2-40B4-BE49-F238E27FC236}">
                <a16:creationId xmlns:a16="http://schemas.microsoft.com/office/drawing/2014/main" id="{4ABD7DC2-0C6B-40F4-A6D8-24886C38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1651D818-2392-4530-A3C3-525D24A748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296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Influenze </a:t>
            </a:r>
            <a:r>
              <a:rPr lang="it-IT" altLang="it-IT" sz="2400" b="1" dirty="0" err="1"/>
              <a:t>CDo</a:t>
            </a:r>
            <a:r>
              <a:rPr lang="it-IT" altLang="it-IT" sz="2400" b="1" dirty="0"/>
              <a:t> su Potenza necessaria </a:t>
            </a:r>
            <a:endParaRPr lang="it-IT" altLang="it-IT" sz="1800" b="1" dirty="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19B7A5E-3B30-4482-8B27-40159B4FF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2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FF8CDDC1-E0D7-4136-B917-5D40CBF4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82" name="Rectangle 5">
            <a:extLst>
              <a:ext uri="{FF2B5EF4-FFF2-40B4-BE49-F238E27FC236}">
                <a16:creationId xmlns:a16="http://schemas.microsoft.com/office/drawing/2014/main" id="{FB25235F-4B2E-45A7-8CF8-AD3D581C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1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83" name="Rectangle 6">
            <a:extLst>
              <a:ext uri="{FF2B5EF4-FFF2-40B4-BE49-F238E27FC236}">
                <a16:creationId xmlns:a16="http://schemas.microsoft.com/office/drawing/2014/main" id="{529BB8CC-CEB1-462D-A2E2-08D3C762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84" name="Rectangle 7">
            <a:extLst>
              <a:ext uri="{FF2B5EF4-FFF2-40B4-BE49-F238E27FC236}">
                <a16:creationId xmlns:a16="http://schemas.microsoft.com/office/drawing/2014/main" id="{271EFA83-C819-49B5-AA8D-27A14B01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85" name="Rectangle 8">
            <a:extLst>
              <a:ext uri="{FF2B5EF4-FFF2-40B4-BE49-F238E27FC236}">
                <a16:creationId xmlns:a16="http://schemas.microsoft.com/office/drawing/2014/main" id="{457385D9-72B8-4865-9B89-4F02D9C3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86" name="Rectangle 9">
            <a:extLst>
              <a:ext uri="{FF2B5EF4-FFF2-40B4-BE49-F238E27FC236}">
                <a16:creationId xmlns:a16="http://schemas.microsoft.com/office/drawing/2014/main" id="{58467483-4156-436B-916E-92DCEB63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87" name="Rectangle 10">
            <a:extLst>
              <a:ext uri="{FF2B5EF4-FFF2-40B4-BE49-F238E27FC236}">
                <a16:creationId xmlns:a16="http://schemas.microsoft.com/office/drawing/2014/main" id="{CA94B31C-9BCD-4119-A0BF-C5E2622E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88" name="Rectangle 11">
            <a:extLst>
              <a:ext uri="{FF2B5EF4-FFF2-40B4-BE49-F238E27FC236}">
                <a16:creationId xmlns:a16="http://schemas.microsoft.com/office/drawing/2014/main" id="{F2332867-C10B-458C-B5E1-50561F6A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89" name="Rectangle 12">
            <a:extLst>
              <a:ext uri="{FF2B5EF4-FFF2-40B4-BE49-F238E27FC236}">
                <a16:creationId xmlns:a16="http://schemas.microsoft.com/office/drawing/2014/main" id="{EE1BD20E-721C-4F8E-9AA9-E45626DEE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0" name="Rectangle 13">
            <a:extLst>
              <a:ext uri="{FF2B5EF4-FFF2-40B4-BE49-F238E27FC236}">
                <a16:creationId xmlns:a16="http://schemas.microsoft.com/office/drawing/2014/main" id="{F5BE1765-C9F9-408D-8AE8-50DBD338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1" name="Rectangle 14">
            <a:extLst>
              <a:ext uri="{FF2B5EF4-FFF2-40B4-BE49-F238E27FC236}">
                <a16:creationId xmlns:a16="http://schemas.microsoft.com/office/drawing/2014/main" id="{851E8B91-9442-45FF-8966-B0A4A6DA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2" name="Rectangle 15">
            <a:extLst>
              <a:ext uri="{FF2B5EF4-FFF2-40B4-BE49-F238E27FC236}">
                <a16:creationId xmlns:a16="http://schemas.microsoft.com/office/drawing/2014/main" id="{56B7F2F1-A54E-46C2-934E-1B4DB5465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3" name="Rectangle 16">
            <a:extLst>
              <a:ext uri="{FF2B5EF4-FFF2-40B4-BE49-F238E27FC236}">
                <a16:creationId xmlns:a16="http://schemas.microsoft.com/office/drawing/2014/main" id="{0599383B-23BA-4DF9-BD69-38AF0DD14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4" name="Rectangle 17">
            <a:extLst>
              <a:ext uri="{FF2B5EF4-FFF2-40B4-BE49-F238E27FC236}">
                <a16:creationId xmlns:a16="http://schemas.microsoft.com/office/drawing/2014/main" id="{505001D8-370F-4064-A251-16805695A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5" name="Rectangle 18">
            <a:extLst>
              <a:ext uri="{FF2B5EF4-FFF2-40B4-BE49-F238E27FC236}">
                <a16:creationId xmlns:a16="http://schemas.microsoft.com/office/drawing/2014/main" id="{656BDE8E-806E-444E-8957-E515F05E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6" name="Rectangle 19">
            <a:extLst>
              <a:ext uri="{FF2B5EF4-FFF2-40B4-BE49-F238E27FC236}">
                <a16:creationId xmlns:a16="http://schemas.microsoft.com/office/drawing/2014/main" id="{1C4379A2-0B8C-4021-AA38-B30A7B81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7" name="Rectangle 20">
            <a:extLst>
              <a:ext uri="{FF2B5EF4-FFF2-40B4-BE49-F238E27FC236}">
                <a16:creationId xmlns:a16="http://schemas.microsoft.com/office/drawing/2014/main" id="{889FFEEE-6F7B-4D3D-9B41-B3F0A346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8" name="Rectangle 21">
            <a:extLst>
              <a:ext uri="{FF2B5EF4-FFF2-40B4-BE49-F238E27FC236}">
                <a16:creationId xmlns:a16="http://schemas.microsoft.com/office/drawing/2014/main" id="{56B6C53D-69F2-4B24-BA46-B9430ABB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199" name="Rectangle 22">
            <a:extLst>
              <a:ext uri="{FF2B5EF4-FFF2-40B4-BE49-F238E27FC236}">
                <a16:creationId xmlns:a16="http://schemas.microsoft.com/office/drawing/2014/main" id="{FC71E56D-6DF5-4ABB-95CD-C026A19BC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0" name="Rectangle 23">
            <a:extLst>
              <a:ext uri="{FF2B5EF4-FFF2-40B4-BE49-F238E27FC236}">
                <a16:creationId xmlns:a16="http://schemas.microsoft.com/office/drawing/2014/main" id="{2022C580-807B-4BAB-BA47-C340A07E7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1" name="Rectangle 24">
            <a:extLst>
              <a:ext uri="{FF2B5EF4-FFF2-40B4-BE49-F238E27FC236}">
                <a16:creationId xmlns:a16="http://schemas.microsoft.com/office/drawing/2014/main" id="{43A54FEE-154C-4538-BE8E-57ADC120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2" name="Rectangle 25">
            <a:extLst>
              <a:ext uri="{FF2B5EF4-FFF2-40B4-BE49-F238E27FC236}">
                <a16:creationId xmlns:a16="http://schemas.microsoft.com/office/drawing/2014/main" id="{784BD537-46EC-4C91-AFAB-6CE246D2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3" name="Rectangle 26">
            <a:extLst>
              <a:ext uri="{FF2B5EF4-FFF2-40B4-BE49-F238E27FC236}">
                <a16:creationId xmlns:a16="http://schemas.microsoft.com/office/drawing/2014/main" id="{D2D907C9-551B-4160-B373-F399A54B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4" name="Rectangle 27">
            <a:extLst>
              <a:ext uri="{FF2B5EF4-FFF2-40B4-BE49-F238E27FC236}">
                <a16:creationId xmlns:a16="http://schemas.microsoft.com/office/drawing/2014/main" id="{46C58C8D-FF4D-4A0D-AB14-66B40800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5" name="Rectangle 28">
            <a:extLst>
              <a:ext uri="{FF2B5EF4-FFF2-40B4-BE49-F238E27FC236}">
                <a16:creationId xmlns:a16="http://schemas.microsoft.com/office/drawing/2014/main" id="{EDC54160-ADCF-4114-920C-9EE167B7C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6" name="Rectangle 29">
            <a:extLst>
              <a:ext uri="{FF2B5EF4-FFF2-40B4-BE49-F238E27FC236}">
                <a16:creationId xmlns:a16="http://schemas.microsoft.com/office/drawing/2014/main" id="{6D1F2E3E-D6E6-4AA5-A652-CB129DAE1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7" name="Rectangle 30">
            <a:extLst>
              <a:ext uri="{FF2B5EF4-FFF2-40B4-BE49-F238E27FC236}">
                <a16:creationId xmlns:a16="http://schemas.microsoft.com/office/drawing/2014/main" id="{6E7E890E-FF94-4018-95DB-BCF6826D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8" name="Rectangle 32">
            <a:extLst>
              <a:ext uri="{FF2B5EF4-FFF2-40B4-BE49-F238E27FC236}">
                <a16:creationId xmlns:a16="http://schemas.microsoft.com/office/drawing/2014/main" id="{F67B87CE-4861-4EFE-B2A2-41F9732D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09" name="Rectangle 33">
            <a:extLst>
              <a:ext uri="{FF2B5EF4-FFF2-40B4-BE49-F238E27FC236}">
                <a16:creationId xmlns:a16="http://schemas.microsoft.com/office/drawing/2014/main" id="{99E5F983-CEDB-4F74-8375-62574A5F8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0" name="Rectangle 34">
            <a:extLst>
              <a:ext uri="{FF2B5EF4-FFF2-40B4-BE49-F238E27FC236}">
                <a16:creationId xmlns:a16="http://schemas.microsoft.com/office/drawing/2014/main" id="{3AD35718-1A2E-4A7A-B96D-9D621247E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1" name="Rectangle 35">
            <a:extLst>
              <a:ext uri="{FF2B5EF4-FFF2-40B4-BE49-F238E27FC236}">
                <a16:creationId xmlns:a16="http://schemas.microsoft.com/office/drawing/2014/main" id="{6CA155C8-FF0D-4EB3-A00B-96C8C513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2" name="Rectangle 36">
            <a:extLst>
              <a:ext uri="{FF2B5EF4-FFF2-40B4-BE49-F238E27FC236}">
                <a16:creationId xmlns:a16="http://schemas.microsoft.com/office/drawing/2014/main" id="{5C0B7579-3867-4D2F-AFC0-E928F2A1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3" name="Rectangle 37">
            <a:extLst>
              <a:ext uri="{FF2B5EF4-FFF2-40B4-BE49-F238E27FC236}">
                <a16:creationId xmlns:a16="http://schemas.microsoft.com/office/drawing/2014/main" id="{EEEDD0A5-03F7-4FBF-ABB5-7FC68D7E1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4" name="Rectangle 39">
            <a:extLst>
              <a:ext uri="{FF2B5EF4-FFF2-40B4-BE49-F238E27FC236}">
                <a16:creationId xmlns:a16="http://schemas.microsoft.com/office/drawing/2014/main" id="{38F4538D-5D5D-4226-905B-7C170ED9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5" name="Rectangle 40">
            <a:extLst>
              <a:ext uri="{FF2B5EF4-FFF2-40B4-BE49-F238E27FC236}">
                <a16:creationId xmlns:a16="http://schemas.microsoft.com/office/drawing/2014/main" id="{234FD1F8-3C4E-4FC8-B1F1-CD69CD5A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1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6" name="Rectangle 41">
            <a:extLst>
              <a:ext uri="{FF2B5EF4-FFF2-40B4-BE49-F238E27FC236}">
                <a16:creationId xmlns:a16="http://schemas.microsoft.com/office/drawing/2014/main" id="{BEE0126D-87A7-4D27-8C11-AA12099B3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7" name="Rectangle 42">
            <a:extLst>
              <a:ext uri="{FF2B5EF4-FFF2-40B4-BE49-F238E27FC236}">
                <a16:creationId xmlns:a16="http://schemas.microsoft.com/office/drawing/2014/main" id="{C86C9665-076A-4189-9DC2-7C9AAB906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8" name="Rectangle 43">
            <a:extLst>
              <a:ext uri="{FF2B5EF4-FFF2-40B4-BE49-F238E27FC236}">
                <a16:creationId xmlns:a16="http://schemas.microsoft.com/office/drawing/2014/main" id="{96F524CA-DD9A-4F06-B43D-E740AFD0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19" name="Rectangle 44">
            <a:extLst>
              <a:ext uri="{FF2B5EF4-FFF2-40B4-BE49-F238E27FC236}">
                <a16:creationId xmlns:a16="http://schemas.microsoft.com/office/drawing/2014/main" id="{92890041-BB2F-40B0-AE7D-1E0FEF965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0" name="Rectangle 45">
            <a:extLst>
              <a:ext uri="{FF2B5EF4-FFF2-40B4-BE49-F238E27FC236}">
                <a16:creationId xmlns:a16="http://schemas.microsoft.com/office/drawing/2014/main" id="{42C4A623-3917-43D9-BDA9-960FCCCD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1" name="Rectangle 46">
            <a:extLst>
              <a:ext uri="{FF2B5EF4-FFF2-40B4-BE49-F238E27FC236}">
                <a16:creationId xmlns:a16="http://schemas.microsoft.com/office/drawing/2014/main" id="{4BCF1F5B-33D6-4F1F-AB68-64477F32D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2" name="Rectangle 47">
            <a:extLst>
              <a:ext uri="{FF2B5EF4-FFF2-40B4-BE49-F238E27FC236}">
                <a16:creationId xmlns:a16="http://schemas.microsoft.com/office/drawing/2014/main" id="{9D3A15AA-80D8-4147-9526-ABDF1116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3" name="Rectangle 48">
            <a:extLst>
              <a:ext uri="{FF2B5EF4-FFF2-40B4-BE49-F238E27FC236}">
                <a16:creationId xmlns:a16="http://schemas.microsoft.com/office/drawing/2014/main" id="{6295E959-CE5B-494B-B532-3F821AE5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4" name="Rectangle 49">
            <a:extLst>
              <a:ext uri="{FF2B5EF4-FFF2-40B4-BE49-F238E27FC236}">
                <a16:creationId xmlns:a16="http://schemas.microsoft.com/office/drawing/2014/main" id="{42C5D6D2-AD12-4B4A-BE54-758F5AC0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5" name="Rectangle 51">
            <a:extLst>
              <a:ext uri="{FF2B5EF4-FFF2-40B4-BE49-F238E27FC236}">
                <a16:creationId xmlns:a16="http://schemas.microsoft.com/office/drawing/2014/main" id="{BEFFDFA8-DC60-4EEF-8C51-003FE521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6" name="Rectangle 52">
            <a:extLst>
              <a:ext uri="{FF2B5EF4-FFF2-40B4-BE49-F238E27FC236}">
                <a16:creationId xmlns:a16="http://schemas.microsoft.com/office/drawing/2014/main" id="{B408CA8C-A988-4FC5-B0E2-A9F46C14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7" name="Rectangle 53">
            <a:extLst>
              <a:ext uri="{FF2B5EF4-FFF2-40B4-BE49-F238E27FC236}">
                <a16:creationId xmlns:a16="http://schemas.microsoft.com/office/drawing/2014/main" id="{BA202718-82D5-400F-BDA3-4D149A00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8" name="Rectangle 54">
            <a:extLst>
              <a:ext uri="{FF2B5EF4-FFF2-40B4-BE49-F238E27FC236}">
                <a16:creationId xmlns:a16="http://schemas.microsoft.com/office/drawing/2014/main" id="{3AC8F58D-8F23-433B-8AD4-628B18062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29" name="Rectangle 55">
            <a:extLst>
              <a:ext uri="{FF2B5EF4-FFF2-40B4-BE49-F238E27FC236}">
                <a16:creationId xmlns:a16="http://schemas.microsoft.com/office/drawing/2014/main" id="{2D056D37-9535-4BC4-AAD5-C3E6CF00E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0230" name="Segnaposto numero diapositiva 59">
            <a:extLst>
              <a:ext uri="{FF2B5EF4-FFF2-40B4-BE49-F238E27FC236}">
                <a16:creationId xmlns:a16="http://schemas.microsoft.com/office/drawing/2014/main" id="{9CE65945-73BA-48F2-AF0A-99DE80C4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4638" y="6653213"/>
            <a:ext cx="2447925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55F86-8BD8-4C40-AE6E-C76D08C592C0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it-IT" altLang="it-IT" sz="1400"/>
          </a:p>
        </p:txBody>
      </p:sp>
      <p:graphicFrame>
        <p:nvGraphicFramePr>
          <p:cNvPr id="50231" name="Object 55">
            <a:extLst>
              <a:ext uri="{FF2B5EF4-FFF2-40B4-BE49-F238E27FC236}">
                <a16:creationId xmlns:a16="http://schemas.microsoft.com/office/drawing/2014/main" id="{FE77A0DA-830C-4111-BA05-991358149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428625"/>
          <a:ext cx="1639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0" name="Equazione" r:id="rId3" imgW="952087" imgH="469696" progId="Equation.3">
                  <p:embed/>
                </p:oleObj>
              </mc:Choice>
              <mc:Fallback>
                <p:oleObj name="Equazione" r:id="rId3" imgW="952087" imgH="46969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28625"/>
                        <a:ext cx="16398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32" name="Object 63">
            <a:extLst>
              <a:ext uri="{FF2B5EF4-FFF2-40B4-BE49-F238E27FC236}">
                <a16:creationId xmlns:a16="http://schemas.microsoft.com/office/drawing/2014/main" id="{0723BEEF-B0B5-4731-86C4-A1F8B4E70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8625"/>
          <a:ext cx="4318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Equazione" r:id="rId5" imgW="2578100" imgH="508000" progId="Equation.3">
                  <p:embed/>
                </p:oleObj>
              </mc:Choice>
              <mc:Fallback>
                <p:oleObj name="Equazione" r:id="rId5" imgW="2578100" imgH="5080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8625"/>
                        <a:ext cx="4318000" cy="8461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233" name="Picture 9">
            <a:extLst>
              <a:ext uri="{FF2B5EF4-FFF2-40B4-BE49-F238E27FC236}">
                <a16:creationId xmlns:a16="http://schemas.microsoft.com/office/drawing/2014/main" id="{2EF8853A-021D-44FD-8BB1-C4263C7A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740775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234" name="Object 66">
            <a:extLst>
              <a:ext uri="{FF2B5EF4-FFF2-40B4-BE49-F238E27FC236}">
                <a16:creationId xmlns:a16="http://schemas.microsoft.com/office/drawing/2014/main" id="{1E5CC6B9-CA30-451B-A5F8-580BE7C38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1285875"/>
          <a:ext cx="46799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Equation" r:id="rId8" imgW="2794000" imgH="469900" progId="Equation.3">
                  <p:embed/>
                </p:oleObj>
              </mc:Choice>
              <mc:Fallback>
                <p:oleObj name="Equation" r:id="rId8" imgW="2794000" imgH="4699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285875"/>
                        <a:ext cx="46799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35" name="Object 61">
            <a:extLst>
              <a:ext uri="{FF2B5EF4-FFF2-40B4-BE49-F238E27FC236}">
                <a16:creationId xmlns:a16="http://schemas.microsoft.com/office/drawing/2014/main" id="{A9BAF90F-4BC6-4B79-8AB1-6032FF1A5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950" y="1714500"/>
          <a:ext cx="34147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Equation" r:id="rId10" imgW="2514600" imgH="444500" progId="Equation.3">
                  <p:embed/>
                </p:oleObj>
              </mc:Choice>
              <mc:Fallback>
                <p:oleObj name="Equation" r:id="rId10" imgW="2514600" imgH="4445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1714500"/>
                        <a:ext cx="34147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36" name="Object 63">
            <a:extLst>
              <a:ext uri="{FF2B5EF4-FFF2-40B4-BE49-F238E27FC236}">
                <a16:creationId xmlns:a16="http://schemas.microsoft.com/office/drawing/2014/main" id="{04779E69-B272-4C15-9F69-14477BD8F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2357438"/>
          <a:ext cx="19573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Equazione" r:id="rId12" imgW="1269449" imgH="482391" progId="Equation.3">
                  <p:embed/>
                </p:oleObj>
              </mc:Choice>
              <mc:Fallback>
                <p:oleObj name="Equazione" r:id="rId12" imgW="1269449" imgH="482391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2357438"/>
                        <a:ext cx="19573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Ovale 61">
            <a:extLst>
              <a:ext uri="{FF2B5EF4-FFF2-40B4-BE49-F238E27FC236}">
                <a16:creationId xmlns:a16="http://schemas.microsoft.com/office/drawing/2014/main" id="{F97E3CD7-797A-4901-8D80-3A606376E940}"/>
              </a:ext>
            </a:extLst>
          </p:cNvPr>
          <p:cNvSpPr/>
          <p:nvPr/>
        </p:nvSpPr>
        <p:spPr>
          <a:xfrm>
            <a:off x="8072438" y="1714500"/>
            <a:ext cx="642937" cy="642938"/>
          </a:xfrm>
          <a:prstGeom prst="ellips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/>
          </a:p>
        </p:txBody>
      </p:sp>
      <p:sp>
        <p:nvSpPr>
          <p:cNvPr id="50238" name="Rettangolo 62">
            <a:extLst>
              <a:ext uri="{FF2B5EF4-FFF2-40B4-BE49-F238E27FC236}">
                <a16:creationId xmlns:a16="http://schemas.microsoft.com/office/drawing/2014/main" id="{171AA165-8497-4674-B7F3-8757B4EA1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5286375"/>
            <a:ext cx="246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(vedi pagina precedente)</a:t>
            </a:r>
          </a:p>
        </p:txBody>
      </p:sp>
      <p:sp>
        <p:nvSpPr>
          <p:cNvPr id="50239" name="Rettangolo 63">
            <a:extLst>
              <a:ext uri="{FF2B5EF4-FFF2-40B4-BE49-F238E27FC236}">
                <a16:creationId xmlns:a16="http://schemas.microsoft.com/office/drawing/2014/main" id="{721D2FA4-56A2-4C73-ACA9-7399F2AB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5643563"/>
            <a:ext cx="5286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Spostamento di V di un punto caratteristico (ad esempio il punto P di minima potenza) sarà proporzionale alla radice quarta dell’aumento di CDo</a:t>
            </a:r>
          </a:p>
        </p:txBody>
      </p:sp>
      <p:sp>
        <p:nvSpPr>
          <p:cNvPr id="64" name="Segnaposto piè di pagina 4">
            <a:extLst>
              <a:ext uri="{FF2B5EF4-FFF2-40B4-BE49-F238E27FC236}">
                <a16:creationId xmlns:a16="http://schemas.microsoft.com/office/drawing/2014/main" id="{0F8FBB33-F79E-4F1B-9CB1-F9C8BF24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CB009729-3B9B-4B5C-9517-4BE871D95D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581400" cy="457200"/>
          </a:xfrm>
        </p:spPr>
        <p:txBody>
          <a:bodyPr/>
          <a:lstStyle/>
          <a:p>
            <a:pPr eaLnBrk="1" hangingPunct="1"/>
            <a:r>
              <a:rPr lang="it-IT" altLang="it-IT" sz="2400" b="1" dirty="0"/>
              <a:t>Polari tecniche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B5490F5-7EFE-44EE-97E5-CF921F0B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4BB25443-B348-4432-8665-2DF659FD3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3EE6650-0111-4B86-BE39-22376C5FF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pic>
        <p:nvPicPr>
          <p:cNvPr id="10247" name="Picture 9">
            <a:extLst>
              <a:ext uri="{FF2B5EF4-FFF2-40B4-BE49-F238E27FC236}">
                <a16:creationId xmlns:a16="http://schemas.microsoft.com/office/drawing/2014/main" id="{D8B8E438-C9AD-447B-844A-198BB218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0"/>
            <a:ext cx="4649787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0">
            <a:extLst>
              <a:ext uri="{FF2B5EF4-FFF2-40B4-BE49-F238E27FC236}">
                <a16:creationId xmlns:a16="http://schemas.microsoft.com/office/drawing/2014/main" id="{7DC22AB2-3644-4ACC-915A-107E678BB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4492625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11">
            <a:extLst>
              <a:ext uri="{FF2B5EF4-FFF2-40B4-BE49-F238E27FC236}">
                <a16:creationId xmlns:a16="http://schemas.microsoft.com/office/drawing/2014/main" id="{094BBFBE-3B54-4A1D-A231-6CB80DBE8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65175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Lockheed C141 A</a:t>
            </a:r>
          </a:p>
        </p:txBody>
      </p:sp>
      <p:sp>
        <p:nvSpPr>
          <p:cNvPr id="10250" name="Segnaposto numero diapositiva 9">
            <a:extLst>
              <a:ext uri="{FF2B5EF4-FFF2-40B4-BE49-F238E27FC236}">
                <a16:creationId xmlns:a16="http://schemas.microsoft.com/office/drawing/2014/main" id="{9533ADDC-CE23-4C70-840E-DA81320C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38F93-3EDD-4760-B2F1-6241BEF9BB29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it-IT" altLang="it-IT" sz="140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221A90FD-5DAD-415D-9726-ED726479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4EDA71C3-764D-47EA-BD7A-74E713FC49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PUNTO A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7297DE7-D286-44F8-8CDA-3C4D41F3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C5B5DCC9-115A-4246-ACD0-DBE00F65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995BFF08-181A-4F5E-9779-5D19832E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E612282E-832A-4FA1-9210-F34243494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4559B73E-44B9-4E2C-93EF-CDBE2965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09" name="Rectangle 8">
            <a:extLst>
              <a:ext uri="{FF2B5EF4-FFF2-40B4-BE49-F238E27FC236}">
                <a16:creationId xmlns:a16="http://schemas.microsoft.com/office/drawing/2014/main" id="{5E40FE25-17CA-4274-88BC-CBA9FCF6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0" name="Rectangle 9">
            <a:extLst>
              <a:ext uri="{FF2B5EF4-FFF2-40B4-BE49-F238E27FC236}">
                <a16:creationId xmlns:a16="http://schemas.microsoft.com/office/drawing/2014/main" id="{80E462D8-B871-43FD-A17B-1DC4D2E1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1" name="Rectangle 10">
            <a:extLst>
              <a:ext uri="{FF2B5EF4-FFF2-40B4-BE49-F238E27FC236}">
                <a16:creationId xmlns:a16="http://schemas.microsoft.com/office/drawing/2014/main" id="{334346B2-666B-438A-B907-577A7DB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2" name="Rectangle 11">
            <a:extLst>
              <a:ext uri="{FF2B5EF4-FFF2-40B4-BE49-F238E27FC236}">
                <a16:creationId xmlns:a16="http://schemas.microsoft.com/office/drawing/2014/main" id="{79431999-D86F-463C-8587-72A7140C6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3" name="Rectangle 12">
            <a:extLst>
              <a:ext uri="{FF2B5EF4-FFF2-40B4-BE49-F238E27FC236}">
                <a16:creationId xmlns:a16="http://schemas.microsoft.com/office/drawing/2014/main" id="{8FBF36F1-9D1C-496A-918D-9B870C11C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4" name="Rectangle 13">
            <a:extLst>
              <a:ext uri="{FF2B5EF4-FFF2-40B4-BE49-F238E27FC236}">
                <a16:creationId xmlns:a16="http://schemas.microsoft.com/office/drawing/2014/main" id="{52224521-C84E-4664-8F6A-047B9ACA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5" name="Rectangle 14">
            <a:extLst>
              <a:ext uri="{FF2B5EF4-FFF2-40B4-BE49-F238E27FC236}">
                <a16:creationId xmlns:a16="http://schemas.microsoft.com/office/drawing/2014/main" id="{FE6AA9D7-76EA-41BD-9A9F-5245D148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6" name="Rectangle 15">
            <a:extLst>
              <a:ext uri="{FF2B5EF4-FFF2-40B4-BE49-F238E27FC236}">
                <a16:creationId xmlns:a16="http://schemas.microsoft.com/office/drawing/2014/main" id="{170097B9-7A72-4680-8ECD-A059F78D5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7" name="Rectangle 16">
            <a:extLst>
              <a:ext uri="{FF2B5EF4-FFF2-40B4-BE49-F238E27FC236}">
                <a16:creationId xmlns:a16="http://schemas.microsoft.com/office/drawing/2014/main" id="{0B2132F0-0107-406B-AEA8-0005519B7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8" name="Rectangle 17">
            <a:extLst>
              <a:ext uri="{FF2B5EF4-FFF2-40B4-BE49-F238E27FC236}">
                <a16:creationId xmlns:a16="http://schemas.microsoft.com/office/drawing/2014/main" id="{82EBDD32-C954-4E8A-890C-5CDF9F25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19" name="Rectangle 18">
            <a:extLst>
              <a:ext uri="{FF2B5EF4-FFF2-40B4-BE49-F238E27FC236}">
                <a16:creationId xmlns:a16="http://schemas.microsoft.com/office/drawing/2014/main" id="{67ECDFC9-352B-47CC-9682-017C63AB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0" name="Rectangle 19">
            <a:extLst>
              <a:ext uri="{FF2B5EF4-FFF2-40B4-BE49-F238E27FC236}">
                <a16:creationId xmlns:a16="http://schemas.microsoft.com/office/drawing/2014/main" id="{93864E3B-B830-4617-A04D-D84562E4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1" name="Rectangle 20">
            <a:extLst>
              <a:ext uri="{FF2B5EF4-FFF2-40B4-BE49-F238E27FC236}">
                <a16:creationId xmlns:a16="http://schemas.microsoft.com/office/drawing/2014/main" id="{E459FD3E-4664-48B3-8206-E51D2D66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2" name="Rectangle 21">
            <a:extLst>
              <a:ext uri="{FF2B5EF4-FFF2-40B4-BE49-F238E27FC236}">
                <a16:creationId xmlns:a16="http://schemas.microsoft.com/office/drawing/2014/main" id="{12DC86BB-28CC-415B-9836-2AF63618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3" name="Rectangle 22">
            <a:extLst>
              <a:ext uri="{FF2B5EF4-FFF2-40B4-BE49-F238E27FC236}">
                <a16:creationId xmlns:a16="http://schemas.microsoft.com/office/drawing/2014/main" id="{5C43A7E1-1143-4BD3-BFAF-A06836AC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4" name="Rectangle 23">
            <a:extLst>
              <a:ext uri="{FF2B5EF4-FFF2-40B4-BE49-F238E27FC236}">
                <a16:creationId xmlns:a16="http://schemas.microsoft.com/office/drawing/2014/main" id="{F4262D57-C7CB-4BF9-A0AF-126DE8C46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5" name="Rectangle 24">
            <a:extLst>
              <a:ext uri="{FF2B5EF4-FFF2-40B4-BE49-F238E27FC236}">
                <a16:creationId xmlns:a16="http://schemas.microsoft.com/office/drawing/2014/main" id="{A6ADE8F7-B456-493E-A1E5-E13CB674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6" name="Rectangle 25">
            <a:extLst>
              <a:ext uri="{FF2B5EF4-FFF2-40B4-BE49-F238E27FC236}">
                <a16:creationId xmlns:a16="http://schemas.microsoft.com/office/drawing/2014/main" id="{CAEBDD4E-2009-4D76-A523-2748774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7" name="Rectangle 26">
            <a:extLst>
              <a:ext uri="{FF2B5EF4-FFF2-40B4-BE49-F238E27FC236}">
                <a16:creationId xmlns:a16="http://schemas.microsoft.com/office/drawing/2014/main" id="{03E04B73-7A26-4B6F-9D57-F5CA505A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8" name="Rectangle 27">
            <a:extLst>
              <a:ext uri="{FF2B5EF4-FFF2-40B4-BE49-F238E27FC236}">
                <a16:creationId xmlns:a16="http://schemas.microsoft.com/office/drawing/2014/main" id="{88A57888-E840-4E59-B4D5-42924062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29" name="Rectangle 28">
            <a:extLst>
              <a:ext uri="{FF2B5EF4-FFF2-40B4-BE49-F238E27FC236}">
                <a16:creationId xmlns:a16="http://schemas.microsoft.com/office/drawing/2014/main" id="{16F74BED-928A-4D5A-93F5-C35F1714A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0" name="Rectangle 29">
            <a:extLst>
              <a:ext uri="{FF2B5EF4-FFF2-40B4-BE49-F238E27FC236}">
                <a16:creationId xmlns:a16="http://schemas.microsoft.com/office/drawing/2014/main" id="{B655EB8B-023D-4E5B-BA9A-CC116E0C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1" name="Rectangle 30">
            <a:extLst>
              <a:ext uri="{FF2B5EF4-FFF2-40B4-BE49-F238E27FC236}">
                <a16:creationId xmlns:a16="http://schemas.microsoft.com/office/drawing/2014/main" id="{71DDF22D-5BF1-40E1-B78B-C98FE61EE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2" name="Rectangle 31">
            <a:extLst>
              <a:ext uri="{FF2B5EF4-FFF2-40B4-BE49-F238E27FC236}">
                <a16:creationId xmlns:a16="http://schemas.microsoft.com/office/drawing/2014/main" id="{E71B5D7D-0914-4A64-822B-AD5D173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3" name="Rectangle 32">
            <a:extLst>
              <a:ext uri="{FF2B5EF4-FFF2-40B4-BE49-F238E27FC236}">
                <a16:creationId xmlns:a16="http://schemas.microsoft.com/office/drawing/2014/main" id="{0E681A39-890B-4D88-8618-AD302EBD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4" name="Rectangle 33">
            <a:extLst>
              <a:ext uri="{FF2B5EF4-FFF2-40B4-BE49-F238E27FC236}">
                <a16:creationId xmlns:a16="http://schemas.microsoft.com/office/drawing/2014/main" id="{8800FF8D-85B9-4A81-949A-FA35357E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5" name="Rectangle 34">
            <a:extLst>
              <a:ext uri="{FF2B5EF4-FFF2-40B4-BE49-F238E27FC236}">
                <a16:creationId xmlns:a16="http://schemas.microsoft.com/office/drawing/2014/main" id="{442E9413-2DE8-4546-BF93-5CFA4A47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6" name="Rectangle 35">
            <a:extLst>
              <a:ext uri="{FF2B5EF4-FFF2-40B4-BE49-F238E27FC236}">
                <a16:creationId xmlns:a16="http://schemas.microsoft.com/office/drawing/2014/main" id="{F02AD688-28B7-462B-BAE4-24BB0CC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7" name="Rectangle 36">
            <a:extLst>
              <a:ext uri="{FF2B5EF4-FFF2-40B4-BE49-F238E27FC236}">
                <a16:creationId xmlns:a16="http://schemas.microsoft.com/office/drawing/2014/main" id="{4F0B2ABD-9862-47D8-95D8-9DE104DE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8" name="Rectangle 37">
            <a:extLst>
              <a:ext uri="{FF2B5EF4-FFF2-40B4-BE49-F238E27FC236}">
                <a16:creationId xmlns:a16="http://schemas.microsoft.com/office/drawing/2014/main" id="{EE3760DD-F802-493A-B248-2B633B73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39" name="Text Box 38">
            <a:extLst>
              <a:ext uri="{FF2B5EF4-FFF2-40B4-BE49-F238E27FC236}">
                <a16:creationId xmlns:a16="http://schemas.microsoft.com/office/drawing/2014/main" id="{F906485B-DBAB-441C-AD29-E5F4C270E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A : </a:t>
            </a:r>
          </a:p>
        </p:txBody>
      </p:sp>
      <p:sp>
        <p:nvSpPr>
          <p:cNvPr id="51240" name="Rectangle 39">
            <a:extLst>
              <a:ext uri="{FF2B5EF4-FFF2-40B4-BE49-F238E27FC236}">
                <a16:creationId xmlns:a16="http://schemas.microsoft.com/office/drawing/2014/main" id="{572E5682-334E-49B4-A90E-4A8FB38B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41" name="Rectangle 40">
            <a:extLst>
              <a:ext uri="{FF2B5EF4-FFF2-40B4-BE49-F238E27FC236}">
                <a16:creationId xmlns:a16="http://schemas.microsoft.com/office/drawing/2014/main" id="{3BED365E-12B2-4658-B080-EFED1A70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42" name="Rectangle 41">
            <a:extLst>
              <a:ext uri="{FF2B5EF4-FFF2-40B4-BE49-F238E27FC236}">
                <a16:creationId xmlns:a16="http://schemas.microsoft.com/office/drawing/2014/main" id="{A2179561-D2C0-43B4-B1D5-66361C90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43" name="Rectangle 42">
            <a:extLst>
              <a:ext uri="{FF2B5EF4-FFF2-40B4-BE49-F238E27FC236}">
                <a16:creationId xmlns:a16="http://schemas.microsoft.com/office/drawing/2014/main" id="{27FC825D-354E-41F5-8556-9EB51282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44" name="Rectangle 43">
            <a:extLst>
              <a:ext uri="{FF2B5EF4-FFF2-40B4-BE49-F238E27FC236}">
                <a16:creationId xmlns:a16="http://schemas.microsoft.com/office/drawing/2014/main" id="{67FD4E56-766D-46E3-8B8A-6EA29E807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45" name="Rectangle 44">
            <a:extLst>
              <a:ext uri="{FF2B5EF4-FFF2-40B4-BE49-F238E27FC236}">
                <a16:creationId xmlns:a16="http://schemas.microsoft.com/office/drawing/2014/main" id="{E4F8374A-FD3A-43F1-8A40-C72ADEE5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46" name="Rectangle 45">
            <a:extLst>
              <a:ext uri="{FF2B5EF4-FFF2-40B4-BE49-F238E27FC236}">
                <a16:creationId xmlns:a16="http://schemas.microsoft.com/office/drawing/2014/main" id="{F77CA4D3-C879-47F1-8031-ED606CB16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47" name="Rectangle 46">
            <a:extLst>
              <a:ext uri="{FF2B5EF4-FFF2-40B4-BE49-F238E27FC236}">
                <a16:creationId xmlns:a16="http://schemas.microsoft.com/office/drawing/2014/main" id="{A552F2B3-7F19-4A8E-BDC1-CC89C6DB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48" name="Rectangle 47">
            <a:extLst>
              <a:ext uri="{FF2B5EF4-FFF2-40B4-BE49-F238E27FC236}">
                <a16:creationId xmlns:a16="http://schemas.microsoft.com/office/drawing/2014/main" id="{5B070893-FBE9-4489-901D-CE54A1A1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49" name="Rectangle 48">
            <a:extLst>
              <a:ext uri="{FF2B5EF4-FFF2-40B4-BE49-F238E27FC236}">
                <a16:creationId xmlns:a16="http://schemas.microsoft.com/office/drawing/2014/main" id="{62D24542-E5B5-4BCE-A6D7-6B407A825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50" name="Rectangle 49">
            <a:extLst>
              <a:ext uri="{FF2B5EF4-FFF2-40B4-BE49-F238E27FC236}">
                <a16:creationId xmlns:a16="http://schemas.microsoft.com/office/drawing/2014/main" id="{6948F02A-323F-4196-BFFE-3233DEB6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51" name="Rectangle 50">
            <a:extLst>
              <a:ext uri="{FF2B5EF4-FFF2-40B4-BE49-F238E27FC236}">
                <a16:creationId xmlns:a16="http://schemas.microsoft.com/office/drawing/2014/main" id="{E9CFDA9E-A9D1-43D0-B2CC-5B597C19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52" name="Rectangle 51">
            <a:extLst>
              <a:ext uri="{FF2B5EF4-FFF2-40B4-BE49-F238E27FC236}">
                <a16:creationId xmlns:a16="http://schemas.microsoft.com/office/drawing/2014/main" id="{B68B69D1-D015-4026-A034-C12DC13B8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53" name="Rectangle 52">
            <a:extLst>
              <a:ext uri="{FF2B5EF4-FFF2-40B4-BE49-F238E27FC236}">
                <a16:creationId xmlns:a16="http://schemas.microsoft.com/office/drawing/2014/main" id="{3885FB54-410A-4189-A4A9-8D4EF674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1254" name="Rectangle 53">
            <a:extLst>
              <a:ext uri="{FF2B5EF4-FFF2-40B4-BE49-F238E27FC236}">
                <a16:creationId xmlns:a16="http://schemas.microsoft.com/office/drawing/2014/main" id="{AA6C6DC5-56E9-4B7E-A73D-97E6C8E6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51255" name="Picture 55">
            <a:extLst>
              <a:ext uri="{FF2B5EF4-FFF2-40B4-BE49-F238E27FC236}">
                <a16:creationId xmlns:a16="http://schemas.microsoft.com/office/drawing/2014/main" id="{7D259945-CD76-41DE-B29D-8FBDE88B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557338"/>
            <a:ext cx="507682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56" name="Object 56">
            <a:extLst>
              <a:ext uri="{FF2B5EF4-FFF2-40B4-BE49-F238E27FC236}">
                <a16:creationId xmlns:a16="http://schemas.microsoft.com/office/drawing/2014/main" id="{B6F17CD2-95AB-4D7A-AC7F-43E6FBAC3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04813"/>
          <a:ext cx="53276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4" imgW="2527300" imgH="457200" progId="Equation.3">
                  <p:embed/>
                </p:oleObj>
              </mc:Choice>
              <mc:Fallback>
                <p:oleObj name="Equation" r:id="rId4" imgW="2527300" imgH="4572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4813"/>
                        <a:ext cx="53276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7" name="Segnaposto numero diapositiva 56">
            <a:extLst>
              <a:ext uri="{FF2B5EF4-FFF2-40B4-BE49-F238E27FC236}">
                <a16:creationId xmlns:a16="http://schemas.microsoft.com/office/drawing/2014/main" id="{A62A9E66-F00F-4064-96A5-6D62294F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CA7AD-35A8-4BEA-B42E-5A03D0B8345E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it-IT" altLang="it-IT" sz="1400"/>
          </a:p>
        </p:txBody>
      </p:sp>
      <p:sp>
        <p:nvSpPr>
          <p:cNvPr id="58" name="Segnaposto piè di pagina 4">
            <a:extLst>
              <a:ext uri="{FF2B5EF4-FFF2-40B4-BE49-F238E27FC236}">
                <a16:creationId xmlns:a16="http://schemas.microsoft.com/office/drawing/2014/main" id="{AC87A5D3-5EC6-43F6-B4D6-136BEAA5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6AF455C0-668F-45FF-A425-3A160730DB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PUNTO A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2BFAC26-DF69-4EC9-A89F-A93B06BD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BB4EB31D-DEBC-40F0-BD88-E00CD61F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0" name="Rectangle 5">
            <a:extLst>
              <a:ext uri="{FF2B5EF4-FFF2-40B4-BE49-F238E27FC236}">
                <a16:creationId xmlns:a16="http://schemas.microsoft.com/office/drawing/2014/main" id="{D2708B82-C6C1-40E0-9B82-840D5B43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1" name="Rectangle 6">
            <a:extLst>
              <a:ext uri="{FF2B5EF4-FFF2-40B4-BE49-F238E27FC236}">
                <a16:creationId xmlns:a16="http://schemas.microsoft.com/office/drawing/2014/main" id="{5E6E6E92-FB55-42E1-9FE4-9CAEE382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2" name="Rectangle 7">
            <a:extLst>
              <a:ext uri="{FF2B5EF4-FFF2-40B4-BE49-F238E27FC236}">
                <a16:creationId xmlns:a16="http://schemas.microsoft.com/office/drawing/2014/main" id="{991E38E5-5807-422A-8509-32C3B1E42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3" name="Rectangle 8">
            <a:extLst>
              <a:ext uri="{FF2B5EF4-FFF2-40B4-BE49-F238E27FC236}">
                <a16:creationId xmlns:a16="http://schemas.microsoft.com/office/drawing/2014/main" id="{B150BCC5-7D5E-453C-98F7-00F18685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4" name="Rectangle 9">
            <a:extLst>
              <a:ext uri="{FF2B5EF4-FFF2-40B4-BE49-F238E27FC236}">
                <a16:creationId xmlns:a16="http://schemas.microsoft.com/office/drawing/2014/main" id="{C6C9B254-F301-4C92-865A-FBE834D7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5" name="Rectangle 10">
            <a:extLst>
              <a:ext uri="{FF2B5EF4-FFF2-40B4-BE49-F238E27FC236}">
                <a16:creationId xmlns:a16="http://schemas.microsoft.com/office/drawing/2014/main" id="{515288C3-40BA-4105-BB4E-BD01197C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6" name="Rectangle 11">
            <a:extLst>
              <a:ext uri="{FF2B5EF4-FFF2-40B4-BE49-F238E27FC236}">
                <a16:creationId xmlns:a16="http://schemas.microsoft.com/office/drawing/2014/main" id="{4EAD1D4D-7E33-4D2B-8D87-7BD12BD5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7" name="Rectangle 12">
            <a:extLst>
              <a:ext uri="{FF2B5EF4-FFF2-40B4-BE49-F238E27FC236}">
                <a16:creationId xmlns:a16="http://schemas.microsoft.com/office/drawing/2014/main" id="{B76D7CFF-4518-4792-9A65-8BCE6433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8" name="Rectangle 13">
            <a:extLst>
              <a:ext uri="{FF2B5EF4-FFF2-40B4-BE49-F238E27FC236}">
                <a16:creationId xmlns:a16="http://schemas.microsoft.com/office/drawing/2014/main" id="{2B3B5E06-1CFA-4972-B0E1-DF5B5D0D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39" name="Rectangle 14">
            <a:extLst>
              <a:ext uri="{FF2B5EF4-FFF2-40B4-BE49-F238E27FC236}">
                <a16:creationId xmlns:a16="http://schemas.microsoft.com/office/drawing/2014/main" id="{74C970AB-5753-450B-9C2A-70B737AB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0" name="Rectangle 15">
            <a:extLst>
              <a:ext uri="{FF2B5EF4-FFF2-40B4-BE49-F238E27FC236}">
                <a16:creationId xmlns:a16="http://schemas.microsoft.com/office/drawing/2014/main" id="{B50A6552-A9C9-48A7-8E1B-5865A2689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1" name="Rectangle 16">
            <a:extLst>
              <a:ext uri="{FF2B5EF4-FFF2-40B4-BE49-F238E27FC236}">
                <a16:creationId xmlns:a16="http://schemas.microsoft.com/office/drawing/2014/main" id="{3E5BC145-1757-406F-B966-2FE79FF54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2" name="Rectangle 17">
            <a:extLst>
              <a:ext uri="{FF2B5EF4-FFF2-40B4-BE49-F238E27FC236}">
                <a16:creationId xmlns:a16="http://schemas.microsoft.com/office/drawing/2014/main" id="{34825162-B5B7-4FE5-8E04-C09EE5922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3" name="Rectangle 18">
            <a:extLst>
              <a:ext uri="{FF2B5EF4-FFF2-40B4-BE49-F238E27FC236}">
                <a16:creationId xmlns:a16="http://schemas.microsoft.com/office/drawing/2014/main" id="{90A6C524-B834-4B7B-9671-FE871504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4" name="Rectangle 19">
            <a:extLst>
              <a:ext uri="{FF2B5EF4-FFF2-40B4-BE49-F238E27FC236}">
                <a16:creationId xmlns:a16="http://schemas.microsoft.com/office/drawing/2014/main" id="{80757DBD-B8D5-4E4A-A91E-73A09A08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5" name="Rectangle 20">
            <a:extLst>
              <a:ext uri="{FF2B5EF4-FFF2-40B4-BE49-F238E27FC236}">
                <a16:creationId xmlns:a16="http://schemas.microsoft.com/office/drawing/2014/main" id="{361B8A1F-3571-4ADC-91D6-594C7E4AD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6" name="Rectangle 21">
            <a:extLst>
              <a:ext uri="{FF2B5EF4-FFF2-40B4-BE49-F238E27FC236}">
                <a16:creationId xmlns:a16="http://schemas.microsoft.com/office/drawing/2014/main" id="{CD0FF2D7-06CC-4A6B-BD9B-97620502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7" name="Rectangle 22">
            <a:extLst>
              <a:ext uri="{FF2B5EF4-FFF2-40B4-BE49-F238E27FC236}">
                <a16:creationId xmlns:a16="http://schemas.microsoft.com/office/drawing/2014/main" id="{2C403D94-ED9C-4696-814A-B35D0D29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8" name="Rectangle 23">
            <a:extLst>
              <a:ext uri="{FF2B5EF4-FFF2-40B4-BE49-F238E27FC236}">
                <a16:creationId xmlns:a16="http://schemas.microsoft.com/office/drawing/2014/main" id="{E001FD47-9E19-4F75-9E8F-85E0F167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49" name="Rectangle 24">
            <a:extLst>
              <a:ext uri="{FF2B5EF4-FFF2-40B4-BE49-F238E27FC236}">
                <a16:creationId xmlns:a16="http://schemas.microsoft.com/office/drawing/2014/main" id="{1276B8F9-45CC-455A-AFA6-42C25C2D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0" name="Rectangle 25">
            <a:extLst>
              <a:ext uri="{FF2B5EF4-FFF2-40B4-BE49-F238E27FC236}">
                <a16:creationId xmlns:a16="http://schemas.microsoft.com/office/drawing/2014/main" id="{AA7134D2-0D96-499F-8D0B-6C3F1722C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1" name="Rectangle 26">
            <a:extLst>
              <a:ext uri="{FF2B5EF4-FFF2-40B4-BE49-F238E27FC236}">
                <a16:creationId xmlns:a16="http://schemas.microsoft.com/office/drawing/2014/main" id="{E319734F-52BD-430D-A50B-B54E3B90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2" name="Rectangle 27">
            <a:extLst>
              <a:ext uri="{FF2B5EF4-FFF2-40B4-BE49-F238E27FC236}">
                <a16:creationId xmlns:a16="http://schemas.microsoft.com/office/drawing/2014/main" id="{F9821C88-F904-461E-A682-F7099A85E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3" name="Rectangle 28">
            <a:extLst>
              <a:ext uri="{FF2B5EF4-FFF2-40B4-BE49-F238E27FC236}">
                <a16:creationId xmlns:a16="http://schemas.microsoft.com/office/drawing/2014/main" id="{81754433-D5CD-44A6-A5B5-E58ACFE8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4" name="Rectangle 29">
            <a:extLst>
              <a:ext uri="{FF2B5EF4-FFF2-40B4-BE49-F238E27FC236}">
                <a16:creationId xmlns:a16="http://schemas.microsoft.com/office/drawing/2014/main" id="{E62ED983-F6CD-4C52-A0C4-3EDED911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5" name="Rectangle 30">
            <a:extLst>
              <a:ext uri="{FF2B5EF4-FFF2-40B4-BE49-F238E27FC236}">
                <a16:creationId xmlns:a16="http://schemas.microsoft.com/office/drawing/2014/main" id="{9A2EC058-F19A-438C-96D0-5A549B25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6" name="Rectangle 31">
            <a:extLst>
              <a:ext uri="{FF2B5EF4-FFF2-40B4-BE49-F238E27FC236}">
                <a16:creationId xmlns:a16="http://schemas.microsoft.com/office/drawing/2014/main" id="{AD77B44D-0EB1-4629-ACDA-96AF3E86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7" name="Rectangle 32">
            <a:extLst>
              <a:ext uri="{FF2B5EF4-FFF2-40B4-BE49-F238E27FC236}">
                <a16:creationId xmlns:a16="http://schemas.microsoft.com/office/drawing/2014/main" id="{8E12DC2B-E3D8-4562-B246-0A2D9B4C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8" name="Rectangle 33">
            <a:extLst>
              <a:ext uri="{FF2B5EF4-FFF2-40B4-BE49-F238E27FC236}">
                <a16:creationId xmlns:a16="http://schemas.microsoft.com/office/drawing/2014/main" id="{3F4E9B0F-FF83-4353-8AE8-2C28D4C8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59" name="Rectangle 34">
            <a:extLst>
              <a:ext uri="{FF2B5EF4-FFF2-40B4-BE49-F238E27FC236}">
                <a16:creationId xmlns:a16="http://schemas.microsoft.com/office/drawing/2014/main" id="{BDA33676-31E8-49C3-9D93-BC3F0022A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60" name="Rectangle 35">
            <a:extLst>
              <a:ext uri="{FF2B5EF4-FFF2-40B4-BE49-F238E27FC236}">
                <a16:creationId xmlns:a16="http://schemas.microsoft.com/office/drawing/2014/main" id="{64833181-090C-491B-96C8-76F5EB02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61" name="Rectangle 36">
            <a:extLst>
              <a:ext uri="{FF2B5EF4-FFF2-40B4-BE49-F238E27FC236}">
                <a16:creationId xmlns:a16="http://schemas.microsoft.com/office/drawing/2014/main" id="{6AE51357-B33D-43DD-8F91-0CB1A852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62" name="Rectangle 37">
            <a:extLst>
              <a:ext uri="{FF2B5EF4-FFF2-40B4-BE49-F238E27FC236}">
                <a16:creationId xmlns:a16="http://schemas.microsoft.com/office/drawing/2014/main" id="{FC314A8B-7B11-4CF3-B022-9D1E55DC9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63" name="Text Box 38">
            <a:extLst>
              <a:ext uri="{FF2B5EF4-FFF2-40B4-BE49-F238E27FC236}">
                <a16:creationId xmlns:a16="http://schemas.microsoft.com/office/drawing/2014/main" id="{FE2B0FF6-3765-411A-8E0B-3701BA02B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PUNTO A : </a:t>
            </a:r>
          </a:p>
        </p:txBody>
      </p:sp>
      <p:sp>
        <p:nvSpPr>
          <p:cNvPr id="52264" name="Rectangle 39">
            <a:extLst>
              <a:ext uri="{FF2B5EF4-FFF2-40B4-BE49-F238E27FC236}">
                <a16:creationId xmlns:a16="http://schemas.microsoft.com/office/drawing/2014/main" id="{8DC3FB82-39DE-45A2-ADD3-D506A3CBF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65" name="Rectangle 40">
            <a:extLst>
              <a:ext uri="{FF2B5EF4-FFF2-40B4-BE49-F238E27FC236}">
                <a16:creationId xmlns:a16="http://schemas.microsoft.com/office/drawing/2014/main" id="{6DB1CEE8-F227-42F3-AA68-FBF8FFDBA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66" name="Rectangle 41">
            <a:extLst>
              <a:ext uri="{FF2B5EF4-FFF2-40B4-BE49-F238E27FC236}">
                <a16:creationId xmlns:a16="http://schemas.microsoft.com/office/drawing/2014/main" id="{C8D4C449-522D-417A-953F-7F22F7A05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67" name="Rectangle 42">
            <a:extLst>
              <a:ext uri="{FF2B5EF4-FFF2-40B4-BE49-F238E27FC236}">
                <a16:creationId xmlns:a16="http://schemas.microsoft.com/office/drawing/2014/main" id="{5051D762-1F15-4A39-8772-44728CDD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68" name="Rectangle 43">
            <a:extLst>
              <a:ext uri="{FF2B5EF4-FFF2-40B4-BE49-F238E27FC236}">
                <a16:creationId xmlns:a16="http://schemas.microsoft.com/office/drawing/2014/main" id="{320E3EDE-2226-4718-ADC0-49EE96E39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69" name="Rectangle 44">
            <a:extLst>
              <a:ext uri="{FF2B5EF4-FFF2-40B4-BE49-F238E27FC236}">
                <a16:creationId xmlns:a16="http://schemas.microsoft.com/office/drawing/2014/main" id="{F848282C-6B8C-4B7A-B7BF-E72DC46B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70" name="Rectangle 45">
            <a:extLst>
              <a:ext uri="{FF2B5EF4-FFF2-40B4-BE49-F238E27FC236}">
                <a16:creationId xmlns:a16="http://schemas.microsoft.com/office/drawing/2014/main" id="{59941337-B273-41F8-96EA-35516DD60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71" name="Rectangle 46">
            <a:extLst>
              <a:ext uri="{FF2B5EF4-FFF2-40B4-BE49-F238E27FC236}">
                <a16:creationId xmlns:a16="http://schemas.microsoft.com/office/drawing/2014/main" id="{A0CF5DAD-6A17-4D34-8918-8D9DB104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72" name="Rectangle 47">
            <a:extLst>
              <a:ext uri="{FF2B5EF4-FFF2-40B4-BE49-F238E27FC236}">
                <a16:creationId xmlns:a16="http://schemas.microsoft.com/office/drawing/2014/main" id="{DA8280D1-F7B4-4FE5-8C50-DC7631FA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73" name="Rectangle 48">
            <a:extLst>
              <a:ext uri="{FF2B5EF4-FFF2-40B4-BE49-F238E27FC236}">
                <a16:creationId xmlns:a16="http://schemas.microsoft.com/office/drawing/2014/main" id="{10DE80E7-96BF-4A7B-BACC-2ABF8AEA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74" name="Rectangle 49">
            <a:extLst>
              <a:ext uri="{FF2B5EF4-FFF2-40B4-BE49-F238E27FC236}">
                <a16:creationId xmlns:a16="http://schemas.microsoft.com/office/drawing/2014/main" id="{F020EEDA-A277-4F93-9BB9-D542AE9EC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75" name="Rectangle 50">
            <a:extLst>
              <a:ext uri="{FF2B5EF4-FFF2-40B4-BE49-F238E27FC236}">
                <a16:creationId xmlns:a16="http://schemas.microsoft.com/office/drawing/2014/main" id="{53FC3048-2FA6-45DA-95F6-F9CD1AB8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76" name="Rectangle 51">
            <a:extLst>
              <a:ext uri="{FF2B5EF4-FFF2-40B4-BE49-F238E27FC236}">
                <a16:creationId xmlns:a16="http://schemas.microsoft.com/office/drawing/2014/main" id="{C32DF353-8032-49D4-A059-FA03E257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77" name="Rectangle 52">
            <a:extLst>
              <a:ext uri="{FF2B5EF4-FFF2-40B4-BE49-F238E27FC236}">
                <a16:creationId xmlns:a16="http://schemas.microsoft.com/office/drawing/2014/main" id="{9FC99D73-2FAE-4E1A-B534-9A467C4B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2278" name="Rectangle 53">
            <a:extLst>
              <a:ext uri="{FF2B5EF4-FFF2-40B4-BE49-F238E27FC236}">
                <a16:creationId xmlns:a16="http://schemas.microsoft.com/office/drawing/2014/main" id="{2E2C42C4-BC2A-42A5-B5D7-E619ABB8D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52279" name="Picture 54">
            <a:extLst>
              <a:ext uri="{FF2B5EF4-FFF2-40B4-BE49-F238E27FC236}">
                <a16:creationId xmlns:a16="http://schemas.microsoft.com/office/drawing/2014/main" id="{D1730454-3948-4137-9F4C-5C911D6E3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557338"/>
            <a:ext cx="507682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80" name="Object 55">
            <a:extLst>
              <a:ext uri="{FF2B5EF4-FFF2-40B4-BE49-F238E27FC236}">
                <a16:creationId xmlns:a16="http://schemas.microsoft.com/office/drawing/2014/main" id="{B7208EAA-C982-4109-9980-FEA793C20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04813"/>
          <a:ext cx="53276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4" imgW="2527300" imgH="457200" progId="Equation.3">
                  <p:embed/>
                </p:oleObj>
              </mc:Choice>
              <mc:Fallback>
                <p:oleObj name="Equation" r:id="rId4" imgW="2527300" imgH="457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4813"/>
                        <a:ext cx="53276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1" name="Rectangle 57">
            <a:extLst>
              <a:ext uri="{FF2B5EF4-FFF2-40B4-BE49-F238E27FC236}">
                <a16:creationId xmlns:a16="http://schemas.microsoft.com/office/drawing/2014/main" id="{95C0823F-2015-4D93-9EAC-760D48C8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2282" name="Object 56">
            <a:extLst>
              <a:ext uri="{FF2B5EF4-FFF2-40B4-BE49-F238E27FC236}">
                <a16:creationId xmlns:a16="http://schemas.microsoft.com/office/drawing/2014/main" id="{C042FA62-47B0-4A43-B6C8-4447A3077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341438"/>
          <a:ext cx="26654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Equation" r:id="rId6" imgW="1371600" imgH="393700" progId="Equation.3">
                  <p:embed/>
                </p:oleObj>
              </mc:Choice>
              <mc:Fallback>
                <p:oleObj name="Equation" r:id="rId6" imgW="1371600" imgH="3937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341438"/>
                        <a:ext cx="26654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3" name="Rectangle 59">
            <a:extLst>
              <a:ext uri="{FF2B5EF4-FFF2-40B4-BE49-F238E27FC236}">
                <a16:creationId xmlns:a16="http://schemas.microsoft.com/office/drawing/2014/main" id="{7FD7CDD3-87D2-4DBC-B7EB-B7DA80678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2284" name="Object 58">
            <a:extLst>
              <a:ext uri="{FF2B5EF4-FFF2-40B4-BE49-F238E27FC236}">
                <a16:creationId xmlns:a16="http://schemas.microsoft.com/office/drawing/2014/main" id="{78F399D5-0431-4C88-AE85-6541D94C3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76475"/>
          <a:ext cx="18732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8" imgW="965200" imgH="393700" progId="Equation.3">
                  <p:embed/>
                </p:oleObj>
              </mc:Choice>
              <mc:Fallback>
                <p:oleObj name="Equation" r:id="rId8" imgW="965200" imgH="3937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76475"/>
                        <a:ext cx="18732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5" name="Rectangle 61">
            <a:extLst>
              <a:ext uri="{FF2B5EF4-FFF2-40B4-BE49-F238E27FC236}">
                <a16:creationId xmlns:a16="http://schemas.microsoft.com/office/drawing/2014/main" id="{B7ECAAB6-86CA-434D-9F06-DB91F549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2286" name="Object 60">
            <a:extLst>
              <a:ext uri="{FF2B5EF4-FFF2-40B4-BE49-F238E27FC236}">
                <a16:creationId xmlns:a16="http://schemas.microsoft.com/office/drawing/2014/main" id="{336D0E75-3A90-485D-86EB-064DF8FC3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141663"/>
          <a:ext cx="28797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" name="Equation" r:id="rId10" imgW="1473200" imgH="431800" progId="Equation.3">
                  <p:embed/>
                </p:oleObj>
              </mc:Choice>
              <mc:Fallback>
                <p:oleObj name="Equation" r:id="rId10" imgW="1473200" imgH="4318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41663"/>
                        <a:ext cx="28797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7" name="Rectangle 63">
            <a:extLst>
              <a:ext uri="{FF2B5EF4-FFF2-40B4-BE49-F238E27FC236}">
                <a16:creationId xmlns:a16="http://schemas.microsoft.com/office/drawing/2014/main" id="{2C77E0A2-E90F-47D3-ABA4-E2930E00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2288" name="Object 62">
            <a:extLst>
              <a:ext uri="{FF2B5EF4-FFF2-40B4-BE49-F238E27FC236}">
                <a16:creationId xmlns:a16="http://schemas.microsoft.com/office/drawing/2014/main" id="{4F7A9FB5-2D7C-43AF-B0C2-6522CFA0D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221163"/>
          <a:ext cx="863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Equation" r:id="rId12" imgW="571252" imgH="393529" progId="Equation.3">
                  <p:embed/>
                </p:oleObj>
              </mc:Choice>
              <mc:Fallback>
                <p:oleObj name="Equation" r:id="rId12" imgW="571252" imgH="39352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863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9" name="Rectangle 65">
            <a:extLst>
              <a:ext uri="{FF2B5EF4-FFF2-40B4-BE49-F238E27FC236}">
                <a16:creationId xmlns:a16="http://schemas.microsoft.com/office/drawing/2014/main" id="{C83009B2-EF3E-4C47-8759-DF6CE195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2290" name="Object 64">
            <a:extLst>
              <a:ext uri="{FF2B5EF4-FFF2-40B4-BE49-F238E27FC236}">
                <a16:creationId xmlns:a16="http://schemas.microsoft.com/office/drawing/2014/main" id="{03A3FDA1-3FF2-4ED9-91F5-9A22C27FC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221163"/>
          <a:ext cx="14398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Equation" r:id="rId14" imgW="901309" imgH="393529" progId="Equation.3">
                  <p:embed/>
                </p:oleObj>
              </mc:Choice>
              <mc:Fallback>
                <p:oleObj name="Equation" r:id="rId14" imgW="901309" imgH="39352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14398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91" name="Rectangle 66">
            <a:extLst>
              <a:ext uri="{FF2B5EF4-FFF2-40B4-BE49-F238E27FC236}">
                <a16:creationId xmlns:a16="http://schemas.microsoft.com/office/drawing/2014/main" id="{B8D95A9D-7A7A-4C11-A0E4-860511658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08563"/>
            <a:ext cx="13477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Do=3 Di </a:t>
            </a:r>
          </a:p>
        </p:txBody>
      </p:sp>
      <p:sp>
        <p:nvSpPr>
          <p:cNvPr id="52292" name="Rectangle 68">
            <a:extLst>
              <a:ext uri="{FF2B5EF4-FFF2-40B4-BE49-F238E27FC236}">
                <a16:creationId xmlns:a16="http://schemas.microsoft.com/office/drawing/2014/main" id="{EF9BEBF7-0064-4CB9-A21A-8AA90207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2293" name="Object 67">
            <a:extLst>
              <a:ext uri="{FF2B5EF4-FFF2-40B4-BE49-F238E27FC236}">
                <a16:creationId xmlns:a16="http://schemas.microsoft.com/office/drawing/2014/main" id="{CA2C2C2F-E71A-4A10-9649-A817DA85B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661025"/>
          <a:ext cx="28082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Equation" r:id="rId16" imgW="1651000" imgH="203200" progId="Equation.3">
                  <p:embed/>
                </p:oleObj>
              </mc:Choice>
              <mc:Fallback>
                <p:oleObj name="Equation" r:id="rId16" imgW="1651000" imgH="2032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61025"/>
                        <a:ext cx="280828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94" name="Segnaposto numero diapositiva 69">
            <a:extLst>
              <a:ext uri="{FF2B5EF4-FFF2-40B4-BE49-F238E27FC236}">
                <a16:creationId xmlns:a16="http://schemas.microsoft.com/office/drawing/2014/main" id="{EE3758CD-6E88-4B80-A962-8556BBA0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F7DB2-FE90-4322-9BFD-FCF7FA8FA60A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it-IT" altLang="it-IT" sz="1400"/>
          </a:p>
        </p:txBody>
      </p:sp>
      <p:sp>
        <p:nvSpPr>
          <p:cNvPr id="71" name="Segnaposto piè di pagina 4">
            <a:extLst>
              <a:ext uri="{FF2B5EF4-FFF2-40B4-BE49-F238E27FC236}">
                <a16:creationId xmlns:a16="http://schemas.microsoft.com/office/drawing/2014/main" id="{DC0FD8C7-1D71-442C-977D-E7D3A3A2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7FA372DB-344F-4E8F-B220-96905916F7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PUNTO A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5A831A9-626F-46F5-90E4-744DE8118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A675F226-9D25-443C-8EDC-7DEFB142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id="{3D62628A-F1C8-450C-A018-E66B58E1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55" name="Rectangle 6">
            <a:extLst>
              <a:ext uri="{FF2B5EF4-FFF2-40B4-BE49-F238E27FC236}">
                <a16:creationId xmlns:a16="http://schemas.microsoft.com/office/drawing/2014/main" id="{82ED766E-DBF7-42FC-B7A4-5E013A34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56" name="Rectangle 7">
            <a:extLst>
              <a:ext uri="{FF2B5EF4-FFF2-40B4-BE49-F238E27FC236}">
                <a16:creationId xmlns:a16="http://schemas.microsoft.com/office/drawing/2014/main" id="{A080E028-4AE0-49D0-B4E4-62CD4238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57" name="Rectangle 8">
            <a:extLst>
              <a:ext uri="{FF2B5EF4-FFF2-40B4-BE49-F238E27FC236}">
                <a16:creationId xmlns:a16="http://schemas.microsoft.com/office/drawing/2014/main" id="{F6FEF689-047E-4E66-888E-218F4FF6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58" name="Rectangle 9">
            <a:extLst>
              <a:ext uri="{FF2B5EF4-FFF2-40B4-BE49-F238E27FC236}">
                <a16:creationId xmlns:a16="http://schemas.microsoft.com/office/drawing/2014/main" id="{D4D3C213-B75E-4906-B059-24C32F412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59" name="Rectangle 10">
            <a:extLst>
              <a:ext uri="{FF2B5EF4-FFF2-40B4-BE49-F238E27FC236}">
                <a16:creationId xmlns:a16="http://schemas.microsoft.com/office/drawing/2014/main" id="{09397802-B972-4CB7-B4BD-133A55B5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0" name="Rectangle 11">
            <a:extLst>
              <a:ext uri="{FF2B5EF4-FFF2-40B4-BE49-F238E27FC236}">
                <a16:creationId xmlns:a16="http://schemas.microsoft.com/office/drawing/2014/main" id="{61D65F4F-C8F5-4E0C-AD0E-FDCE5D6CB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1" name="Rectangle 12">
            <a:extLst>
              <a:ext uri="{FF2B5EF4-FFF2-40B4-BE49-F238E27FC236}">
                <a16:creationId xmlns:a16="http://schemas.microsoft.com/office/drawing/2014/main" id="{BD8D0DF2-F130-4995-AC9C-4D5E9DDF8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2" name="Rectangle 13">
            <a:extLst>
              <a:ext uri="{FF2B5EF4-FFF2-40B4-BE49-F238E27FC236}">
                <a16:creationId xmlns:a16="http://schemas.microsoft.com/office/drawing/2014/main" id="{FEAE6501-3B50-46D1-979E-FCE3ED5A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3" name="Rectangle 14">
            <a:extLst>
              <a:ext uri="{FF2B5EF4-FFF2-40B4-BE49-F238E27FC236}">
                <a16:creationId xmlns:a16="http://schemas.microsoft.com/office/drawing/2014/main" id="{D5B0397C-F479-4F01-A7BE-545AF5E6A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4" name="Rectangle 15">
            <a:extLst>
              <a:ext uri="{FF2B5EF4-FFF2-40B4-BE49-F238E27FC236}">
                <a16:creationId xmlns:a16="http://schemas.microsoft.com/office/drawing/2014/main" id="{0B392CBB-07C4-4450-911F-63568427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5" name="Rectangle 16">
            <a:extLst>
              <a:ext uri="{FF2B5EF4-FFF2-40B4-BE49-F238E27FC236}">
                <a16:creationId xmlns:a16="http://schemas.microsoft.com/office/drawing/2014/main" id="{F25468F0-FD1C-467E-B230-4674E57BC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6" name="Rectangle 17">
            <a:extLst>
              <a:ext uri="{FF2B5EF4-FFF2-40B4-BE49-F238E27FC236}">
                <a16:creationId xmlns:a16="http://schemas.microsoft.com/office/drawing/2014/main" id="{86A089E1-141C-48FE-B192-99133236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7" name="Rectangle 18">
            <a:extLst>
              <a:ext uri="{FF2B5EF4-FFF2-40B4-BE49-F238E27FC236}">
                <a16:creationId xmlns:a16="http://schemas.microsoft.com/office/drawing/2014/main" id="{BD6BFF89-4270-4413-933F-FE5D48B0C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8" name="Rectangle 19">
            <a:extLst>
              <a:ext uri="{FF2B5EF4-FFF2-40B4-BE49-F238E27FC236}">
                <a16:creationId xmlns:a16="http://schemas.microsoft.com/office/drawing/2014/main" id="{785251BA-9D4E-45A0-AD4A-397D1569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69" name="Rectangle 20">
            <a:extLst>
              <a:ext uri="{FF2B5EF4-FFF2-40B4-BE49-F238E27FC236}">
                <a16:creationId xmlns:a16="http://schemas.microsoft.com/office/drawing/2014/main" id="{BE85A267-59CD-44B9-A1CA-DA00BF73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0" name="Rectangle 21">
            <a:extLst>
              <a:ext uri="{FF2B5EF4-FFF2-40B4-BE49-F238E27FC236}">
                <a16:creationId xmlns:a16="http://schemas.microsoft.com/office/drawing/2014/main" id="{017D22FF-7155-4074-8F87-79E340FEF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1" name="Rectangle 22">
            <a:extLst>
              <a:ext uri="{FF2B5EF4-FFF2-40B4-BE49-F238E27FC236}">
                <a16:creationId xmlns:a16="http://schemas.microsoft.com/office/drawing/2014/main" id="{C9D3653C-B399-4BF4-9ADB-D5C2ED20B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2" name="Rectangle 23">
            <a:extLst>
              <a:ext uri="{FF2B5EF4-FFF2-40B4-BE49-F238E27FC236}">
                <a16:creationId xmlns:a16="http://schemas.microsoft.com/office/drawing/2014/main" id="{7509BBB3-6544-4CE4-B558-7EFDD588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3" name="Rectangle 24">
            <a:extLst>
              <a:ext uri="{FF2B5EF4-FFF2-40B4-BE49-F238E27FC236}">
                <a16:creationId xmlns:a16="http://schemas.microsoft.com/office/drawing/2014/main" id="{B0EC6489-3BDB-4225-A578-A61B404AD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4" name="Rectangle 25">
            <a:extLst>
              <a:ext uri="{FF2B5EF4-FFF2-40B4-BE49-F238E27FC236}">
                <a16:creationId xmlns:a16="http://schemas.microsoft.com/office/drawing/2014/main" id="{FB6C8992-8C03-43DA-8F46-AFAC920E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5" name="Rectangle 26">
            <a:extLst>
              <a:ext uri="{FF2B5EF4-FFF2-40B4-BE49-F238E27FC236}">
                <a16:creationId xmlns:a16="http://schemas.microsoft.com/office/drawing/2014/main" id="{933FAA6B-D422-49F4-89A1-818E4735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6" name="Rectangle 27">
            <a:extLst>
              <a:ext uri="{FF2B5EF4-FFF2-40B4-BE49-F238E27FC236}">
                <a16:creationId xmlns:a16="http://schemas.microsoft.com/office/drawing/2014/main" id="{6DB43182-6A91-4EDE-9BDD-75D07A6B5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7" name="Rectangle 28">
            <a:extLst>
              <a:ext uri="{FF2B5EF4-FFF2-40B4-BE49-F238E27FC236}">
                <a16:creationId xmlns:a16="http://schemas.microsoft.com/office/drawing/2014/main" id="{BE337F54-2FCC-42DB-88FF-311EC2A89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8" name="Rectangle 29">
            <a:extLst>
              <a:ext uri="{FF2B5EF4-FFF2-40B4-BE49-F238E27FC236}">
                <a16:creationId xmlns:a16="http://schemas.microsoft.com/office/drawing/2014/main" id="{21E37631-F2E4-4BF6-B9A9-46F62536E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79" name="Rectangle 30">
            <a:extLst>
              <a:ext uri="{FF2B5EF4-FFF2-40B4-BE49-F238E27FC236}">
                <a16:creationId xmlns:a16="http://schemas.microsoft.com/office/drawing/2014/main" id="{6DC85056-82BF-496C-977C-F06EA9127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0" name="Rectangle 31">
            <a:extLst>
              <a:ext uri="{FF2B5EF4-FFF2-40B4-BE49-F238E27FC236}">
                <a16:creationId xmlns:a16="http://schemas.microsoft.com/office/drawing/2014/main" id="{6C2D3EE0-D07B-4D04-B950-2EE7E44F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1" name="Rectangle 32">
            <a:extLst>
              <a:ext uri="{FF2B5EF4-FFF2-40B4-BE49-F238E27FC236}">
                <a16:creationId xmlns:a16="http://schemas.microsoft.com/office/drawing/2014/main" id="{AB1DF5B7-4CE8-4A7D-8B12-4F9BFEA4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2" name="Rectangle 33">
            <a:extLst>
              <a:ext uri="{FF2B5EF4-FFF2-40B4-BE49-F238E27FC236}">
                <a16:creationId xmlns:a16="http://schemas.microsoft.com/office/drawing/2014/main" id="{12924E08-447D-4606-8545-5020CAC9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3" name="Rectangle 34">
            <a:extLst>
              <a:ext uri="{FF2B5EF4-FFF2-40B4-BE49-F238E27FC236}">
                <a16:creationId xmlns:a16="http://schemas.microsoft.com/office/drawing/2014/main" id="{99F0788B-BD01-4EFC-AF24-9BBFE3DB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4" name="Rectangle 35">
            <a:extLst>
              <a:ext uri="{FF2B5EF4-FFF2-40B4-BE49-F238E27FC236}">
                <a16:creationId xmlns:a16="http://schemas.microsoft.com/office/drawing/2014/main" id="{699BBC3D-6DFD-4693-9AE1-317CF6C3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5" name="Rectangle 36">
            <a:extLst>
              <a:ext uri="{FF2B5EF4-FFF2-40B4-BE49-F238E27FC236}">
                <a16:creationId xmlns:a16="http://schemas.microsoft.com/office/drawing/2014/main" id="{79AE5247-6F84-4756-AE42-B0A5F3AE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6" name="Rectangle 37">
            <a:extLst>
              <a:ext uri="{FF2B5EF4-FFF2-40B4-BE49-F238E27FC236}">
                <a16:creationId xmlns:a16="http://schemas.microsoft.com/office/drawing/2014/main" id="{4739C682-ABE5-4646-A884-DE0CAAF0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7" name="Rectangle 39">
            <a:extLst>
              <a:ext uri="{FF2B5EF4-FFF2-40B4-BE49-F238E27FC236}">
                <a16:creationId xmlns:a16="http://schemas.microsoft.com/office/drawing/2014/main" id="{983A5E81-D54D-43BE-AF80-0BA56EAC4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8" name="Rectangle 40">
            <a:extLst>
              <a:ext uri="{FF2B5EF4-FFF2-40B4-BE49-F238E27FC236}">
                <a16:creationId xmlns:a16="http://schemas.microsoft.com/office/drawing/2014/main" id="{0D6C0C95-CF85-4771-B11D-2F82CAA3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89" name="Rectangle 41">
            <a:extLst>
              <a:ext uri="{FF2B5EF4-FFF2-40B4-BE49-F238E27FC236}">
                <a16:creationId xmlns:a16="http://schemas.microsoft.com/office/drawing/2014/main" id="{38C24901-97C4-4C75-9D9E-DF325568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0" name="Rectangle 42">
            <a:extLst>
              <a:ext uri="{FF2B5EF4-FFF2-40B4-BE49-F238E27FC236}">
                <a16:creationId xmlns:a16="http://schemas.microsoft.com/office/drawing/2014/main" id="{6E010DDC-B444-438C-98A9-F314975F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1" name="Rectangle 43">
            <a:extLst>
              <a:ext uri="{FF2B5EF4-FFF2-40B4-BE49-F238E27FC236}">
                <a16:creationId xmlns:a16="http://schemas.microsoft.com/office/drawing/2014/main" id="{7FB179F9-0F57-4AB8-941A-95F011BD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2" name="Rectangle 44">
            <a:extLst>
              <a:ext uri="{FF2B5EF4-FFF2-40B4-BE49-F238E27FC236}">
                <a16:creationId xmlns:a16="http://schemas.microsoft.com/office/drawing/2014/main" id="{D8AEC63F-4B58-47FF-A13A-8B4DFC45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3" name="Rectangle 45">
            <a:extLst>
              <a:ext uri="{FF2B5EF4-FFF2-40B4-BE49-F238E27FC236}">
                <a16:creationId xmlns:a16="http://schemas.microsoft.com/office/drawing/2014/main" id="{EB29E105-3094-407B-9523-BC3A82D75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4" name="Rectangle 46">
            <a:extLst>
              <a:ext uri="{FF2B5EF4-FFF2-40B4-BE49-F238E27FC236}">
                <a16:creationId xmlns:a16="http://schemas.microsoft.com/office/drawing/2014/main" id="{84F26BBF-DF94-4543-93D4-CCBBB3606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5" name="Rectangle 47">
            <a:extLst>
              <a:ext uri="{FF2B5EF4-FFF2-40B4-BE49-F238E27FC236}">
                <a16:creationId xmlns:a16="http://schemas.microsoft.com/office/drawing/2014/main" id="{7F507492-5FDC-490A-B625-28C772E8D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6" name="Rectangle 48">
            <a:extLst>
              <a:ext uri="{FF2B5EF4-FFF2-40B4-BE49-F238E27FC236}">
                <a16:creationId xmlns:a16="http://schemas.microsoft.com/office/drawing/2014/main" id="{4E2D4F4A-9AA9-4029-9580-1F4CAA2D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7" name="Rectangle 49">
            <a:extLst>
              <a:ext uri="{FF2B5EF4-FFF2-40B4-BE49-F238E27FC236}">
                <a16:creationId xmlns:a16="http://schemas.microsoft.com/office/drawing/2014/main" id="{8EDBDD8F-F601-4EC8-81FB-5380C253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CFAE399B-3F4E-4960-B9FD-2FEC19E4E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87559C9E-8A70-47DA-B4EC-3E6C219A7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9BAFA9AF-842B-440C-83ED-A61C16E9A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B15A7D53-1C8C-4C83-92CF-A88DC748C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302" name="Rectangle 56">
            <a:extLst>
              <a:ext uri="{FF2B5EF4-FFF2-40B4-BE49-F238E27FC236}">
                <a16:creationId xmlns:a16="http://schemas.microsoft.com/office/drawing/2014/main" id="{24B93713-A482-4894-96A4-EDB5892E1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303" name="Rectangle 58">
            <a:extLst>
              <a:ext uri="{FF2B5EF4-FFF2-40B4-BE49-F238E27FC236}">
                <a16:creationId xmlns:a16="http://schemas.microsoft.com/office/drawing/2014/main" id="{0F90A4ED-E7BA-4665-B0E7-DBF98DE5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304" name="Rectangle 60">
            <a:extLst>
              <a:ext uri="{FF2B5EF4-FFF2-40B4-BE49-F238E27FC236}">
                <a16:creationId xmlns:a16="http://schemas.microsoft.com/office/drawing/2014/main" id="{A0983E01-F12E-41AF-A8A6-5DF12659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305" name="Rectangle 62">
            <a:extLst>
              <a:ext uri="{FF2B5EF4-FFF2-40B4-BE49-F238E27FC236}">
                <a16:creationId xmlns:a16="http://schemas.microsoft.com/office/drawing/2014/main" id="{7ED148CA-EA98-47AC-8FD6-A185D434A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3306" name="Rectangle 64">
            <a:extLst>
              <a:ext uri="{FF2B5EF4-FFF2-40B4-BE49-F238E27FC236}">
                <a16:creationId xmlns:a16="http://schemas.microsoft.com/office/drawing/2014/main" id="{8CF577F2-2DF5-4542-A602-AF76D07E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3307" name="Object 68">
            <a:extLst>
              <a:ext uri="{FF2B5EF4-FFF2-40B4-BE49-F238E27FC236}">
                <a16:creationId xmlns:a16="http://schemas.microsoft.com/office/drawing/2014/main" id="{11777DB7-41D6-4AE3-B85D-E403375E8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620713"/>
          <a:ext cx="33845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4" name="Equation" r:id="rId3" imgW="1651000" imgH="203200" progId="Equation.3">
                  <p:embed/>
                </p:oleObj>
              </mc:Choice>
              <mc:Fallback>
                <p:oleObj name="Equation" r:id="rId3" imgW="1651000" imgH="2032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33845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8" name="Rectangle 70">
            <a:extLst>
              <a:ext uri="{FF2B5EF4-FFF2-40B4-BE49-F238E27FC236}">
                <a16:creationId xmlns:a16="http://schemas.microsoft.com/office/drawing/2014/main" id="{8ADA2D91-1A80-4CF4-9765-C1C58BB7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3309" name="Object 69">
            <a:extLst>
              <a:ext uri="{FF2B5EF4-FFF2-40B4-BE49-F238E27FC236}">
                <a16:creationId xmlns:a16="http://schemas.microsoft.com/office/drawing/2014/main" id="{4A240A31-DD8C-4156-8502-0356C8CC5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196975"/>
          <a:ext cx="18002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Equation" r:id="rId5" imgW="939392" imgH="393529" progId="Equation.3">
                  <p:embed/>
                </p:oleObj>
              </mc:Choice>
              <mc:Fallback>
                <p:oleObj name="Equation" r:id="rId5" imgW="939392" imgH="39352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96975"/>
                        <a:ext cx="18002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0" name="Rectangle 72">
            <a:extLst>
              <a:ext uri="{FF2B5EF4-FFF2-40B4-BE49-F238E27FC236}">
                <a16:creationId xmlns:a16="http://schemas.microsoft.com/office/drawing/2014/main" id="{5D8EE9BF-845E-4707-B167-09D5ACA4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3311" name="Object 71">
            <a:extLst>
              <a:ext uri="{FF2B5EF4-FFF2-40B4-BE49-F238E27FC236}">
                <a16:creationId xmlns:a16="http://schemas.microsoft.com/office/drawing/2014/main" id="{32A27952-F815-4897-B461-3FE898C71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844675"/>
          <a:ext cx="33115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Equation" r:id="rId7" imgW="1752600" imgH="393700" progId="Equation.3">
                  <p:embed/>
                </p:oleObj>
              </mc:Choice>
              <mc:Fallback>
                <p:oleObj name="Equation" r:id="rId7" imgW="1752600" imgH="3937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33115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2" name="Rectangle 74">
            <a:extLst>
              <a:ext uri="{FF2B5EF4-FFF2-40B4-BE49-F238E27FC236}">
                <a16:creationId xmlns:a16="http://schemas.microsoft.com/office/drawing/2014/main" id="{19C839ED-C9C8-4CE5-8D59-2FBE329C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3313" name="Object 73">
            <a:extLst>
              <a:ext uri="{FF2B5EF4-FFF2-40B4-BE49-F238E27FC236}">
                <a16:creationId xmlns:a16="http://schemas.microsoft.com/office/drawing/2014/main" id="{B7D305E9-CD96-445A-AD29-F7FF16F28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636838"/>
          <a:ext cx="45370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9" imgW="2413000" imgH="457200" progId="Equation.3">
                  <p:embed/>
                </p:oleObj>
              </mc:Choice>
              <mc:Fallback>
                <p:oleObj name="Equation" r:id="rId9" imgW="2413000" imgH="4572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8"/>
                        <a:ext cx="45370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4" name="Rectangle 76">
            <a:extLst>
              <a:ext uri="{FF2B5EF4-FFF2-40B4-BE49-F238E27FC236}">
                <a16:creationId xmlns:a16="http://schemas.microsoft.com/office/drawing/2014/main" id="{5EF9589A-7A5D-42E9-94D0-CE99ECED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3315" name="Object 75">
            <a:extLst>
              <a:ext uri="{FF2B5EF4-FFF2-40B4-BE49-F238E27FC236}">
                <a16:creationId xmlns:a16="http://schemas.microsoft.com/office/drawing/2014/main" id="{F2B49033-7145-4ADA-8C65-43359A120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573463"/>
          <a:ext cx="30241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Equation" r:id="rId11" imgW="1574800" imgH="419100" progId="Equation.3">
                  <p:embed/>
                </p:oleObj>
              </mc:Choice>
              <mc:Fallback>
                <p:oleObj name="Equation" r:id="rId11" imgW="1574800" imgH="4191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3463"/>
                        <a:ext cx="30241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6" name="Rectangle 78">
            <a:extLst>
              <a:ext uri="{FF2B5EF4-FFF2-40B4-BE49-F238E27FC236}">
                <a16:creationId xmlns:a16="http://schemas.microsoft.com/office/drawing/2014/main" id="{CAD6A70E-C072-47BF-8545-3FE14B636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3317" name="Object 77">
            <a:extLst>
              <a:ext uri="{FF2B5EF4-FFF2-40B4-BE49-F238E27FC236}">
                <a16:creationId xmlns:a16="http://schemas.microsoft.com/office/drawing/2014/main" id="{8E106297-25FA-4DF6-8F41-9D4EA496B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365625"/>
          <a:ext cx="61928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Equation" r:id="rId13" imgW="3416300" imgH="469900" progId="Equation.3">
                  <p:embed/>
                </p:oleObj>
              </mc:Choice>
              <mc:Fallback>
                <p:oleObj name="Equation" r:id="rId13" imgW="3416300" imgH="4699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65625"/>
                        <a:ext cx="61928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18" name="Object 79">
            <a:extLst>
              <a:ext uri="{FF2B5EF4-FFF2-40B4-BE49-F238E27FC236}">
                <a16:creationId xmlns:a16="http://schemas.microsoft.com/office/drawing/2014/main" id="{0C38A905-9459-4315-AEF8-D4AC4B631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844675"/>
          <a:ext cx="15843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Equation" r:id="rId15" imgW="914400" imgH="393700" progId="Equation.3">
                  <p:embed/>
                </p:oleObj>
              </mc:Choice>
              <mc:Fallback>
                <p:oleObj name="Equation" r:id="rId15" imgW="914400" imgH="3937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44675"/>
                        <a:ext cx="15843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9" name="Line 81">
            <a:extLst>
              <a:ext uri="{FF2B5EF4-FFF2-40B4-BE49-F238E27FC236}">
                <a16:creationId xmlns:a16="http://schemas.microsoft.com/office/drawing/2014/main" id="{CB57B290-0891-4B77-865B-1421C7F28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2050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aphicFrame>
        <p:nvGraphicFramePr>
          <p:cNvPr id="53320" name="Object 82">
            <a:extLst>
              <a:ext uri="{FF2B5EF4-FFF2-40B4-BE49-F238E27FC236}">
                <a16:creationId xmlns:a16="http://schemas.microsoft.com/office/drawing/2014/main" id="{B17AD543-8EF2-4381-9C52-5A39458CD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373688"/>
          <a:ext cx="68008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Equation" r:id="rId17" imgW="3784600" imgH="508000" progId="Equation.3">
                  <p:embed/>
                </p:oleObj>
              </mc:Choice>
              <mc:Fallback>
                <p:oleObj name="Equation" r:id="rId17" imgW="3784600" imgH="508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73688"/>
                        <a:ext cx="68008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21" name="Segnaposto numero diapositiva 73">
            <a:extLst>
              <a:ext uri="{FF2B5EF4-FFF2-40B4-BE49-F238E27FC236}">
                <a16:creationId xmlns:a16="http://schemas.microsoft.com/office/drawing/2014/main" id="{28FD1506-2E44-47F1-8A23-893D241A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A05C1-7301-4B4C-81EF-15D1FB2A67B3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it-IT" altLang="it-IT" sz="1400"/>
          </a:p>
        </p:txBody>
      </p:sp>
      <p:sp>
        <p:nvSpPr>
          <p:cNvPr id="74" name="Segnaposto piè di pagina 4">
            <a:extLst>
              <a:ext uri="{FF2B5EF4-FFF2-40B4-BE49-F238E27FC236}">
                <a16:creationId xmlns:a16="http://schemas.microsoft.com/office/drawing/2014/main" id="{F9A54149-F6A8-462D-8F4A-191E28B3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D9F3D812-D6DC-449F-8638-85919A698E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PUNTO A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123703E-6B4E-4345-9337-A8DC8B38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F7EAB9FD-6181-4092-B7D0-2346FD75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78" name="Rectangle 5">
            <a:extLst>
              <a:ext uri="{FF2B5EF4-FFF2-40B4-BE49-F238E27FC236}">
                <a16:creationId xmlns:a16="http://schemas.microsoft.com/office/drawing/2014/main" id="{07ABCF98-D5DB-4C8B-8AB9-4E3C702E3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79" name="Rectangle 6">
            <a:extLst>
              <a:ext uri="{FF2B5EF4-FFF2-40B4-BE49-F238E27FC236}">
                <a16:creationId xmlns:a16="http://schemas.microsoft.com/office/drawing/2014/main" id="{034AAC8C-F9E9-4DBA-8CC7-30AAD0158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0" name="Rectangle 7">
            <a:extLst>
              <a:ext uri="{FF2B5EF4-FFF2-40B4-BE49-F238E27FC236}">
                <a16:creationId xmlns:a16="http://schemas.microsoft.com/office/drawing/2014/main" id="{FD6A62F0-D39C-488C-884B-6AC093C1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1" name="Rectangle 8">
            <a:extLst>
              <a:ext uri="{FF2B5EF4-FFF2-40B4-BE49-F238E27FC236}">
                <a16:creationId xmlns:a16="http://schemas.microsoft.com/office/drawing/2014/main" id="{F54A6B17-62F4-4910-830F-90CB90472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2" name="Rectangle 9">
            <a:extLst>
              <a:ext uri="{FF2B5EF4-FFF2-40B4-BE49-F238E27FC236}">
                <a16:creationId xmlns:a16="http://schemas.microsoft.com/office/drawing/2014/main" id="{1B51F545-BB4D-4567-BE2D-D7A5152AB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3" name="Rectangle 10">
            <a:extLst>
              <a:ext uri="{FF2B5EF4-FFF2-40B4-BE49-F238E27FC236}">
                <a16:creationId xmlns:a16="http://schemas.microsoft.com/office/drawing/2014/main" id="{A00492BB-8B7D-48BB-A8FE-79BBB240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4" name="Rectangle 11">
            <a:extLst>
              <a:ext uri="{FF2B5EF4-FFF2-40B4-BE49-F238E27FC236}">
                <a16:creationId xmlns:a16="http://schemas.microsoft.com/office/drawing/2014/main" id="{7441C9BF-1E5B-4F6C-9A70-93F003ED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5" name="Rectangle 12">
            <a:extLst>
              <a:ext uri="{FF2B5EF4-FFF2-40B4-BE49-F238E27FC236}">
                <a16:creationId xmlns:a16="http://schemas.microsoft.com/office/drawing/2014/main" id="{3F46619D-0A1E-4769-865B-BA9DA5DA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6" name="Rectangle 13">
            <a:extLst>
              <a:ext uri="{FF2B5EF4-FFF2-40B4-BE49-F238E27FC236}">
                <a16:creationId xmlns:a16="http://schemas.microsoft.com/office/drawing/2014/main" id="{1D74B7BB-2E82-425C-9B4B-E51C6ACF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7" name="Rectangle 14">
            <a:extLst>
              <a:ext uri="{FF2B5EF4-FFF2-40B4-BE49-F238E27FC236}">
                <a16:creationId xmlns:a16="http://schemas.microsoft.com/office/drawing/2014/main" id="{ACF77414-ECF8-4820-AD48-2F9CA2EF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8" name="Rectangle 15">
            <a:extLst>
              <a:ext uri="{FF2B5EF4-FFF2-40B4-BE49-F238E27FC236}">
                <a16:creationId xmlns:a16="http://schemas.microsoft.com/office/drawing/2014/main" id="{B738BE6E-77FA-4240-8158-86564A985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89" name="Rectangle 16">
            <a:extLst>
              <a:ext uri="{FF2B5EF4-FFF2-40B4-BE49-F238E27FC236}">
                <a16:creationId xmlns:a16="http://schemas.microsoft.com/office/drawing/2014/main" id="{177D33DE-4683-4B94-AAD9-B831228E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0" name="Rectangle 17">
            <a:extLst>
              <a:ext uri="{FF2B5EF4-FFF2-40B4-BE49-F238E27FC236}">
                <a16:creationId xmlns:a16="http://schemas.microsoft.com/office/drawing/2014/main" id="{3F01D9C0-9F88-40B2-A64E-03A549F3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1" name="Rectangle 18">
            <a:extLst>
              <a:ext uri="{FF2B5EF4-FFF2-40B4-BE49-F238E27FC236}">
                <a16:creationId xmlns:a16="http://schemas.microsoft.com/office/drawing/2014/main" id="{7BEB0CD9-49BE-49B4-9187-047722F1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2" name="Rectangle 19">
            <a:extLst>
              <a:ext uri="{FF2B5EF4-FFF2-40B4-BE49-F238E27FC236}">
                <a16:creationId xmlns:a16="http://schemas.microsoft.com/office/drawing/2014/main" id="{C989BB0D-4AF6-4061-8A27-5F0ACCF6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3" name="Rectangle 20">
            <a:extLst>
              <a:ext uri="{FF2B5EF4-FFF2-40B4-BE49-F238E27FC236}">
                <a16:creationId xmlns:a16="http://schemas.microsoft.com/office/drawing/2014/main" id="{A7965D99-1E75-4611-9631-ECF4AFA0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4" name="Rectangle 21">
            <a:extLst>
              <a:ext uri="{FF2B5EF4-FFF2-40B4-BE49-F238E27FC236}">
                <a16:creationId xmlns:a16="http://schemas.microsoft.com/office/drawing/2014/main" id="{83617B50-312D-44B7-8753-EC612C42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5" name="Rectangle 22">
            <a:extLst>
              <a:ext uri="{FF2B5EF4-FFF2-40B4-BE49-F238E27FC236}">
                <a16:creationId xmlns:a16="http://schemas.microsoft.com/office/drawing/2014/main" id="{549A06B0-AA66-42E8-B3AD-E8C39DBD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6" name="Rectangle 23">
            <a:extLst>
              <a:ext uri="{FF2B5EF4-FFF2-40B4-BE49-F238E27FC236}">
                <a16:creationId xmlns:a16="http://schemas.microsoft.com/office/drawing/2014/main" id="{1EDBD707-A444-46FF-986F-072CD9EF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7" name="Rectangle 24">
            <a:extLst>
              <a:ext uri="{FF2B5EF4-FFF2-40B4-BE49-F238E27FC236}">
                <a16:creationId xmlns:a16="http://schemas.microsoft.com/office/drawing/2014/main" id="{56B29BF4-7FBB-42CE-8E03-CE380089C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8" name="Rectangle 25">
            <a:extLst>
              <a:ext uri="{FF2B5EF4-FFF2-40B4-BE49-F238E27FC236}">
                <a16:creationId xmlns:a16="http://schemas.microsoft.com/office/drawing/2014/main" id="{3DE1D374-9EFE-4471-8668-E32E4149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299" name="Rectangle 26">
            <a:extLst>
              <a:ext uri="{FF2B5EF4-FFF2-40B4-BE49-F238E27FC236}">
                <a16:creationId xmlns:a16="http://schemas.microsoft.com/office/drawing/2014/main" id="{783D6729-06B6-4F20-B075-0CB0EE65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0" name="Rectangle 27">
            <a:extLst>
              <a:ext uri="{FF2B5EF4-FFF2-40B4-BE49-F238E27FC236}">
                <a16:creationId xmlns:a16="http://schemas.microsoft.com/office/drawing/2014/main" id="{A5DB3727-2DAE-4D50-9DE5-60915C4B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1" name="Rectangle 28">
            <a:extLst>
              <a:ext uri="{FF2B5EF4-FFF2-40B4-BE49-F238E27FC236}">
                <a16:creationId xmlns:a16="http://schemas.microsoft.com/office/drawing/2014/main" id="{8A4F45E3-6FA0-468F-9896-9BFBAB330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2" name="Rectangle 29">
            <a:extLst>
              <a:ext uri="{FF2B5EF4-FFF2-40B4-BE49-F238E27FC236}">
                <a16:creationId xmlns:a16="http://schemas.microsoft.com/office/drawing/2014/main" id="{64A25FD8-92F8-4EE0-9D49-F7B1EA8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3" name="Rectangle 30">
            <a:extLst>
              <a:ext uri="{FF2B5EF4-FFF2-40B4-BE49-F238E27FC236}">
                <a16:creationId xmlns:a16="http://schemas.microsoft.com/office/drawing/2014/main" id="{468A2C22-62EE-4FE1-80A8-55C0A58C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4" name="Rectangle 31">
            <a:extLst>
              <a:ext uri="{FF2B5EF4-FFF2-40B4-BE49-F238E27FC236}">
                <a16:creationId xmlns:a16="http://schemas.microsoft.com/office/drawing/2014/main" id="{DB5FD565-F1B9-4F53-8459-97A9A234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5" name="Rectangle 32">
            <a:extLst>
              <a:ext uri="{FF2B5EF4-FFF2-40B4-BE49-F238E27FC236}">
                <a16:creationId xmlns:a16="http://schemas.microsoft.com/office/drawing/2014/main" id="{6A6CA9E8-A7F9-4F8F-8616-0E30767A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6" name="Rectangle 33">
            <a:extLst>
              <a:ext uri="{FF2B5EF4-FFF2-40B4-BE49-F238E27FC236}">
                <a16:creationId xmlns:a16="http://schemas.microsoft.com/office/drawing/2014/main" id="{9971308E-29EF-455D-B03F-6D090C0D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7" name="Rectangle 34">
            <a:extLst>
              <a:ext uri="{FF2B5EF4-FFF2-40B4-BE49-F238E27FC236}">
                <a16:creationId xmlns:a16="http://schemas.microsoft.com/office/drawing/2014/main" id="{FF0D325C-151D-4200-8967-A3A3DCC8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8" name="Rectangle 35">
            <a:extLst>
              <a:ext uri="{FF2B5EF4-FFF2-40B4-BE49-F238E27FC236}">
                <a16:creationId xmlns:a16="http://schemas.microsoft.com/office/drawing/2014/main" id="{053FA785-D0CE-4E18-B2AB-315947B7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09" name="Rectangle 36">
            <a:extLst>
              <a:ext uri="{FF2B5EF4-FFF2-40B4-BE49-F238E27FC236}">
                <a16:creationId xmlns:a16="http://schemas.microsoft.com/office/drawing/2014/main" id="{A8E5BC15-065A-47A3-935A-0867E06CC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0" name="Rectangle 37">
            <a:extLst>
              <a:ext uri="{FF2B5EF4-FFF2-40B4-BE49-F238E27FC236}">
                <a16:creationId xmlns:a16="http://schemas.microsoft.com/office/drawing/2014/main" id="{03EB47B2-F910-4DF6-A86C-57B487B79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1" name="Rectangle 38">
            <a:extLst>
              <a:ext uri="{FF2B5EF4-FFF2-40B4-BE49-F238E27FC236}">
                <a16:creationId xmlns:a16="http://schemas.microsoft.com/office/drawing/2014/main" id="{2DDC1452-08F8-4B37-B74F-B56AFFA1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2" name="Rectangle 39">
            <a:extLst>
              <a:ext uri="{FF2B5EF4-FFF2-40B4-BE49-F238E27FC236}">
                <a16:creationId xmlns:a16="http://schemas.microsoft.com/office/drawing/2014/main" id="{CB4719BB-5DD5-4C59-B2F0-09430D98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3" name="Rectangle 40">
            <a:extLst>
              <a:ext uri="{FF2B5EF4-FFF2-40B4-BE49-F238E27FC236}">
                <a16:creationId xmlns:a16="http://schemas.microsoft.com/office/drawing/2014/main" id="{EBFC89CC-C653-44E4-99D2-9894EA3B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4" name="Rectangle 41">
            <a:extLst>
              <a:ext uri="{FF2B5EF4-FFF2-40B4-BE49-F238E27FC236}">
                <a16:creationId xmlns:a16="http://schemas.microsoft.com/office/drawing/2014/main" id="{0B303FEE-7A18-45C5-AC2B-9493A20F4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5" name="Rectangle 42">
            <a:extLst>
              <a:ext uri="{FF2B5EF4-FFF2-40B4-BE49-F238E27FC236}">
                <a16:creationId xmlns:a16="http://schemas.microsoft.com/office/drawing/2014/main" id="{1FF19C90-4F09-42F6-A0D9-4C8924C8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6" name="Rectangle 43">
            <a:extLst>
              <a:ext uri="{FF2B5EF4-FFF2-40B4-BE49-F238E27FC236}">
                <a16:creationId xmlns:a16="http://schemas.microsoft.com/office/drawing/2014/main" id="{F0EE4DC6-DF26-4DEB-96FF-B5B8E296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7" name="Rectangle 44">
            <a:extLst>
              <a:ext uri="{FF2B5EF4-FFF2-40B4-BE49-F238E27FC236}">
                <a16:creationId xmlns:a16="http://schemas.microsoft.com/office/drawing/2014/main" id="{E6D18D88-FE00-46DE-A27D-F26F98A2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8" name="Rectangle 45">
            <a:extLst>
              <a:ext uri="{FF2B5EF4-FFF2-40B4-BE49-F238E27FC236}">
                <a16:creationId xmlns:a16="http://schemas.microsoft.com/office/drawing/2014/main" id="{F9FA3559-61C1-4532-A5C2-DB6FC1075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19" name="Rectangle 46">
            <a:extLst>
              <a:ext uri="{FF2B5EF4-FFF2-40B4-BE49-F238E27FC236}">
                <a16:creationId xmlns:a16="http://schemas.microsoft.com/office/drawing/2014/main" id="{477D7D5F-C46E-46F5-8F88-D3CF405A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0" name="Rectangle 47">
            <a:extLst>
              <a:ext uri="{FF2B5EF4-FFF2-40B4-BE49-F238E27FC236}">
                <a16:creationId xmlns:a16="http://schemas.microsoft.com/office/drawing/2014/main" id="{FC224ADE-471F-4036-943B-97097A3D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1" name="Rectangle 48">
            <a:extLst>
              <a:ext uri="{FF2B5EF4-FFF2-40B4-BE49-F238E27FC236}">
                <a16:creationId xmlns:a16="http://schemas.microsoft.com/office/drawing/2014/main" id="{EC22CD3C-15FC-4318-8F31-F6DC4AC8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2" name="Rectangle 49">
            <a:extLst>
              <a:ext uri="{FF2B5EF4-FFF2-40B4-BE49-F238E27FC236}">
                <a16:creationId xmlns:a16="http://schemas.microsoft.com/office/drawing/2014/main" id="{AD72D601-5F9F-41AC-BBC1-CA775CF26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3" name="Rectangle 50">
            <a:extLst>
              <a:ext uri="{FF2B5EF4-FFF2-40B4-BE49-F238E27FC236}">
                <a16:creationId xmlns:a16="http://schemas.microsoft.com/office/drawing/2014/main" id="{280FDE2D-CDE8-460C-9AB2-B17F04DA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4" name="Rectangle 51">
            <a:extLst>
              <a:ext uri="{FF2B5EF4-FFF2-40B4-BE49-F238E27FC236}">
                <a16:creationId xmlns:a16="http://schemas.microsoft.com/office/drawing/2014/main" id="{C4B8FEBD-E89A-4BF5-ADC6-E6449FE1C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5" name="Rectangle 52">
            <a:extLst>
              <a:ext uri="{FF2B5EF4-FFF2-40B4-BE49-F238E27FC236}">
                <a16:creationId xmlns:a16="http://schemas.microsoft.com/office/drawing/2014/main" id="{14904C0A-A938-4883-8DDB-62EDDC58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6" name="Rectangle 53">
            <a:extLst>
              <a:ext uri="{FF2B5EF4-FFF2-40B4-BE49-F238E27FC236}">
                <a16:creationId xmlns:a16="http://schemas.microsoft.com/office/drawing/2014/main" id="{B5E8A814-91B2-40CC-8EB7-2615A9CE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7" name="Rectangle 54">
            <a:extLst>
              <a:ext uri="{FF2B5EF4-FFF2-40B4-BE49-F238E27FC236}">
                <a16:creationId xmlns:a16="http://schemas.microsoft.com/office/drawing/2014/main" id="{4512B9A5-AD21-422F-971F-69B6102B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8" name="Rectangle 55">
            <a:extLst>
              <a:ext uri="{FF2B5EF4-FFF2-40B4-BE49-F238E27FC236}">
                <a16:creationId xmlns:a16="http://schemas.microsoft.com/office/drawing/2014/main" id="{79F2E6BE-055A-4C94-B884-2A883ED4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29" name="Rectangle 56">
            <a:extLst>
              <a:ext uri="{FF2B5EF4-FFF2-40B4-BE49-F238E27FC236}">
                <a16:creationId xmlns:a16="http://schemas.microsoft.com/office/drawing/2014/main" id="{E3728974-D11D-446F-8E9D-CBE16F15A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30" name="Rectangle 57">
            <a:extLst>
              <a:ext uri="{FF2B5EF4-FFF2-40B4-BE49-F238E27FC236}">
                <a16:creationId xmlns:a16="http://schemas.microsoft.com/office/drawing/2014/main" id="{A7B9E784-86AF-4604-BE66-49B0FC7A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31" name="Rectangle 59">
            <a:extLst>
              <a:ext uri="{FF2B5EF4-FFF2-40B4-BE49-F238E27FC236}">
                <a16:creationId xmlns:a16="http://schemas.microsoft.com/office/drawing/2014/main" id="{F1C99DD9-6832-4896-8197-B1A6614BC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32" name="Rectangle 61">
            <a:extLst>
              <a:ext uri="{FF2B5EF4-FFF2-40B4-BE49-F238E27FC236}">
                <a16:creationId xmlns:a16="http://schemas.microsoft.com/office/drawing/2014/main" id="{F26A9EC5-65BC-4690-8A66-CF6298B0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33" name="Rectangle 63">
            <a:extLst>
              <a:ext uri="{FF2B5EF4-FFF2-40B4-BE49-F238E27FC236}">
                <a16:creationId xmlns:a16="http://schemas.microsoft.com/office/drawing/2014/main" id="{7E6BAFE3-C3AC-4BA1-BE02-EEFC3FDE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34" name="Rectangle 65">
            <a:extLst>
              <a:ext uri="{FF2B5EF4-FFF2-40B4-BE49-F238E27FC236}">
                <a16:creationId xmlns:a16="http://schemas.microsoft.com/office/drawing/2014/main" id="{94AA9B45-7B5D-4ED6-83BC-600F1B23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35" name="Rectangle 67">
            <a:extLst>
              <a:ext uri="{FF2B5EF4-FFF2-40B4-BE49-F238E27FC236}">
                <a16:creationId xmlns:a16="http://schemas.microsoft.com/office/drawing/2014/main" id="{C1752C16-0E34-4914-BF21-D9368766B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36" name="Rectangle 69">
            <a:extLst>
              <a:ext uri="{FF2B5EF4-FFF2-40B4-BE49-F238E27FC236}">
                <a16:creationId xmlns:a16="http://schemas.microsoft.com/office/drawing/2014/main" id="{B0D6699B-F60E-436A-91D0-29496BCF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4337" name="Rectangle 73">
            <a:extLst>
              <a:ext uri="{FF2B5EF4-FFF2-40B4-BE49-F238E27FC236}">
                <a16:creationId xmlns:a16="http://schemas.microsoft.com/office/drawing/2014/main" id="{F4BAA789-054A-41E2-9425-0A270582E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54338" name="Picture 74">
            <a:extLst>
              <a:ext uri="{FF2B5EF4-FFF2-40B4-BE49-F238E27FC236}">
                <a16:creationId xmlns:a16="http://schemas.microsoft.com/office/drawing/2014/main" id="{B344D2EA-32CE-4013-8215-C335B19C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20713"/>
            <a:ext cx="5326063" cy="529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39" name="Text Box 75">
            <a:extLst>
              <a:ext uri="{FF2B5EF4-FFF2-40B4-BE49-F238E27FC236}">
                <a16:creationId xmlns:a16="http://schemas.microsoft.com/office/drawing/2014/main" id="{3B36477C-FEA6-488D-88FB-4C190BC29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073150"/>
            <a:ext cx="2640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Punti A e 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=&gt; stessa Efficienza</a:t>
            </a:r>
          </a:p>
        </p:txBody>
      </p:sp>
      <p:sp>
        <p:nvSpPr>
          <p:cNvPr id="54340" name="Segnaposto numero diapositiva 67">
            <a:extLst>
              <a:ext uri="{FF2B5EF4-FFF2-40B4-BE49-F238E27FC236}">
                <a16:creationId xmlns:a16="http://schemas.microsoft.com/office/drawing/2014/main" id="{20D8ED40-84EC-465B-BA2C-AABCDED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984887-F02C-431A-9BB4-60D6A73831D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it-IT" altLang="it-IT" sz="1400"/>
          </a:p>
        </p:txBody>
      </p:sp>
      <p:sp>
        <p:nvSpPr>
          <p:cNvPr id="69" name="Segnaposto piè di pagina 4">
            <a:extLst>
              <a:ext uri="{FF2B5EF4-FFF2-40B4-BE49-F238E27FC236}">
                <a16:creationId xmlns:a16="http://schemas.microsoft.com/office/drawing/2014/main" id="{CEC04E64-7EF2-4828-8AB0-44BAF4AE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819E5A67-6B74-4BDC-BEFB-2A5F9D49EF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PUNTO A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EDAFFBA-DB5F-4030-A68F-4653505E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CC28C0C4-80B2-438D-9A30-EC354B93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7C967FBC-0A21-4306-BB27-1EFF6F5B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03" name="Rectangle 6">
            <a:extLst>
              <a:ext uri="{FF2B5EF4-FFF2-40B4-BE49-F238E27FC236}">
                <a16:creationId xmlns:a16="http://schemas.microsoft.com/office/drawing/2014/main" id="{C3B689FB-B2DA-4A04-B869-55CD33D7D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04" name="Rectangle 7">
            <a:extLst>
              <a:ext uri="{FF2B5EF4-FFF2-40B4-BE49-F238E27FC236}">
                <a16:creationId xmlns:a16="http://schemas.microsoft.com/office/drawing/2014/main" id="{252FA4ED-EF61-4023-BFA2-D18502FC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05" name="Rectangle 8">
            <a:extLst>
              <a:ext uri="{FF2B5EF4-FFF2-40B4-BE49-F238E27FC236}">
                <a16:creationId xmlns:a16="http://schemas.microsoft.com/office/drawing/2014/main" id="{EA946FE2-23FA-4A04-B64E-4D7C59B2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06" name="Rectangle 9">
            <a:extLst>
              <a:ext uri="{FF2B5EF4-FFF2-40B4-BE49-F238E27FC236}">
                <a16:creationId xmlns:a16="http://schemas.microsoft.com/office/drawing/2014/main" id="{1040F389-DD00-49E8-9655-2686C647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07" name="Rectangle 10">
            <a:extLst>
              <a:ext uri="{FF2B5EF4-FFF2-40B4-BE49-F238E27FC236}">
                <a16:creationId xmlns:a16="http://schemas.microsoft.com/office/drawing/2014/main" id="{E931FD37-05FA-42EE-A758-D0D91B573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08" name="Rectangle 11">
            <a:extLst>
              <a:ext uri="{FF2B5EF4-FFF2-40B4-BE49-F238E27FC236}">
                <a16:creationId xmlns:a16="http://schemas.microsoft.com/office/drawing/2014/main" id="{01C10571-C6DC-45C3-821B-970C1C00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09" name="Rectangle 12">
            <a:extLst>
              <a:ext uri="{FF2B5EF4-FFF2-40B4-BE49-F238E27FC236}">
                <a16:creationId xmlns:a16="http://schemas.microsoft.com/office/drawing/2014/main" id="{022AE3C2-0A20-4695-ABD6-D2F807582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0" name="Rectangle 13">
            <a:extLst>
              <a:ext uri="{FF2B5EF4-FFF2-40B4-BE49-F238E27FC236}">
                <a16:creationId xmlns:a16="http://schemas.microsoft.com/office/drawing/2014/main" id="{52F44770-02A8-43BD-9404-B1FA636A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1" name="Rectangle 14">
            <a:extLst>
              <a:ext uri="{FF2B5EF4-FFF2-40B4-BE49-F238E27FC236}">
                <a16:creationId xmlns:a16="http://schemas.microsoft.com/office/drawing/2014/main" id="{A8DF0B87-6297-4BAB-9429-56EF4ACCB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2" name="Rectangle 15">
            <a:extLst>
              <a:ext uri="{FF2B5EF4-FFF2-40B4-BE49-F238E27FC236}">
                <a16:creationId xmlns:a16="http://schemas.microsoft.com/office/drawing/2014/main" id="{0FE766CC-885C-4314-9FE8-642DDDEE1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3" name="Rectangle 16">
            <a:extLst>
              <a:ext uri="{FF2B5EF4-FFF2-40B4-BE49-F238E27FC236}">
                <a16:creationId xmlns:a16="http://schemas.microsoft.com/office/drawing/2014/main" id="{63854AD9-B25F-44B5-A220-FDA6E13A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4" name="Rectangle 17">
            <a:extLst>
              <a:ext uri="{FF2B5EF4-FFF2-40B4-BE49-F238E27FC236}">
                <a16:creationId xmlns:a16="http://schemas.microsoft.com/office/drawing/2014/main" id="{F23D2F55-2B21-4212-8AB5-C19E4355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5" name="Rectangle 18">
            <a:extLst>
              <a:ext uri="{FF2B5EF4-FFF2-40B4-BE49-F238E27FC236}">
                <a16:creationId xmlns:a16="http://schemas.microsoft.com/office/drawing/2014/main" id="{603B7E77-032A-4936-8110-D5E0378D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6" name="Rectangle 19">
            <a:extLst>
              <a:ext uri="{FF2B5EF4-FFF2-40B4-BE49-F238E27FC236}">
                <a16:creationId xmlns:a16="http://schemas.microsoft.com/office/drawing/2014/main" id="{BE3C29D4-ED6E-4ACB-99EB-899A4DDF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7" name="Rectangle 20">
            <a:extLst>
              <a:ext uri="{FF2B5EF4-FFF2-40B4-BE49-F238E27FC236}">
                <a16:creationId xmlns:a16="http://schemas.microsoft.com/office/drawing/2014/main" id="{8B818A40-C970-4044-9B54-4891B5AD2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8" name="Rectangle 21">
            <a:extLst>
              <a:ext uri="{FF2B5EF4-FFF2-40B4-BE49-F238E27FC236}">
                <a16:creationId xmlns:a16="http://schemas.microsoft.com/office/drawing/2014/main" id="{D0C7B1DA-31A0-48F2-8D8E-BCD798978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11FBCF75-6025-4F88-A92A-CD4E3C43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0" name="Rectangle 24">
            <a:extLst>
              <a:ext uri="{FF2B5EF4-FFF2-40B4-BE49-F238E27FC236}">
                <a16:creationId xmlns:a16="http://schemas.microsoft.com/office/drawing/2014/main" id="{27EEC91E-72C4-416A-93F5-16E8EF4C5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1" name="Rectangle 25">
            <a:extLst>
              <a:ext uri="{FF2B5EF4-FFF2-40B4-BE49-F238E27FC236}">
                <a16:creationId xmlns:a16="http://schemas.microsoft.com/office/drawing/2014/main" id="{5D66FC45-57CF-44CE-86D7-D8F0CD8B7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70EE1DB1-23F1-4CE2-AAC0-287F5EFF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3" name="Rectangle 27">
            <a:extLst>
              <a:ext uri="{FF2B5EF4-FFF2-40B4-BE49-F238E27FC236}">
                <a16:creationId xmlns:a16="http://schemas.microsoft.com/office/drawing/2014/main" id="{E5D95AD5-4B56-4E5A-B1AE-A9A2F13CA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4" name="Rectangle 28">
            <a:extLst>
              <a:ext uri="{FF2B5EF4-FFF2-40B4-BE49-F238E27FC236}">
                <a16:creationId xmlns:a16="http://schemas.microsoft.com/office/drawing/2014/main" id="{B3BDE62B-7D89-44AF-AAA2-DA007039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5" name="Rectangle 29">
            <a:extLst>
              <a:ext uri="{FF2B5EF4-FFF2-40B4-BE49-F238E27FC236}">
                <a16:creationId xmlns:a16="http://schemas.microsoft.com/office/drawing/2014/main" id="{9D492BC0-B5B2-4559-84FF-A2DF3B09A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2ECB0B4E-A421-4E55-8A10-D6C84A6B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FB45B95E-62DE-4EED-9EFB-8C3602AB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3F99B292-A22C-464B-82E7-A711135A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29" name="Rectangle 33">
            <a:extLst>
              <a:ext uri="{FF2B5EF4-FFF2-40B4-BE49-F238E27FC236}">
                <a16:creationId xmlns:a16="http://schemas.microsoft.com/office/drawing/2014/main" id="{7941B8E9-E7DB-4267-A44E-5385F2F31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0" name="Rectangle 34">
            <a:extLst>
              <a:ext uri="{FF2B5EF4-FFF2-40B4-BE49-F238E27FC236}">
                <a16:creationId xmlns:a16="http://schemas.microsoft.com/office/drawing/2014/main" id="{44F06BF1-321D-4CDB-80AE-0AFEC414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FAE383C6-1597-4F0D-8298-6BDF2F1F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8AE2FB2E-E946-4D71-91E3-B645370B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01E6FB61-CDD2-4190-B64D-42346D48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4" name="Rectangle 38">
            <a:extLst>
              <a:ext uri="{FF2B5EF4-FFF2-40B4-BE49-F238E27FC236}">
                <a16:creationId xmlns:a16="http://schemas.microsoft.com/office/drawing/2014/main" id="{48A5043D-75D1-4BE2-8662-860EFD39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5" name="Rectangle 39">
            <a:extLst>
              <a:ext uri="{FF2B5EF4-FFF2-40B4-BE49-F238E27FC236}">
                <a16:creationId xmlns:a16="http://schemas.microsoft.com/office/drawing/2014/main" id="{B0B7BE3A-39F9-4E4C-AF70-50EF5AA72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6" name="Rectangle 40">
            <a:extLst>
              <a:ext uri="{FF2B5EF4-FFF2-40B4-BE49-F238E27FC236}">
                <a16:creationId xmlns:a16="http://schemas.microsoft.com/office/drawing/2014/main" id="{04ED0F1F-53B9-40F6-9336-0AE306A4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7B66C74C-3F5C-43AE-B77C-992E29BE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8" name="Rectangle 42">
            <a:extLst>
              <a:ext uri="{FF2B5EF4-FFF2-40B4-BE49-F238E27FC236}">
                <a16:creationId xmlns:a16="http://schemas.microsoft.com/office/drawing/2014/main" id="{B0A106C0-EDB2-49A8-9222-8916E9052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39" name="Rectangle 43">
            <a:extLst>
              <a:ext uri="{FF2B5EF4-FFF2-40B4-BE49-F238E27FC236}">
                <a16:creationId xmlns:a16="http://schemas.microsoft.com/office/drawing/2014/main" id="{D3A99366-B6D6-4CC4-8F95-4FAA50B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0" name="Rectangle 44">
            <a:extLst>
              <a:ext uri="{FF2B5EF4-FFF2-40B4-BE49-F238E27FC236}">
                <a16:creationId xmlns:a16="http://schemas.microsoft.com/office/drawing/2014/main" id="{A491042D-42C8-4279-A099-A9A03C41F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1" name="Rectangle 45">
            <a:extLst>
              <a:ext uri="{FF2B5EF4-FFF2-40B4-BE49-F238E27FC236}">
                <a16:creationId xmlns:a16="http://schemas.microsoft.com/office/drawing/2014/main" id="{E99D58D3-DD5D-43AF-8C4D-43A8AA83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2" name="Rectangle 46">
            <a:extLst>
              <a:ext uri="{FF2B5EF4-FFF2-40B4-BE49-F238E27FC236}">
                <a16:creationId xmlns:a16="http://schemas.microsoft.com/office/drawing/2014/main" id="{505001B2-0E2E-48CB-837E-173AAAAD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3" name="Rectangle 47">
            <a:extLst>
              <a:ext uri="{FF2B5EF4-FFF2-40B4-BE49-F238E27FC236}">
                <a16:creationId xmlns:a16="http://schemas.microsoft.com/office/drawing/2014/main" id="{E9B9E16A-25DD-4DBA-951C-4229E15AF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4" name="Rectangle 48">
            <a:extLst>
              <a:ext uri="{FF2B5EF4-FFF2-40B4-BE49-F238E27FC236}">
                <a16:creationId xmlns:a16="http://schemas.microsoft.com/office/drawing/2014/main" id="{0134E3B4-595E-409F-94B4-483EAB6A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3560BBB4-A1DA-4C14-985B-3765F05C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6" name="Rectangle 50">
            <a:extLst>
              <a:ext uri="{FF2B5EF4-FFF2-40B4-BE49-F238E27FC236}">
                <a16:creationId xmlns:a16="http://schemas.microsoft.com/office/drawing/2014/main" id="{04A7F72A-CDFB-4B0B-84FE-EA5A99F0F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7" name="Rectangle 51">
            <a:extLst>
              <a:ext uri="{FF2B5EF4-FFF2-40B4-BE49-F238E27FC236}">
                <a16:creationId xmlns:a16="http://schemas.microsoft.com/office/drawing/2014/main" id="{03CFA875-5369-455B-814E-FFD46317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8" name="Rectangle 52">
            <a:extLst>
              <a:ext uri="{FF2B5EF4-FFF2-40B4-BE49-F238E27FC236}">
                <a16:creationId xmlns:a16="http://schemas.microsoft.com/office/drawing/2014/main" id="{B44F9B37-8AC5-4A48-BCB8-E335D0B6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49" name="Rectangle 53">
            <a:extLst>
              <a:ext uri="{FF2B5EF4-FFF2-40B4-BE49-F238E27FC236}">
                <a16:creationId xmlns:a16="http://schemas.microsoft.com/office/drawing/2014/main" id="{B7D6F67B-E0F2-4C6B-8694-227BF068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0" name="Rectangle 54">
            <a:extLst>
              <a:ext uri="{FF2B5EF4-FFF2-40B4-BE49-F238E27FC236}">
                <a16:creationId xmlns:a16="http://schemas.microsoft.com/office/drawing/2014/main" id="{7ECFA2B6-CAFA-4042-B1BC-F3CBD44A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1" name="Rectangle 55">
            <a:extLst>
              <a:ext uri="{FF2B5EF4-FFF2-40B4-BE49-F238E27FC236}">
                <a16:creationId xmlns:a16="http://schemas.microsoft.com/office/drawing/2014/main" id="{492C918F-CDB3-4426-9C04-51E7AB1A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2" name="Rectangle 56">
            <a:extLst>
              <a:ext uri="{FF2B5EF4-FFF2-40B4-BE49-F238E27FC236}">
                <a16:creationId xmlns:a16="http://schemas.microsoft.com/office/drawing/2014/main" id="{578B3A8C-64A9-43E5-8890-232B96AC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3" name="Rectangle 57">
            <a:extLst>
              <a:ext uri="{FF2B5EF4-FFF2-40B4-BE49-F238E27FC236}">
                <a16:creationId xmlns:a16="http://schemas.microsoft.com/office/drawing/2014/main" id="{55AD876C-1720-42FF-81C2-B2CCA154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4" name="Rectangle 58">
            <a:extLst>
              <a:ext uri="{FF2B5EF4-FFF2-40B4-BE49-F238E27FC236}">
                <a16:creationId xmlns:a16="http://schemas.microsoft.com/office/drawing/2014/main" id="{66BD3B8D-539C-4BE7-8063-8618D3FF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5" name="Rectangle 59">
            <a:extLst>
              <a:ext uri="{FF2B5EF4-FFF2-40B4-BE49-F238E27FC236}">
                <a16:creationId xmlns:a16="http://schemas.microsoft.com/office/drawing/2014/main" id="{1A7620A5-831A-4D4D-9518-B36CB469F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6" name="Rectangle 60">
            <a:extLst>
              <a:ext uri="{FF2B5EF4-FFF2-40B4-BE49-F238E27FC236}">
                <a16:creationId xmlns:a16="http://schemas.microsoft.com/office/drawing/2014/main" id="{C5C6664B-244D-471D-ADAD-9E609C92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7" name="Rectangle 61">
            <a:extLst>
              <a:ext uri="{FF2B5EF4-FFF2-40B4-BE49-F238E27FC236}">
                <a16:creationId xmlns:a16="http://schemas.microsoft.com/office/drawing/2014/main" id="{44089809-9874-44CC-AB04-45F57B9F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8" name="Rectangle 62">
            <a:extLst>
              <a:ext uri="{FF2B5EF4-FFF2-40B4-BE49-F238E27FC236}">
                <a16:creationId xmlns:a16="http://schemas.microsoft.com/office/drawing/2014/main" id="{2DEC8C12-F31E-4304-8125-AFCA7357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59" name="Rectangle 63">
            <a:extLst>
              <a:ext uri="{FF2B5EF4-FFF2-40B4-BE49-F238E27FC236}">
                <a16:creationId xmlns:a16="http://schemas.microsoft.com/office/drawing/2014/main" id="{F3372988-EDD2-4957-B2AD-DDF3EDCD6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5360" name="Rectangle 64">
            <a:extLst>
              <a:ext uri="{FF2B5EF4-FFF2-40B4-BE49-F238E27FC236}">
                <a16:creationId xmlns:a16="http://schemas.microsoft.com/office/drawing/2014/main" id="{AB164D6D-809C-4FC0-B720-A6357F68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55361" name="Picture 66">
            <a:extLst>
              <a:ext uri="{FF2B5EF4-FFF2-40B4-BE49-F238E27FC236}">
                <a16:creationId xmlns:a16="http://schemas.microsoft.com/office/drawing/2014/main" id="{ED864EA3-1CF8-4355-8C88-C744370C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4033838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362" name="Object 68">
            <a:extLst>
              <a:ext uri="{FF2B5EF4-FFF2-40B4-BE49-F238E27FC236}">
                <a16:creationId xmlns:a16="http://schemas.microsoft.com/office/drawing/2014/main" id="{0C501DD6-2FE4-42D3-BBE2-574573FDD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620713"/>
          <a:ext cx="1800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8" name="Equation" r:id="rId4" imgW="774364" imgH="215806" progId="Equation.3">
                  <p:embed/>
                </p:oleObj>
              </mc:Choice>
              <mc:Fallback>
                <p:oleObj name="Equation" r:id="rId4" imgW="774364" imgH="215806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1800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63" name="Picture 69">
            <a:extLst>
              <a:ext uri="{FF2B5EF4-FFF2-40B4-BE49-F238E27FC236}">
                <a16:creationId xmlns:a16="http://schemas.microsoft.com/office/drawing/2014/main" id="{D573817B-986F-4867-AA93-67C3D104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412875"/>
            <a:ext cx="4144963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64" name="Segnaposto numero diapositiva 67">
            <a:extLst>
              <a:ext uri="{FF2B5EF4-FFF2-40B4-BE49-F238E27FC236}">
                <a16:creationId xmlns:a16="http://schemas.microsoft.com/office/drawing/2014/main" id="{044F69A3-ADB5-4CA0-9FDF-1A70D727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D0C857-334E-4876-AB62-46270FEDA298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it-IT" altLang="it-IT" sz="1400"/>
          </a:p>
        </p:txBody>
      </p:sp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792886FE-B856-4625-8CB4-539EB7ED0724}"/>
              </a:ext>
            </a:extLst>
          </p:cNvPr>
          <p:cNvCxnSpPr/>
          <p:nvPr/>
        </p:nvCxnSpPr>
        <p:spPr>
          <a:xfrm flipV="1">
            <a:off x="357188" y="2714625"/>
            <a:ext cx="3643312" cy="2286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66" name="Rettangolo 70">
            <a:extLst>
              <a:ext uri="{FF2B5EF4-FFF2-40B4-BE49-F238E27FC236}">
                <a16:creationId xmlns:a16="http://schemas.microsoft.com/office/drawing/2014/main" id="{98D5BDB2-F2A3-4D1F-B870-7FD4AEE9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683000"/>
            <a:ext cx="2698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 b="1"/>
              <a:t>E</a:t>
            </a:r>
            <a:endParaRPr lang="it-IT" altLang="it-IT" sz="1000"/>
          </a:p>
        </p:txBody>
      </p:sp>
      <p:sp>
        <p:nvSpPr>
          <p:cNvPr id="55367" name="Rettangolo 71">
            <a:extLst>
              <a:ext uri="{FF2B5EF4-FFF2-40B4-BE49-F238E27FC236}">
                <a16:creationId xmlns:a16="http://schemas.microsoft.com/office/drawing/2014/main" id="{D356E2C0-E65D-4AB2-A5C0-8C56BA55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429000"/>
            <a:ext cx="277813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 b="1"/>
              <a:t>A</a:t>
            </a:r>
            <a:endParaRPr lang="it-IT" altLang="it-IT" sz="1000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998A0F6-65AF-437E-A409-86CB6A2A9EEF}"/>
              </a:ext>
            </a:extLst>
          </p:cNvPr>
          <p:cNvSpPr/>
          <p:nvPr/>
        </p:nvSpPr>
        <p:spPr>
          <a:xfrm>
            <a:off x="2857500" y="335756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DA6F8698-989C-4919-8962-5A4FC09D847A}"/>
              </a:ext>
            </a:extLst>
          </p:cNvPr>
          <p:cNvSpPr/>
          <p:nvPr/>
        </p:nvSpPr>
        <p:spPr>
          <a:xfrm>
            <a:off x="2214563" y="3571875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751D0847-19BA-4ADB-8625-BCC5F312970E}"/>
              </a:ext>
            </a:extLst>
          </p:cNvPr>
          <p:cNvSpPr/>
          <p:nvPr/>
        </p:nvSpPr>
        <p:spPr>
          <a:xfrm>
            <a:off x="6215063" y="4286250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/>
          </a:p>
        </p:txBody>
      </p:sp>
      <p:sp>
        <p:nvSpPr>
          <p:cNvPr id="55371" name="Rettangolo 75">
            <a:extLst>
              <a:ext uri="{FF2B5EF4-FFF2-40B4-BE49-F238E27FC236}">
                <a16:creationId xmlns:a16="http://schemas.microsoft.com/office/drawing/2014/main" id="{5A0817C2-BBCF-4258-B46B-8F0CAAFE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4040188"/>
            <a:ext cx="263525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 b="1"/>
              <a:t>P</a:t>
            </a:r>
            <a:endParaRPr lang="it-IT" altLang="it-IT" sz="1000"/>
          </a:p>
        </p:txBody>
      </p:sp>
      <p:sp>
        <p:nvSpPr>
          <p:cNvPr id="55372" name="Rettangolo 76">
            <a:extLst>
              <a:ext uri="{FF2B5EF4-FFF2-40B4-BE49-F238E27FC236}">
                <a16:creationId xmlns:a16="http://schemas.microsoft.com/office/drawing/2014/main" id="{75B73DC1-4C7F-41D3-85C9-D3C80799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1643063"/>
            <a:ext cx="26019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Curva di spinta necessaria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(Resistenza D)</a:t>
            </a:r>
          </a:p>
        </p:txBody>
      </p:sp>
      <p:sp>
        <p:nvSpPr>
          <p:cNvPr id="55373" name="Rettangolo 77">
            <a:extLst>
              <a:ext uri="{FF2B5EF4-FFF2-40B4-BE49-F238E27FC236}">
                <a16:creationId xmlns:a16="http://schemas.microsoft.com/office/drawing/2014/main" id="{4A04E7AD-CDB7-416F-B61D-4D29D0E4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1643063"/>
            <a:ext cx="278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Curva di Potenza necessaria</a:t>
            </a:r>
          </a:p>
        </p:txBody>
      </p:sp>
      <p:sp>
        <p:nvSpPr>
          <p:cNvPr id="78" name="Segnaposto piè di pagina 4">
            <a:extLst>
              <a:ext uri="{FF2B5EF4-FFF2-40B4-BE49-F238E27FC236}">
                <a16:creationId xmlns:a16="http://schemas.microsoft.com/office/drawing/2014/main" id="{24D27525-451B-4F11-AB82-4A5D812E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98D51592-BD5D-4688-8E97-AC9B4F504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APPROCCIO ANALITICO</a:t>
            </a:r>
            <a:endParaRPr lang="it-IT" altLang="it-IT" sz="1800" b="1" dirty="0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453581E-2747-4CA6-8EB3-97F073BF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4107A941-189B-4F83-ACF9-FAC4C853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869C11C0-9BB2-43D1-B064-8925D74F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69C790C2-27AF-43E6-920D-DE3CC125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28" name="Rectangle 7">
            <a:extLst>
              <a:ext uri="{FF2B5EF4-FFF2-40B4-BE49-F238E27FC236}">
                <a16:creationId xmlns:a16="http://schemas.microsoft.com/office/drawing/2014/main" id="{B22C913B-FF1D-4484-9DC5-FDB202FC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29" name="Rectangle 8">
            <a:extLst>
              <a:ext uri="{FF2B5EF4-FFF2-40B4-BE49-F238E27FC236}">
                <a16:creationId xmlns:a16="http://schemas.microsoft.com/office/drawing/2014/main" id="{E8288ADD-467E-432C-A324-10C7269F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0" name="Rectangle 9">
            <a:extLst>
              <a:ext uri="{FF2B5EF4-FFF2-40B4-BE49-F238E27FC236}">
                <a16:creationId xmlns:a16="http://schemas.microsoft.com/office/drawing/2014/main" id="{9999EDDD-B927-4721-A6F7-59C990E8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1" name="Rectangle 10">
            <a:extLst>
              <a:ext uri="{FF2B5EF4-FFF2-40B4-BE49-F238E27FC236}">
                <a16:creationId xmlns:a16="http://schemas.microsoft.com/office/drawing/2014/main" id="{95FDDB21-98FE-4EDE-9E76-D03EDFF4D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2" name="Rectangle 11">
            <a:extLst>
              <a:ext uri="{FF2B5EF4-FFF2-40B4-BE49-F238E27FC236}">
                <a16:creationId xmlns:a16="http://schemas.microsoft.com/office/drawing/2014/main" id="{102602DE-B8F8-4F7B-AC19-B93DB7D36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3" name="Rectangle 12">
            <a:extLst>
              <a:ext uri="{FF2B5EF4-FFF2-40B4-BE49-F238E27FC236}">
                <a16:creationId xmlns:a16="http://schemas.microsoft.com/office/drawing/2014/main" id="{86BA91BA-DB66-4A96-A4B3-241456BF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4" name="Rectangle 13">
            <a:extLst>
              <a:ext uri="{FF2B5EF4-FFF2-40B4-BE49-F238E27FC236}">
                <a16:creationId xmlns:a16="http://schemas.microsoft.com/office/drawing/2014/main" id="{71485897-4078-412C-A4A2-FAA56C36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5" name="Rectangle 14">
            <a:extLst>
              <a:ext uri="{FF2B5EF4-FFF2-40B4-BE49-F238E27FC236}">
                <a16:creationId xmlns:a16="http://schemas.microsoft.com/office/drawing/2014/main" id="{58EB98D2-A3F3-4489-91CE-4A2CDEAA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6" name="Rectangle 15">
            <a:extLst>
              <a:ext uri="{FF2B5EF4-FFF2-40B4-BE49-F238E27FC236}">
                <a16:creationId xmlns:a16="http://schemas.microsoft.com/office/drawing/2014/main" id="{AFFCBF22-7664-4E25-BE7E-02616171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7" name="Rectangle 16">
            <a:extLst>
              <a:ext uri="{FF2B5EF4-FFF2-40B4-BE49-F238E27FC236}">
                <a16:creationId xmlns:a16="http://schemas.microsoft.com/office/drawing/2014/main" id="{E50439AB-E4F8-4B32-BDE7-50ECB056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8" name="Rectangle 17">
            <a:extLst>
              <a:ext uri="{FF2B5EF4-FFF2-40B4-BE49-F238E27FC236}">
                <a16:creationId xmlns:a16="http://schemas.microsoft.com/office/drawing/2014/main" id="{0991D901-2ACF-4876-86EB-64BE5BE71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39" name="Rectangle 18">
            <a:extLst>
              <a:ext uri="{FF2B5EF4-FFF2-40B4-BE49-F238E27FC236}">
                <a16:creationId xmlns:a16="http://schemas.microsoft.com/office/drawing/2014/main" id="{B60446A3-B31E-4444-A8EC-5B749E45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0" name="Rectangle 20">
            <a:extLst>
              <a:ext uri="{FF2B5EF4-FFF2-40B4-BE49-F238E27FC236}">
                <a16:creationId xmlns:a16="http://schemas.microsoft.com/office/drawing/2014/main" id="{D52C93E1-7EF1-48D4-B732-A0001D76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1" name="Rectangle 21">
            <a:extLst>
              <a:ext uri="{FF2B5EF4-FFF2-40B4-BE49-F238E27FC236}">
                <a16:creationId xmlns:a16="http://schemas.microsoft.com/office/drawing/2014/main" id="{42D96B4C-6BF9-497C-B1CA-6954E10C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2" name="Rectangle 22">
            <a:extLst>
              <a:ext uri="{FF2B5EF4-FFF2-40B4-BE49-F238E27FC236}">
                <a16:creationId xmlns:a16="http://schemas.microsoft.com/office/drawing/2014/main" id="{04DFF5AD-2A62-4050-BAD9-A2E96B71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3" name="Rectangle 23">
            <a:extLst>
              <a:ext uri="{FF2B5EF4-FFF2-40B4-BE49-F238E27FC236}">
                <a16:creationId xmlns:a16="http://schemas.microsoft.com/office/drawing/2014/main" id="{DFF1134E-321A-4E0D-AA31-2172473C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4" name="Rectangle 24">
            <a:extLst>
              <a:ext uri="{FF2B5EF4-FFF2-40B4-BE49-F238E27FC236}">
                <a16:creationId xmlns:a16="http://schemas.microsoft.com/office/drawing/2014/main" id="{CD483FF9-AB7E-4F2C-BA3D-14908AEC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5" name="Rectangle 25">
            <a:extLst>
              <a:ext uri="{FF2B5EF4-FFF2-40B4-BE49-F238E27FC236}">
                <a16:creationId xmlns:a16="http://schemas.microsoft.com/office/drawing/2014/main" id="{4BBCAF7C-CF1E-4C0A-81FD-6AF11140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6" name="Rectangle 26">
            <a:extLst>
              <a:ext uri="{FF2B5EF4-FFF2-40B4-BE49-F238E27FC236}">
                <a16:creationId xmlns:a16="http://schemas.microsoft.com/office/drawing/2014/main" id="{287C96CC-80A8-4A90-BAEC-493CDF721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7" name="Rectangle 27">
            <a:extLst>
              <a:ext uri="{FF2B5EF4-FFF2-40B4-BE49-F238E27FC236}">
                <a16:creationId xmlns:a16="http://schemas.microsoft.com/office/drawing/2014/main" id="{48625F9B-2F75-4F1E-93A2-9A8C316AE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8" name="Rectangle 28">
            <a:extLst>
              <a:ext uri="{FF2B5EF4-FFF2-40B4-BE49-F238E27FC236}">
                <a16:creationId xmlns:a16="http://schemas.microsoft.com/office/drawing/2014/main" id="{EF39B2AA-7B9D-420A-A08F-60E8A5ED3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49" name="Rectangle 29">
            <a:extLst>
              <a:ext uri="{FF2B5EF4-FFF2-40B4-BE49-F238E27FC236}">
                <a16:creationId xmlns:a16="http://schemas.microsoft.com/office/drawing/2014/main" id="{D910173F-6F66-42B9-8BFA-FE89507C3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0" name="Rectangle 31">
            <a:extLst>
              <a:ext uri="{FF2B5EF4-FFF2-40B4-BE49-F238E27FC236}">
                <a16:creationId xmlns:a16="http://schemas.microsoft.com/office/drawing/2014/main" id="{9B740CBA-F447-41BE-86E4-1F535B746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1" name="Rectangle 32">
            <a:extLst>
              <a:ext uri="{FF2B5EF4-FFF2-40B4-BE49-F238E27FC236}">
                <a16:creationId xmlns:a16="http://schemas.microsoft.com/office/drawing/2014/main" id="{FD66A2D4-484C-4DCB-B9EF-69070E35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2" name="Rectangle 33">
            <a:extLst>
              <a:ext uri="{FF2B5EF4-FFF2-40B4-BE49-F238E27FC236}">
                <a16:creationId xmlns:a16="http://schemas.microsoft.com/office/drawing/2014/main" id="{363C9A3D-413B-425E-952F-3E6E229A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3" name="Rectangle 34">
            <a:extLst>
              <a:ext uri="{FF2B5EF4-FFF2-40B4-BE49-F238E27FC236}">
                <a16:creationId xmlns:a16="http://schemas.microsoft.com/office/drawing/2014/main" id="{322D5822-BCF3-4180-A02F-30D914BF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4" name="Rectangle 35">
            <a:extLst>
              <a:ext uri="{FF2B5EF4-FFF2-40B4-BE49-F238E27FC236}">
                <a16:creationId xmlns:a16="http://schemas.microsoft.com/office/drawing/2014/main" id="{0372EB18-16B7-4344-A34F-5A6752EB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5" name="Rectangle 36">
            <a:extLst>
              <a:ext uri="{FF2B5EF4-FFF2-40B4-BE49-F238E27FC236}">
                <a16:creationId xmlns:a16="http://schemas.microsoft.com/office/drawing/2014/main" id="{DBE801AC-4478-402D-8966-DD7BBC4A2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6" name="Rectangle 37">
            <a:extLst>
              <a:ext uri="{FF2B5EF4-FFF2-40B4-BE49-F238E27FC236}">
                <a16:creationId xmlns:a16="http://schemas.microsoft.com/office/drawing/2014/main" id="{3614CCA6-788A-4860-9A4E-D5E8E9C2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7" name="Rectangle 38">
            <a:extLst>
              <a:ext uri="{FF2B5EF4-FFF2-40B4-BE49-F238E27FC236}">
                <a16:creationId xmlns:a16="http://schemas.microsoft.com/office/drawing/2014/main" id="{16D6CE37-EE28-4BC8-B7AA-C2A669353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8" name="Rectangle 39">
            <a:extLst>
              <a:ext uri="{FF2B5EF4-FFF2-40B4-BE49-F238E27FC236}">
                <a16:creationId xmlns:a16="http://schemas.microsoft.com/office/drawing/2014/main" id="{CCBAEB38-8C04-40F6-9EA5-7D0C5FB39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59" name="Rectangle 40">
            <a:extLst>
              <a:ext uri="{FF2B5EF4-FFF2-40B4-BE49-F238E27FC236}">
                <a16:creationId xmlns:a16="http://schemas.microsoft.com/office/drawing/2014/main" id="{A9DCB8C8-62F1-4E56-BC83-6D5E6E8C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0" name="Rectangle 41">
            <a:extLst>
              <a:ext uri="{FF2B5EF4-FFF2-40B4-BE49-F238E27FC236}">
                <a16:creationId xmlns:a16="http://schemas.microsoft.com/office/drawing/2014/main" id="{5F8DB830-A55B-41FD-B663-8A30B8A3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1" name="Rectangle 42">
            <a:extLst>
              <a:ext uri="{FF2B5EF4-FFF2-40B4-BE49-F238E27FC236}">
                <a16:creationId xmlns:a16="http://schemas.microsoft.com/office/drawing/2014/main" id="{D5991F7B-E05D-47D9-956F-BE02B878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2" name="Rectangle 43">
            <a:extLst>
              <a:ext uri="{FF2B5EF4-FFF2-40B4-BE49-F238E27FC236}">
                <a16:creationId xmlns:a16="http://schemas.microsoft.com/office/drawing/2014/main" id="{E118DBB3-4DA0-4733-B759-8D8FA8B7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3" name="Rectangle 44">
            <a:extLst>
              <a:ext uri="{FF2B5EF4-FFF2-40B4-BE49-F238E27FC236}">
                <a16:creationId xmlns:a16="http://schemas.microsoft.com/office/drawing/2014/main" id="{12A75035-21FF-486D-A4A6-55EC3F1C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4" name="Rectangle 45">
            <a:extLst>
              <a:ext uri="{FF2B5EF4-FFF2-40B4-BE49-F238E27FC236}">
                <a16:creationId xmlns:a16="http://schemas.microsoft.com/office/drawing/2014/main" id="{4B78B734-189B-4D94-8AAA-46B7473D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5" name="Rectangle 46">
            <a:extLst>
              <a:ext uri="{FF2B5EF4-FFF2-40B4-BE49-F238E27FC236}">
                <a16:creationId xmlns:a16="http://schemas.microsoft.com/office/drawing/2014/main" id="{5F360AAF-2EE6-4AE2-810B-F9CFA1B8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6" name="Rectangle 47">
            <a:extLst>
              <a:ext uri="{FF2B5EF4-FFF2-40B4-BE49-F238E27FC236}">
                <a16:creationId xmlns:a16="http://schemas.microsoft.com/office/drawing/2014/main" id="{8617323B-07EB-4E7C-A151-AF481D6C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7" name="Rectangle 48">
            <a:extLst>
              <a:ext uri="{FF2B5EF4-FFF2-40B4-BE49-F238E27FC236}">
                <a16:creationId xmlns:a16="http://schemas.microsoft.com/office/drawing/2014/main" id="{3603F579-815A-40F7-A450-41F927F5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8" name="Rectangle 49">
            <a:extLst>
              <a:ext uri="{FF2B5EF4-FFF2-40B4-BE49-F238E27FC236}">
                <a16:creationId xmlns:a16="http://schemas.microsoft.com/office/drawing/2014/main" id="{168A0311-F9CD-416B-877A-8BAD9EF6D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69" name="Rectangle 50">
            <a:extLst>
              <a:ext uri="{FF2B5EF4-FFF2-40B4-BE49-F238E27FC236}">
                <a16:creationId xmlns:a16="http://schemas.microsoft.com/office/drawing/2014/main" id="{8AADBA4F-04DB-45EF-84DE-5596A499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0" name="Rectangle 51">
            <a:extLst>
              <a:ext uri="{FF2B5EF4-FFF2-40B4-BE49-F238E27FC236}">
                <a16:creationId xmlns:a16="http://schemas.microsoft.com/office/drawing/2014/main" id="{ECBC7EA1-2386-4878-A808-00B5DD4A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1" name="Rectangle 52">
            <a:extLst>
              <a:ext uri="{FF2B5EF4-FFF2-40B4-BE49-F238E27FC236}">
                <a16:creationId xmlns:a16="http://schemas.microsoft.com/office/drawing/2014/main" id="{B577DE75-FB6A-4511-B1EA-4075BFC9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2" name="Rectangle 53">
            <a:extLst>
              <a:ext uri="{FF2B5EF4-FFF2-40B4-BE49-F238E27FC236}">
                <a16:creationId xmlns:a16="http://schemas.microsoft.com/office/drawing/2014/main" id="{DF2143D0-B015-470A-B628-1A3B3891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3" name="Rectangle 54">
            <a:extLst>
              <a:ext uri="{FF2B5EF4-FFF2-40B4-BE49-F238E27FC236}">
                <a16:creationId xmlns:a16="http://schemas.microsoft.com/office/drawing/2014/main" id="{77DD480D-1D2A-42FA-B284-52B1B4E1E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4" name="Rectangle 55">
            <a:extLst>
              <a:ext uri="{FF2B5EF4-FFF2-40B4-BE49-F238E27FC236}">
                <a16:creationId xmlns:a16="http://schemas.microsoft.com/office/drawing/2014/main" id="{0098A70E-F0A7-45FD-A647-A3C74558E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5" name="Rectangle 56">
            <a:extLst>
              <a:ext uri="{FF2B5EF4-FFF2-40B4-BE49-F238E27FC236}">
                <a16:creationId xmlns:a16="http://schemas.microsoft.com/office/drawing/2014/main" id="{98D9D436-7890-4159-A92B-9901766A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6" name="Rectangle 57">
            <a:extLst>
              <a:ext uri="{FF2B5EF4-FFF2-40B4-BE49-F238E27FC236}">
                <a16:creationId xmlns:a16="http://schemas.microsoft.com/office/drawing/2014/main" id="{76975A30-3696-4303-973B-3B3063C3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7" name="Rectangle 58">
            <a:extLst>
              <a:ext uri="{FF2B5EF4-FFF2-40B4-BE49-F238E27FC236}">
                <a16:creationId xmlns:a16="http://schemas.microsoft.com/office/drawing/2014/main" id="{9C474F67-4DD3-4936-B7B7-BF8A0F182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8" name="Rectangle 59">
            <a:extLst>
              <a:ext uri="{FF2B5EF4-FFF2-40B4-BE49-F238E27FC236}">
                <a16:creationId xmlns:a16="http://schemas.microsoft.com/office/drawing/2014/main" id="{4196A0CD-DC8E-4242-9E93-01E318A0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79" name="Rectangle 60">
            <a:extLst>
              <a:ext uri="{FF2B5EF4-FFF2-40B4-BE49-F238E27FC236}">
                <a16:creationId xmlns:a16="http://schemas.microsoft.com/office/drawing/2014/main" id="{5B8D3645-6AED-44EB-8D53-9CB55E1A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80" name="Rectangle 61">
            <a:extLst>
              <a:ext uri="{FF2B5EF4-FFF2-40B4-BE49-F238E27FC236}">
                <a16:creationId xmlns:a16="http://schemas.microsoft.com/office/drawing/2014/main" id="{E404C34C-746E-4B2C-BB98-E5AB5759C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81" name="Rectangle 62">
            <a:extLst>
              <a:ext uri="{FF2B5EF4-FFF2-40B4-BE49-F238E27FC236}">
                <a16:creationId xmlns:a16="http://schemas.microsoft.com/office/drawing/2014/main" id="{A33049FE-AE4A-4A80-BC7B-852311F5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82" name="Rectangle 63">
            <a:extLst>
              <a:ext uri="{FF2B5EF4-FFF2-40B4-BE49-F238E27FC236}">
                <a16:creationId xmlns:a16="http://schemas.microsoft.com/office/drawing/2014/main" id="{6FE79CA9-0167-45BA-8661-2358B2203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6383" name="Rectangle 67">
            <a:extLst>
              <a:ext uri="{FF2B5EF4-FFF2-40B4-BE49-F238E27FC236}">
                <a16:creationId xmlns:a16="http://schemas.microsoft.com/office/drawing/2014/main" id="{2CBE5CA8-DEA6-47E1-838E-92A68F33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153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u="sng"/>
              <a:t>PUNTO E </a:t>
            </a:r>
          </a:p>
        </p:txBody>
      </p:sp>
      <p:sp>
        <p:nvSpPr>
          <p:cNvPr id="56384" name="Rectangle 69">
            <a:extLst>
              <a:ext uri="{FF2B5EF4-FFF2-40B4-BE49-F238E27FC236}">
                <a16:creationId xmlns:a16="http://schemas.microsoft.com/office/drawing/2014/main" id="{F8C95BDD-6086-44F3-8B14-3F2DCF09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6385" name="Object 68">
            <a:extLst>
              <a:ext uri="{FF2B5EF4-FFF2-40B4-BE49-F238E27FC236}">
                <a16:creationId xmlns:a16="http://schemas.microsoft.com/office/drawing/2014/main" id="{D0977FEA-08FB-4CA9-B1DE-7582802B5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1270000"/>
          <a:ext cx="21605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7" name="Equation" r:id="rId3" imgW="1485255" imgH="444307" progId="Equation.3">
                  <p:embed/>
                </p:oleObj>
              </mc:Choice>
              <mc:Fallback>
                <p:oleObj name="Equation" r:id="rId3" imgW="1485255" imgH="444307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270000"/>
                        <a:ext cx="21605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6" name="Rectangle 71">
            <a:extLst>
              <a:ext uri="{FF2B5EF4-FFF2-40B4-BE49-F238E27FC236}">
                <a16:creationId xmlns:a16="http://schemas.microsoft.com/office/drawing/2014/main" id="{F522EA00-D564-4A77-8ED5-EF929DC2C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6387" name="Object 70">
            <a:extLst>
              <a:ext uri="{FF2B5EF4-FFF2-40B4-BE49-F238E27FC236}">
                <a16:creationId xmlns:a16="http://schemas.microsoft.com/office/drawing/2014/main" id="{C95C0411-2319-4B47-99A4-F86C4B036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38" y="2062163"/>
          <a:ext cx="44640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8" name="Equation" r:id="rId5" imgW="2768600" imgH="469900" progId="Equation.3">
                  <p:embed/>
                </p:oleObj>
              </mc:Choice>
              <mc:Fallback>
                <p:oleObj name="Equation" r:id="rId5" imgW="2768600" imgH="4699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062163"/>
                        <a:ext cx="44640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8" name="Rectangle 73">
            <a:extLst>
              <a:ext uri="{FF2B5EF4-FFF2-40B4-BE49-F238E27FC236}">
                <a16:creationId xmlns:a16="http://schemas.microsoft.com/office/drawing/2014/main" id="{20F71542-CB81-49A3-BEC5-05115B343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6389" name="Object 72">
            <a:extLst>
              <a:ext uri="{FF2B5EF4-FFF2-40B4-BE49-F238E27FC236}">
                <a16:creationId xmlns:a16="http://schemas.microsoft.com/office/drawing/2014/main" id="{CFC498FA-D7C6-452D-ACB0-9B3A5F559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997200"/>
          <a:ext cx="28813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9" name="Equation" r:id="rId7" imgW="1574800" imgH="241300" progId="Equation.3">
                  <p:embed/>
                </p:oleObj>
              </mc:Choice>
              <mc:Fallback>
                <p:oleObj name="Equation" r:id="rId7" imgW="1574800" imgH="2413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97200"/>
                        <a:ext cx="28813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0" name="Object 74">
            <a:extLst>
              <a:ext uri="{FF2B5EF4-FFF2-40B4-BE49-F238E27FC236}">
                <a16:creationId xmlns:a16="http://schemas.microsoft.com/office/drawing/2014/main" id="{EF3EF026-30D0-491F-ADEA-2592030AF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573463"/>
          <a:ext cx="13668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0" name="Equation" r:id="rId9" imgW="761669" imgH="241195" progId="Equation.3">
                  <p:embed/>
                </p:oleObj>
              </mc:Choice>
              <mc:Fallback>
                <p:oleObj name="Equation" r:id="rId9" imgW="761669" imgH="241195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73463"/>
                        <a:ext cx="13668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1" name="Rectangle 77">
            <a:extLst>
              <a:ext uri="{FF2B5EF4-FFF2-40B4-BE49-F238E27FC236}">
                <a16:creationId xmlns:a16="http://schemas.microsoft.com/office/drawing/2014/main" id="{7CDCBBF7-92C1-48B2-AC80-27A89202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6392" name="Object 76">
            <a:extLst>
              <a:ext uri="{FF2B5EF4-FFF2-40B4-BE49-F238E27FC236}">
                <a16:creationId xmlns:a16="http://schemas.microsoft.com/office/drawing/2014/main" id="{F80DB65F-2872-4BF1-9D4B-A884DA53C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005263"/>
          <a:ext cx="38163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1" name="Equation" r:id="rId11" imgW="2159000" imgH="457200" progId="Equation.3">
                  <p:embed/>
                </p:oleObj>
              </mc:Choice>
              <mc:Fallback>
                <p:oleObj name="Equation" r:id="rId11" imgW="2159000" imgH="4572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05263"/>
                        <a:ext cx="38163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3" name="Rectangle 79">
            <a:extLst>
              <a:ext uri="{FF2B5EF4-FFF2-40B4-BE49-F238E27FC236}">
                <a16:creationId xmlns:a16="http://schemas.microsoft.com/office/drawing/2014/main" id="{5F4614CD-D0D8-4D53-8010-EF327B9D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6394" name="Object 78">
            <a:extLst>
              <a:ext uri="{FF2B5EF4-FFF2-40B4-BE49-F238E27FC236}">
                <a16:creationId xmlns:a16="http://schemas.microsoft.com/office/drawing/2014/main" id="{E91C3CCD-21AC-4DCE-9738-80F4CB428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933825"/>
          <a:ext cx="12239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Equation" r:id="rId13" imgW="748975" imgH="406224" progId="Equation.3">
                  <p:embed/>
                </p:oleObj>
              </mc:Choice>
              <mc:Fallback>
                <p:oleObj name="Equation" r:id="rId13" imgW="748975" imgH="406224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933825"/>
                        <a:ext cx="12239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5" name="Rectangle 81">
            <a:extLst>
              <a:ext uri="{FF2B5EF4-FFF2-40B4-BE49-F238E27FC236}">
                <a16:creationId xmlns:a16="http://schemas.microsoft.com/office/drawing/2014/main" id="{48878595-7C01-4E7E-9E8D-4DF06B77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6396" name="Object 80">
            <a:extLst>
              <a:ext uri="{FF2B5EF4-FFF2-40B4-BE49-F238E27FC236}">
                <a16:creationId xmlns:a16="http://schemas.microsoft.com/office/drawing/2014/main" id="{CECFC8A5-BC44-4A1A-BAF1-26744EB9B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941888"/>
          <a:ext cx="4968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3" name="Equation" r:id="rId15" imgW="3416300" imgH="520700" progId="Equation.3">
                  <p:embed/>
                </p:oleObj>
              </mc:Choice>
              <mc:Fallback>
                <p:oleObj name="Equation" r:id="rId15" imgW="3416300" imgH="5207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41888"/>
                        <a:ext cx="49688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7" name="Object 82">
            <a:extLst>
              <a:ext uri="{FF2B5EF4-FFF2-40B4-BE49-F238E27FC236}">
                <a16:creationId xmlns:a16="http://schemas.microsoft.com/office/drawing/2014/main" id="{33854F90-07D2-45F3-9357-473F45034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196975"/>
          <a:ext cx="7032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4" name="Equation" r:id="rId17" imgW="431613" imgH="393529" progId="Equation.3">
                  <p:embed/>
                </p:oleObj>
              </mc:Choice>
              <mc:Fallback>
                <p:oleObj name="Equation" r:id="rId17" imgW="431613" imgH="393529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96975"/>
                        <a:ext cx="703262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8" name="Line 83">
            <a:extLst>
              <a:ext uri="{FF2B5EF4-FFF2-40B4-BE49-F238E27FC236}">
                <a16:creationId xmlns:a16="http://schemas.microsoft.com/office/drawing/2014/main" id="{0AA7D352-97F1-499F-82F6-73E081434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1557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aphicFrame>
        <p:nvGraphicFramePr>
          <p:cNvPr id="56399" name="Object 84">
            <a:extLst>
              <a:ext uri="{FF2B5EF4-FFF2-40B4-BE49-F238E27FC236}">
                <a16:creationId xmlns:a16="http://schemas.microsoft.com/office/drawing/2014/main" id="{319A2C44-FE16-4FD1-8AC6-879E8833C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341438"/>
          <a:ext cx="1447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5" name="Equation" r:id="rId19" imgW="888614" imgH="215806" progId="Equation.3">
                  <p:embed/>
                </p:oleObj>
              </mc:Choice>
              <mc:Fallback>
                <p:oleObj name="Equation" r:id="rId19" imgW="888614" imgH="215806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341438"/>
                        <a:ext cx="1447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0" name="Segnaposto numero diapositiva 79">
            <a:extLst>
              <a:ext uri="{FF2B5EF4-FFF2-40B4-BE49-F238E27FC236}">
                <a16:creationId xmlns:a16="http://schemas.microsoft.com/office/drawing/2014/main" id="{6529D0B0-DFE7-446E-8687-125A1F29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3BDA79-8936-4493-8927-071544C14FDA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it-IT" altLang="it-IT" sz="1400"/>
          </a:p>
        </p:txBody>
      </p:sp>
      <p:sp>
        <p:nvSpPr>
          <p:cNvPr id="81" name="Segnaposto piè di pagina 4">
            <a:extLst>
              <a:ext uri="{FF2B5EF4-FFF2-40B4-BE49-F238E27FC236}">
                <a16:creationId xmlns:a16="http://schemas.microsoft.com/office/drawing/2014/main" id="{078C701C-FB6A-428A-A673-F6EAA203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4870B8E3-E649-419A-852C-41320CEDE2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APPROCCIO ANALITICO</a:t>
            </a:r>
            <a:endParaRPr lang="it-IT" altLang="it-IT" sz="1800" b="1" dirty="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6812ED1-1F1D-45D9-B097-22CE1ECE6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230E0CB6-D736-4221-B58C-0E404416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0" name="Rectangle 5">
            <a:extLst>
              <a:ext uri="{FF2B5EF4-FFF2-40B4-BE49-F238E27FC236}">
                <a16:creationId xmlns:a16="http://schemas.microsoft.com/office/drawing/2014/main" id="{E9E1A162-31DC-4EAB-8010-728A3F9EB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1" name="Rectangle 6">
            <a:extLst>
              <a:ext uri="{FF2B5EF4-FFF2-40B4-BE49-F238E27FC236}">
                <a16:creationId xmlns:a16="http://schemas.microsoft.com/office/drawing/2014/main" id="{DB7C3C28-43B9-42AA-9FA0-244694475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2" name="Rectangle 7">
            <a:extLst>
              <a:ext uri="{FF2B5EF4-FFF2-40B4-BE49-F238E27FC236}">
                <a16:creationId xmlns:a16="http://schemas.microsoft.com/office/drawing/2014/main" id="{D0A0BA92-F71D-4B37-8653-EEE1BA245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3" name="Rectangle 8">
            <a:extLst>
              <a:ext uri="{FF2B5EF4-FFF2-40B4-BE49-F238E27FC236}">
                <a16:creationId xmlns:a16="http://schemas.microsoft.com/office/drawing/2014/main" id="{A30E7465-2B24-47F7-8396-2322B9A4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4" name="Rectangle 9">
            <a:extLst>
              <a:ext uri="{FF2B5EF4-FFF2-40B4-BE49-F238E27FC236}">
                <a16:creationId xmlns:a16="http://schemas.microsoft.com/office/drawing/2014/main" id="{78E2FBE8-A047-4B46-9D06-984261C3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5" name="Rectangle 10">
            <a:extLst>
              <a:ext uri="{FF2B5EF4-FFF2-40B4-BE49-F238E27FC236}">
                <a16:creationId xmlns:a16="http://schemas.microsoft.com/office/drawing/2014/main" id="{CEDD9158-9113-487A-8E00-F9E6BFDC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6" name="Rectangle 11">
            <a:extLst>
              <a:ext uri="{FF2B5EF4-FFF2-40B4-BE49-F238E27FC236}">
                <a16:creationId xmlns:a16="http://schemas.microsoft.com/office/drawing/2014/main" id="{658C6CC7-4AFD-46C1-BECB-F6C50445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7" name="Rectangle 12">
            <a:extLst>
              <a:ext uri="{FF2B5EF4-FFF2-40B4-BE49-F238E27FC236}">
                <a16:creationId xmlns:a16="http://schemas.microsoft.com/office/drawing/2014/main" id="{19567747-80E1-4B05-BF1F-CCDB5A5D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8" name="Rectangle 13">
            <a:extLst>
              <a:ext uri="{FF2B5EF4-FFF2-40B4-BE49-F238E27FC236}">
                <a16:creationId xmlns:a16="http://schemas.microsoft.com/office/drawing/2014/main" id="{9FD173AD-67C7-4CBF-8B4D-E58242AC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59" name="Rectangle 14">
            <a:extLst>
              <a:ext uri="{FF2B5EF4-FFF2-40B4-BE49-F238E27FC236}">
                <a16:creationId xmlns:a16="http://schemas.microsoft.com/office/drawing/2014/main" id="{D3DBB45E-4EBE-495F-AC8E-93552CD1A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0" name="Rectangle 15">
            <a:extLst>
              <a:ext uri="{FF2B5EF4-FFF2-40B4-BE49-F238E27FC236}">
                <a16:creationId xmlns:a16="http://schemas.microsoft.com/office/drawing/2014/main" id="{B38D5EA2-E816-42B1-AE7B-7B5E8487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1" name="Rectangle 16">
            <a:extLst>
              <a:ext uri="{FF2B5EF4-FFF2-40B4-BE49-F238E27FC236}">
                <a16:creationId xmlns:a16="http://schemas.microsoft.com/office/drawing/2014/main" id="{9CC92DA6-344D-4EDA-A22C-675BE1986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2" name="Rectangle 17">
            <a:extLst>
              <a:ext uri="{FF2B5EF4-FFF2-40B4-BE49-F238E27FC236}">
                <a16:creationId xmlns:a16="http://schemas.microsoft.com/office/drawing/2014/main" id="{91A59CDB-866C-4343-B40B-37944A94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3" name="Rectangle 18">
            <a:extLst>
              <a:ext uri="{FF2B5EF4-FFF2-40B4-BE49-F238E27FC236}">
                <a16:creationId xmlns:a16="http://schemas.microsoft.com/office/drawing/2014/main" id="{E6D63EE5-A4D6-4569-8D3E-4D1C63D4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4" name="Rectangle 19">
            <a:extLst>
              <a:ext uri="{FF2B5EF4-FFF2-40B4-BE49-F238E27FC236}">
                <a16:creationId xmlns:a16="http://schemas.microsoft.com/office/drawing/2014/main" id="{30814930-2534-4F26-977D-2EBBE0BF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5" name="Rectangle 20">
            <a:extLst>
              <a:ext uri="{FF2B5EF4-FFF2-40B4-BE49-F238E27FC236}">
                <a16:creationId xmlns:a16="http://schemas.microsoft.com/office/drawing/2014/main" id="{D5163480-7896-48F2-AA73-31B89585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6" name="Rectangle 21">
            <a:extLst>
              <a:ext uri="{FF2B5EF4-FFF2-40B4-BE49-F238E27FC236}">
                <a16:creationId xmlns:a16="http://schemas.microsoft.com/office/drawing/2014/main" id="{743954DA-D4D9-405E-B679-028A8B58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7" name="Rectangle 22">
            <a:extLst>
              <a:ext uri="{FF2B5EF4-FFF2-40B4-BE49-F238E27FC236}">
                <a16:creationId xmlns:a16="http://schemas.microsoft.com/office/drawing/2014/main" id="{097FAE5C-A537-4B2B-A61A-E798F1F4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8" name="Rectangle 23">
            <a:extLst>
              <a:ext uri="{FF2B5EF4-FFF2-40B4-BE49-F238E27FC236}">
                <a16:creationId xmlns:a16="http://schemas.microsoft.com/office/drawing/2014/main" id="{F5C386D5-B868-4D68-A697-A69400E0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69" name="Rectangle 24">
            <a:extLst>
              <a:ext uri="{FF2B5EF4-FFF2-40B4-BE49-F238E27FC236}">
                <a16:creationId xmlns:a16="http://schemas.microsoft.com/office/drawing/2014/main" id="{E12376B9-C272-456F-98DA-58C9E6F00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0" name="Rectangle 25">
            <a:extLst>
              <a:ext uri="{FF2B5EF4-FFF2-40B4-BE49-F238E27FC236}">
                <a16:creationId xmlns:a16="http://schemas.microsoft.com/office/drawing/2014/main" id="{8C6D714D-A4CF-489A-B91A-A75E3F9B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1" name="Rectangle 26">
            <a:extLst>
              <a:ext uri="{FF2B5EF4-FFF2-40B4-BE49-F238E27FC236}">
                <a16:creationId xmlns:a16="http://schemas.microsoft.com/office/drawing/2014/main" id="{C63CEF80-1239-417B-8ABF-5703EE40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2" name="Rectangle 27">
            <a:extLst>
              <a:ext uri="{FF2B5EF4-FFF2-40B4-BE49-F238E27FC236}">
                <a16:creationId xmlns:a16="http://schemas.microsoft.com/office/drawing/2014/main" id="{EFFB1CA2-F572-4D29-B94B-B99B4AA4F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3" name="Rectangle 28">
            <a:extLst>
              <a:ext uri="{FF2B5EF4-FFF2-40B4-BE49-F238E27FC236}">
                <a16:creationId xmlns:a16="http://schemas.microsoft.com/office/drawing/2014/main" id="{979A1613-1CA7-486B-AAF4-3EFAB09D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4" name="Rectangle 29">
            <a:extLst>
              <a:ext uri="{FF2B5EF4-FFF2-40B4-BE49-F238E27FC236}">
                <a16:creationId xmlns:a16="http://schemas.microsoft.com/office/drawing/2014/main" id="{DB0206B2-5681-4D5C-9A0B-E1A965483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5" name="Rectangle 30">
            <a:extLst>
              <a:ext uri="{FF2B5EF4-FFF2-40B4-BE49-F238E27FC236}">
                <a16:creationId xmlns:a16="http://schemas.microsoft.com/office/drawing/2014/main" id="{148CC8AA-9866-4E37-AD89-48038150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6" name="Rectangle 31">
            <a:extLst>
              <a:ext uri="{FF2B5EF4-FFF2-40B4-BE49-F238E27FC236}">
                <a16:creationId xmlns:a16="http://schemas.microsoft.com/office/drawing/2014/main" id="{A2C7D416-0E35-4689-A42F-F38EE9ECD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7" name="Rectangle 32">
            <a:extLst>
              <a:ext uri="{FF2B5EF4-FFF2-40B4-BE49-F238E27FC236}">
                <a16:creationId xmlns:a16="http://schemas.microsoft.com/office/drawing/2014/main" id="{90CB0646-A69F-4DA7-B9FD-7FEDDD82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8" name="Rectangle 33">
            <a:extLst>
              <a:ext uri="{FF2B5EF4-FFF2-40B4-BE49-F238E27FC236}">
                <a16:creationId xmlns:a16="http://schemas.microsoft.com/office/drawing/2014/main" id="{7CAB8AEC-671C-496A-8011-754DE6C9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79" name="Rectangle 34">
            <a:extLst>
              <a:ext uri="{FF2B5EF4-FFF2-40B4-BE49-F238E27FC236}">
                <a16:creationId xmlns:a16="http://schemas.microsoft.com/office/drawing/2014/main" id="{B8568BD3-0AFE-4452-8FC7-428FDB96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0" name="Rectangle 35">
            <a:extLst>
              <a:ext uri="{FF2B5EF4-FFF2-40B4-BE49-F238E27FC236}">
                <a16:creationId xmlns:a16="http://schemas.microsoft.com/office/drawing/2014/main" id="{04B5F510-9D08-4159-9CFA-810C0F53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1" name="Rectangle 36">
            <a:extLst>
              <a:ext uri="{FF2B5EF4-FFF2-40B4-BE49-F238E27FC236}">
                <a16:creationId xmlns:a16="http://schemas.microsoft.com/office/drawing/2014/main" id="{51054BD3-12A8-4766-9741-5F7E0047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2" name="Rectangle 37">
            <a:extLst>
              <a:ext uri="{FF2B5EF4-FFF2-40B4-BE49-F238E27FC236}">
                <a16:creationId xmlns:a16="http://schemas.microsoft.com/office/drawing/2014/main" id="{D86D7B88-4CFF-4BA8-9C63-7634B0F8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3" name="Rectangle 38">
            <a:extLst>
              <a:ext uri="{FF2B5EF4-FFF2-40B4-BE49-F238E27FC236}">
                <a16:creationId xmlns:a16="http://schemas.microsoft.com/office/drawing/2014/main" id="{BC145BD2-4873-44EC-84D8-5EF644F69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4" name="Rectangle 39">
            <a:extLst>
              <a:ext uri="{FF2B5EF4-FFF2-40B4-BE49-F238E27FC236}">
                <a16:creationId xmlns:a16="http://schemas.microsoft.com/office/drawing/2014/main" id="{0FAC5B85-2059-415C-BA84-9E3E897D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5" name="Rectangle 40">
            <a:extLst>
              <a:ext uri="{FF2B5EF4-FFF2-40B4-BE49-F238E27FC236}">
                <a16:creationId xmlns:a16="http://schemas.microsoft.com/office/drawing/2014/main" id="{1E5415D7-D107-4F31-BD43-CAFE32CC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6" name="Rectangle 41">
            <a:extLst>
              <a:ext uri="{FF2B5EF4-FFF2-40B4-BE49-F238E27FC236}">
                <a16:creationId xmlns:a16="http://schemas.microsoft.com/office/drawing/2014/main" id="{107A5887-6B17-4A76-AECE-FC7E22BC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7" name="Rectangle 42">
            <a:extLst>
              <a:ext uri="{FF2B5EF4-FFF2-40B4-BE49-F238E27FC236}">
                <a16:creationId xmlns:a16="http://schemas.microsoft.com/office/drawing/2014/main" id="{CB15F9C7-F9EA-479C-9ACD-B5BB34A8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8" name="Rectangle 43">
            <a:extLst>
              <a:ext uri="{FF2B5EF4-FFF2-40B4-BE49-F238E27FC236}">
                <a16:creationId xmlns:a16="http://schemas.microsoft.com/office/drawing/2014/main" id="{62E22783-4026-4543-9DA4-959F500A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89" name="Rectangle 44">
            <a:extLst>
              <a:ext uri="{FF2B5EF4-FFF2-40B4-BE49-F238E27FC236}">
                <a16:creationId xmlns:a16="http://schemas.microsoft.com/office/drawing/2014/main" id="{EA49B086-33A3-439B-BD31-81FF5146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0" name="Rectangle 45">
            <a:extLst>
              <a:ext uri="{FF2B5EF4-FFF2-40B4-BE49-F238E27FC236}">
                <a16:creationId xmlns:a16="http://schemas.microsoft.com/office/drawing/2014/main" id="{AD0034A0-F9C4-4A99-9B4F-F5306CF37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1" name="Rectangle 46">
            <a:extLst>
              <a:ext uri="{FF2B5EF4-FFF2-40B4-BE49-F238E27FC236}">
                <a16:creationId xmlns:a16="http://schemas.microsoft.com/office/drawing/2014/main" id="{BCBCF0E0-1ACE-4265-A014-7DB114299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2" name="Rectangle 47">
            <a:extLst>
              <a:ext uri="{FF2B5EF4-FFF2-40B4-BE49-F238E27FC236}">
                <a16:creationId xmlns:a16="http://schemas.microsoft.com/office/drawing/2014/main" id="{CB62C447-66A5-41A5-9F60-29913B99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3" name="Rectangle 48">
            <a:extLst>
              <a:ext uri="{FF2B5EF4-FFF2-40B4-BE49-F238E27FC236}">
                <a16:creationId xmlns:a16="http://schemas.microsoft.com/office/drawing/2014/main" id="{D81260A2-09D3-4C9B-8C60-7FE6411A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4" name="Rectangle 49">
            <a:extLst>
              <a:ext uri="{FF2B5EF4-FFF2-40B4-BE49-F238E27FC236}">
                <a16:creationId xmlns:a16="http://schemas.microsoft.com/office/drawing/2014/main" id="{75D2E81B-CDAE-4D50-8B41-A8C02FF9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5" name="Rectangle 50">
            <a:extLst>
              <a:ext uri="{FF2B5EF4-FFF2-40B4-BE49-F238E27FC236}">
                <a16:creationId xmlns:a16="http://schemas.microsoft.com/office/drawing/2014/main" id="{098C414A-149A-4555-8C2C-A0991606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6" name="Rectangle 51">
            <a:extLst>
              <a:ext uri="{FF2B5EF4-FFF2-40B4-BE49-F238E27FC236}">
                <a16:creationId xmlns:a16="http://schemas.microsoft.com/office/drawing/2014/main" id="{0668215B-F440-40CB-8957-6D166166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7" name="Rectangle 52">
            <a:extLst>
              <a:ext uri="{FF2B5EF4-FFF2-40B4-BE49-F238E27FC236}">
                <a16:creationId xmlns:a16="http://schemas.microsoft.com/office/drawing/2014/main" id="{A14B7B83-A2A8-4E45-9DE0-31053B2E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8" name="Rectangle 53">
            <a:extLst>
              <a:ext uri="{FF2B5EF4-FFF2-40B4-BE49-F238E27FC236}">
                <a16:creationId xmlns:a16="http://schemas.microsoft.com/office/drawing/2014/main" id="{48444BE8-7686-4DE4-ACCA-34B4285A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399" name="Rectangle 54">
            <a:extLst>
              <a:ext uri="{FF2B5EF4-FFF2-40B4-BE49-F238E27FC236}">
                <a16:creationId xmlns:a16="http://schemas.microsoft.com/office/drawing/2014/main" id="{384590FB-3ECD-4FB8-A1FD-0E868546A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00" name="Rectangle 55">
            <a:extLst>
              <a:ext uri="{FF2B5EF4-FFF2-40B4-BE49-F238E27FC236}">
                <a16:creationId xmlns:a16="http://schemas.microsoft.com/office/drawing/2014/main" id="{7E5E77D8-2C9C-49C2-8B52-FA8690D1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01" name="Rectangle 56">
            <a:extLst>
              <a:ext uri="{FF2B5EF4-FFF2-40B4-BE49-F238E27FC236}">
                <a16:creationId xmlns:a16="http://schemas.microsoft.com/office/drawing/2014/main" id="{247159A1-A0DF-4B9D-AAE4-174B1ABD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02" name="Rectangle 57">
            <a:extLst>
              <a:ext uri="{FF2B5EF4-FFF2-40B4-BE49-F238E27FC236}">
                <a16:creationId xmlns:a16="http://schemas.microsoft.com/office/drawing/2014/main" id="{3DAE6BB8-5ABC-4F53-80E7-FCF6CA85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03" name="Rectangle 58">
            <a:extLst>
              <a:ext uri="{FF2B5EF4-FFF2-40B4-BE49-F238E27FC236}">
                <a16:creationId xmlns:a16="http://schemas.microsoft.com/office/drawing/2014/main" id="{5095F2C0-8E96-4D67-8A13-933D44C2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04" name="Rectangle 59">
            <a:extLst>
              <a:ext uri="{FF2B5EF4-FFF2-40B4-BE49-F238E27FC236}">
                <a16:creationId xmlns:a16="http://schemas.microsoft.com/office/drawing/2014/main" id="{00C34D1C-F2F4-48FA-89C7-FE5F455D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05" name="Rectangle 60">
            <a:extLst>
              <a:ext uri="{FF2B5EF4-FFF2-40B4-BE49-F238E27FC236}">
                <a16:creationId xmlns:a16="http://schemas.microsoft.com/office/drawing/2014/main" id="{0FECA383-0F4C-4515-9CB0-CD821B896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06" name="Rectangle 61">
            <a:extLst>
              <a:ext uri="{FF2B5EF4-FFF2-40B4-BE49-F238E27FC236}">
                <a16:creationId xmlns:a16="http://schemas.microsoft.com/office/drawing/2014/main" id="{5517E2F9-B285-4C28-96A8-58EF8AFB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07" name="Rectangle 62">
            <a:extLst>
              <a:ext uri="{FF2B5EF4-FFF2-40B4-BE49-F238E27FC236}">
                <a16:creationId xmlns:a16="http://schemas.microsoft.com/office/drawing/2014/main" id="{6BCF0432-83C4-4C13-B5ED-B697C121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08" name="Rectangle 63">
            <a:extLst>
              <a:ext uri="{FF2B5EF4-FFF2-40B4-BE49-F238E27FC236}">
                <a16:creationId xmlns:a16="http://schemas.microsoft.com/office/drawing/2014/main" id="{C2F723DB-C410-40F9-9B05-93E4902BE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153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u="sng"/>
              <a:t>PUNTO E </a:t>
            </a:r>
          </a:p>
        </p:txBody>
      </p:sp>
      <p:sp>
        <p:nvSpPr>
          <p:cNvPr id="57409" name="Rectangle 64">
            <a:extLst>
              <a:ext uri="{FF2B5EF4-FFF2-40B4-BE49-F238E27FC236}">
                <a16:creationId xmlns:a16="http://schemas.microsoft.com/office/drawing/2014/main" id="{DFB98212-EFCD-4DF3-A74C-7D79990A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10" name="Rectangle 66">
            <a:extLst>
              <a:ext uri="{FF2B5EF4-FFF2-40B4-BE49-F238E27FC236}">
                <a16:creationId xmlns:a16="http://schemas.microsoft.com/office/drawing/2014/main" id="{82F6B7E2-8173-4D85-AC14-62DF752A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11" name="Rectangle 68">
            <a:extLst>
              <a:ext uri="{FF2B5EF4-FFF2-40B4-BE49-F238E27FC236}">
                <a16:creationId xmlns:a16="http://schemas.microsoft.com/office/drawing/2014/main" id="{99A7E441-0756-4344-852A-8DBDA271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12" name="Rectangle 71">
            <a:extLst>
              <a:ext uri="{FF2B5EF4-FFF2-40B4-BE49-F238E27FC236}">
                <a16:creationId xmlns:a16="http://schemas.microsoft.com/office/drawing/2014/main" id="{2E98AF06-3EE1-4C71-9F5D-C1D3D69D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13" name="Rectangle 73">
            <a:extLst>
              <a:ext uri="{FF2B5EF4-FFF2-40B4-BE49-F238E27FC236}">
                <a16:creationId xmlns:a16="http://schemas.microsoft.com/office/drawing/2014/main" id="{46B31410-17CC-4408-A064-C26C9D88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14" name="Rectangle 75">
            <a:extLst>
              <a:ext uri="{FF2B5EF4-FFF2-40B4-BE49-F238E27FC236}">
                <a16:creationId xmlns:a16="http://schemas.microsoft.com/office/drawing/2014/main" id="{D2B377C1-81A9-4731-84BC-BCBC73B7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7415" name="Rectangle 78">
            <a:extLst>
              <a:ext uri="{FF2B5EF4-FFF2-40B4-BE49-F238E27FC236}">
                <a16:creationId xmlns:a16="http://schemas.microsoft.com/office/drawing/2014/main" id="{266D9237-9070-4143-A93A-87775DAD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7416" name="Object 77">
            <a:extLst>
              <a:ext uri="{FF2B5EF4-FFF2-40B4-BE49-F238E27FC236}">
                <a16:creationId xmlns:a16="http://schemas.microsoft.com/office/drawing/2014/main" id="{88F2553B-BCBF-40A1-9F75-5886B7FAD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125538"/>
          <a:ext cx="22320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" name="Equation" r:id="rId3" imgW="1294838" imgH="406224" progId="Equation.3">
                  <p:embed/>
                </p:oleObj>
              </mc:Choice>
              <mc:Fallback>
                <p:oleObj name="Equation" r:id="rId3" imgW="1294838" imgH="406224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22320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17" name="Rectangle 80">
            <a:extLst>
              <a:ext uri="{FF2B5EF4-FFF2-40B4-BE49-F238E27FC236}">
                <a16:creationId xmlns:a16="http://schemas.microsoft.com/office/drawing/2014/main" id="{A16D5A08-56F5-4A47-9124-308845D7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7418" name="Object 79">
            <a:extLst>
              <a:ext uri="{FF2B5EF4-FFF2-40B4-BE49-F238E27FC236}">
                <a16:creationId xmlns:a16="http://schemas.microsoft.com/office/drawing/2014/main" id="{5C364DEA-926E-4936-8E1C-0D07C4AC5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844675"/>
          <a:ext cx="30241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" name="Equation" r:id="rId5" imgW="1587500" imgH="457200" progId="Equation.3">
                  <p:embed/>
                </p:oleObj>
              </mc:Choice>
              <mc:Fallback>
                <p:oleObj name="Equation" r:id="rId5" imgW="1587500" imgH="4572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302418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19" name="Rectangle 82">
            <a:extLst>
              <a:ext uri="{FF2B5EF4-FFF2-40B4-BE49-F238E27FC236}">
                <a16:creationId xmlns:a16="http://schemas.microsoft.com/office/drawing/2014/main" id="{7EA65DC2-2DD4-4A4C-BAF0-22B2EB80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7420" name="Object 81">
            <a:extLst>
              <a:ext uri="{FF2B5EF4-FFF2-40B4-BE49-F238E27FC236}">
                <a16:creationId xmlns:a16="http://schemas.microsoft.com/office/drawing/2014/main" id="{8DB0DBD3-0FE5-453B-858A-6E640A52D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924175"/>
          <a:ext cx="28797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" name="Equation" r:id="rId7" imgW="1524000" imgH="457200" progId="Equation.3">
                  <p:embed/>
                </p:oleObj>
              </mc:Choice>
              <mc:Fallback>
                <p:oleObj name="Equation" r:id="rId7" imgW="1524000" imgH="4572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24175"/>
                        <a:ext cx="28797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21" name="Rectangle 84">
            <a:extLst>
              <a:ext uri="{FF2B5EF4-FFF2-40B4-BE49-F238E27FC236}">
                <a16:creationId xmlns:a16="http://schemas.microsoft.com/office/drawing/2014/main" id="{00553AFF-8542-4D2B-A869-D26322D80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7422" name="Object 83">
            <a:extLst>
              <a:ext uri="{FF2B5EF4-FFF2-40B4-BE49-F238E27FC236}">
                <a16:creationId xmlns:a16="http://schemas.microsoft.com/office/drawing/2014/main" id="{D5985A2F-AFC4-41A0-A631-1A9075088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149725"/>
          <a:ext cx="33845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" name="Equation" r:id="rId9" imgW="1803400" imgH="546100" progId="Equation.3">
                  <p:embed/>
                </p:oleObj>
              </mc:Choice>
              <mc:Fallback>
                <p:oleObj name="Equation" r:id="rId9" imgW="1803400" imgH="5461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33845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23" name="Rectangle 86">
            <a:extLst>
              <a:ext uri="{FF2B5EF4-FFF2-40B4-BE49-F238E27FC236}">
                <a16:creationId xmlns:a16="http://schemas.microsoft.com/office/drawing/2014/main" id="{98C4AC93-70C2-41C9-B382-B1CA31D9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7424" name="Object 85">
            <a:extLst>
              <a:ext uri="{FF2B5EF4-FFF2-40B4-BE49-F238E27FC236}">
                <a16:creationId xmlns:a16="http://schemas.microsoft.com/office/drawing/2014/main" id="{A96B787B-CF20-4DC9-B5E5-848326BF5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221163"/>
          <a:ext cx="21605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" name="Equation" r:id="rId11" imgW="1167893" imgH="495085" progId="Equation.3">
                  <p:embed/>
                </p:oleObj>
              </mc:Choice>
              <mc:Fallback>
                <p:oleObj name="Equation" r:id="rId11" imgW="1167893" imgH="495085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221163"/>
                        <a:ext cx="216058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25" name="Segnaposto numero diapositiva 80">
            <a:extLst>
              <a:ext uri="{FF2B5EF4-FFF2-40B4-BE49-F238E27FC236}">
                <a16:creationId xmlns:a16="http://schemas.microsoft.com/office/drawing/2014/main" id="{596815AF-C217-45AB-BF4F-A8895700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984C09-C0A3-45BD-B2DA-B71FADECFA26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it-IT" altLang="it-IT" sz="1400"/>
          </a:p>
        </p:txBody>
      </p:sp>
      <p:sp>
        <p:nvSpPr>
          <p:cNvPr id="82" name="Segnaposto piè di pagina 4">
            <a:extLst>
              <a:ext uri="{FF2B5EF4-FFF2-40B4-BE49-F238E27FC236}">
                <a16:creationId xmlns:a16="http://schemas.microsoft.com/office/drawing/2014/main" id="{FF5AC5E2-2650-47A3-9488-60000DF9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3D9AD5A7-A89F-4B50-8123-CF25A77A06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APPROCCIO ANALITICO</a:t>
            </a:r>
            <a:endParaRPr lang="it-IT" altLang="it-IT" sz="1800" b="1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C47352D-8F96-4FA4-A9B2-B95B81F33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748058B1-7AE7-40ED-801D-4F492F8F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74" name="Rectangle 5">
            <a:extLst>
              <a:ext uri="{FF2B5EF4-FFF2-40B4-BE49-F238E27FC236}">
                <a16:creationId xmlns:a16="http://schemas.microsoft.com/office/drawing/2014/main" id="{DE071773-951F-4288-85BE-BB5CDCF78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75" name="Rectangle 6">
            <a:extLst>
              <a:ext uri="{FF2B5EF4-FFF2-40B4-BE49-F238E27FC236}">
                <a16:creationId xmlns:a16="http://schemas.microsoft.com/office/drawing/2014/main" id="{9824C9AB-0F2C-4616-B762-85F7A283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76" name="Rectangle 7">
            <a:extLst>
              <a:ext uri="{FF2B5EF4-FFF2-40B4-BE49-F238E27FC236}">
                <a16:creationId xmlns:a16="http://schemas.microsoft.com/office/drawing/2014/main" id="{6507844C-9DA3-4BD4-9E5C-D509FCE6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77" name="Rectangle 8">
            <a:extLst>
              <a:ext uri="{FF2B5EF4-FFF2-40B4-BE49-F238E27FC236}">
                <a16:creationId xmlns:a16="http://schemas.microsoft.com/office/drawing/2014/main" id="{25223162-25A2-4DF2-9AF3-CCCF6423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78" name="Rectangle 9">
            <a:extLst>
              <a:ext uri="{FF2B5EF4-FFF2-40B4-BE49-F238E27FC236}">
                <a16:creationId xmlns:a16="http://schemas.microsoft.com/office/drawing/2014/main" id="{13F00EB7-71BA-4877-A13B-C899BE3B6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79" name="Rectangle 10">
            <a:extLst>
              <a:ext uri="{FF2B5EF4-FFF2-40B4-BE49-F238E27FC236}">
                <a16:creationId xmlns:a16="http://schemas.microsoft.com/office/drawing/2014/main" id="{E2676821-819A-4668-820A-BE2B8AF1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0" name="Rectangle 11">
            <a:extLst>
              <a:ext uri="{FF2B5EF4-FFF2-40B4-BE49-F238E27FC236}">
                <a16:creationId xmlns:a16="http://schemas.microsoft.com/office/drawing/2014/main" id="{0EDA442E-1B7C-4858-B8EA-42207BF3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1" name="Rectangle 12">
            <a:extLst>
              <a:ext uri="{FF2B5EF4-FFF2-40B4-BE49-F238E27FC236}">
                <a16:creationId xmlns:a16="http://schemas.microsoft.com/office/drawing/2014/main" id="{BDA7072A-13AD-4F7D-83A7-5C9340B2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2" name="Rectangle 13">
            <a:extLst>
              <a:ext uri="{FF2B5EF4-FFF2-40B4-BE49-F238E27FC236}">
                <a16:creationId xmlns:a16="http://schemas.microsoft.com/office/drawing/2014/main" id="{DB9ED250-F44A-4AE9-A131-BAE157904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3" name="Rectangle 14">
            <a:extLst>
              <a:ext uri="{FF2B5EF4-FFF2-40B4-BE49-F238E27FC236}">
                <a16:creationId xmlns:a16="http://schemas.microsoft.com/office/drawing/2014/main" id="{F498AE9B-E61E-4AD7-B8B5-CEC27B5DE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4" name="Rectangle 15">
            <a:extLst>
              <a:ext uri="{FF2B5EF4-FFF2-40B4-BE49-F238E27FC236}">
                <a16:creationId xmlns:a16="http://schemas.microsoft.com/office/drawing/2014/main" id="{AC3783DC-DED6-40A9-8658-1973B023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5" name="Rectangle 16">
            <a:extLst>
              <a:ext uri="{FF2B5EF4-FFF2-40B4-BE49-F238E27FC236}">
                <a16:creationId xmlns:a16="http://schemas.microsoft.com/office/drawing/2014/main" id="{E61FBA0E-D7D4-4A52-83C1-A86076AE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6" name="Rectangle 17">
            <a:extLst>
              <a:ext uri="{FF2B5EF4-FFF2-40B4-BE49-F238E27FC236}">
                <a16:creationId xmlns:a16="http://schemas.microsoft.com/office/drawing/2014/main" id="{B6A33992-0217-4488-A5E2-E7B22C5C3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7" name="Rectangle 18">
            <a:extLst>
              <a:ext uri="{FF2B5EF4-FFF2-40B4-BE49-F238E27FC236}">
                <a16:creationId xmlns:a16="http://schemas.microsoft.com/office/drawing/2014/main" id="{01B27CCD-D521-4C24-B695-50DE62F6E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8" name="Rectangle 19">
            <a:extLst>
              <a:ext uri="{FF2B5EF4-FFF2-40B4-BE49-F238E27FC236}">
                <a16:creationId xmlns:a16="http://schemas.microsoft.com/office/drawing/2014/main" id="{21536659-24FC-4B04-AD98-FD72B021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89" name="Rectangle 20">
            <a:extLst>
              <a:ext uri="{FF2B5EF4-FFF2-40B4-BE49-F238E27FC236}">
                <a16:creationId xmlns:a16="http://schemas.microsoft.com/office/drawing/2014/main" id="{F5724ED6-9C8A-4895-A10C-8EF98961E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0" name="Rectangle 21">
            <a:extLst>
              <a:ext uri="{FF2B5EF4-FFF2-40B4-BE49-F238E27FC236}">
                <a16:creationId xmlns:a16="http://schemas.microsoft.com/office/drawing/2014/main" id="{48DF0AAD-CA96-4A6E-92E7-329BE37F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1" name="Rectangle 22">
            <a:extLst>
              <a:ext uri="{FF2B5EF4-FFF2-40B4-BE49-F238E27FC236}">
                <a16:creationId xmlns:a16="http://schemas.microsoft.com/office/drawing/2014/main" id="{0F3D120B-AD09-4F5B-AE0C-8DB902F0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2" name="Rectangle 23">
            <a:extLst>
              <a:ext uri="{FF2B5EF4-FFF2-40B4-BE49-F238E27FC236}">
                <a16:creationId xmlns:a16="http://schemas.microsoft.com/office/drawing/2014/main" id="{1F9C8F75-D0DC-4A0F-9D32-D6E3365A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3" name="Rectangle 24">
            <a:extLst>
              <a:ext uri="{FF2B5EF4-FFF2-40B4-BE49-F238E27FC236}">
                <a16:creationId xmlns:a16="http://schemas.microsoft.com/office/drawing/2014/main" id="{FC8F8588-BB8F-403F-A32E-5477DDAF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4" name="Rectangle 25">
            <a:extLst>
              <a:ext uri="{FF2B5EF4-FFF2-40B4-BE49-F238E27FC236}">
                <a16:creationId xmlns:a16="http://schemas.microsoft.com/office/drawing/2014/main" id="{3486C67B-9723-4C23-A922-4479CEBA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5" name="Rectangle 26">
            <a:extLst>
              <a:ext uri="{FF2B5EF4-FFF2-40B4-BE49-F238E27FC236}">
                <a16:creationId xmlns:a16="http://schemas.microsoft.com/office/drawing/2014/main" id="{C43F2357-492F-42EC-8831-34502EA71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6" name="Rectangle 27">
            <a:extLst>
              <a:ext uri="{FF2B5EF4-FFF2-40B4-BE49-F238E27FC236}">
                <a16:creationId xmlns:a16="http://schemas.microsoft.com/office/drawing/2014/main" id="{738A02A7-ACFC-4A86-9BA5-2373A8E9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7" name="Rectangle 28">
            <a:extLst>
              <a:ext uri="{FF2B5EF4-FFF2-40B4-BE49-F238E27FC236}">
                <a16:creationId xmlns:a16="http://schemas.microsoft.com/office/drawing/2014/main" id="{30E41484-11D5-43CF-8AED-B6793535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8" name="Rectangle 29">
            <a:extLst>
              <a:ext uri="{FF2B5EF4-FFF2-40B4-BE49-F238E27FC236}">
                <a16:creationId xmlns:a16="http://schemas.microsoft.com/office/drawing/2014/main" id="{E1795F4A-829C-425A-B610-3EC62577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399" name="Rectangle 30">
            <a:extLst>
              <a:ext uri="{FF2B5EF4-FFF2-40B4-BE49-F238E27FC236}">
                <a16:creationId xmlns:a16="http://schemas.microsoft.com/office/drawing/2014/main" id="{A290CEC3-966D-4068-B73E-DFD35D4C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0" name="Rectangle 31">
            <a:extLst>
              <a:ext uri="{FF2B5EF4-FFF2-40B4-BE49-F238E27FC236}">
                <a16:creationId xmlns:a16="http://schemas.microsoft.com/office/drawing/2014/main" id="{64FE4BF6-0903-4931-B001-F0E170AE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1" name="Rectangle 32">
            <a:extLst>
              <a:ext uri="{FF2B5EF4-FFF2-40B4-BE49-F238E27FC236}">
                <a16:creationId xmlns:a16="http://schemas.microsoft.com/office/drawing/2014/main" id="{718F1D7F-0FAC-4255-BF9D-A143FD876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2" name="Rectangle 33">
            <a:extLst>
              <a:ext uri="{FF2B5EF4-FFF2-40B4-BE49-F238E27FC236}">
                <a16:creationId xmlns:a16="http://schemas.microsoft.com/office/drawing/2014/main" id="{704AFDD2-D19F-4C43-BB3F-244AFC8C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3" name="Rectangle 34">
            <a:extLst>
              <a:ext uri="{FF2B5EF4-FFF2-40B4-BE49-F238E27FC236}">
                <a16:creationId xmlns:a16="http://schemas.microsoft.com/office/drawing/2014/main" id="{56A784C4-51D7-42BA-AFC2-03E561BB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4" name="Rectangle 35">
            <a:extLst>
              <a:ext uri="{FF2B5EF4-FFF2-40B4-BE49-F238E27FC236}">
                <a16:creationId xmlns:a16="http://schemas.microsoft.com/office/drawing/2014/main" id="{A63F46C6-6AF5-43D2-BC42-3C4A2715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5" name="Rectangle 36">
            <a:extLst>
              <a:ext uri="{FF2B5EF4-FFF2-40B4-BE49-F238E27FC236}">
                <a16:creationId xmlns:a16="http://schemas.microsoft.com/office/drawing/2014/main" id="{B6BAAB42-D0E9-4ED3-A5AB-19E611C7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6" name="Rectangle 37">
            <a:extLst>
              <a:ext uri="{FF2B5EF4-FFF2-40B4-BE49-F238E27FC236}">
                <a16:creationId xmlns:a16="http://schemas.microsoft.com/office/drawing/2014/main" id="{BE4DE704-1D41-49AD-850F-6A114805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7" name="Rectangle 38">
            <a:extLst>
              <a:ext uri="{FF2B5EF4-FFF2-40B4-BE49-F238E27FC236}">
                <a16:creationId xmlns:a16="http://schemas.microsoft.com/office/drawing/2014/main" id="{2F353562-365F-4DA1-9D06-B52F2950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8" name="Rectangle 39">
            <a:extLst>
              <a:ext uri="{FF2B5EF4-FFF2-40B4-BE49-F238E27FC236}">
                <a16:creationId xmlns:a16="http://schemas.microsoft.com/office/drawing/2014/main" id="{3CAD1160-6711-494A-8DF8-F4D9E7F15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09" name="Rectangle 40">
            <a:extLst>
              <a:ext uri="{FF2B5EF4-FFF2-40B4-BE49-F238E27FC236}">
                <a16:creationId xmlns:a16="http://schemas.microsoft.com/office/drawing/2014/main" id="{62A8ADC6-B9FD-419F-8B11-B044A2191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0" name="Rectangle 41">
            <a:extLst>
              <a:ext uri="{FF2B5EF4-FFF2-40B4-BE49-F238E27FC236}">
                <a16:creationId xmlns:a16="http://schemas.microsoft.com/office/drawing/2014/main" id="{5591D0AF-4928-4989-BD99-5DCE91996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1" name="Rectangle 42">
            <a:extLst>
              <a:ext uri="{FF2B5EF4-FFF2-40B4-BE49-F238E27FC236}">
                <a16:creationId xmlns:a16="http://schemas.microsoft.com/office/drawing/2014/main" id="{67B8EA59-B6FD-4784-A14E-F9BD3A29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2" name="Rectangle 43">
            <a:extLst>
              <a:ext uri="{FF2B5EF4-FFF2-40B4-BE49-F238E27FC236}">
                <a16:creationId xmlns:a16="http://schemas.microsoft.com/office/drawing/2014/main" id="{16E33659-B557-4A03-9E73-651143240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3" name="Rectangle 44">
            <a:extLst>
              <a:ext uri="{FF2B5EF4-FFF2-40B4-BE49-F238E27FC236}">
                <a16:creationId xmlns:a16="http://schemas.microsoft.com/office/drawing/2014/main" id="{1A884707-C081-4A37-A925-99D07DA5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4" name="Rectangle 45">
            <a:extLst>
              <a:ext uri="{FF2B5EF4-FFF2-40B4-BE49-F238E27FC236}">
                <a16:creationId xmlns:a16="http://schemas.microsoft.com/office/drawing/2014/main" id="{CFF49CA7-9AF1-4D44-BD6E-7D312B3A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5" name="Rectangle 46">
            <a:extLst>
              <a:ext uri="{FF2B5EF4-FFF2-40B4-BE49-F238E27FC236}">
                <a16:creationId xmlns:a16="http://schemas.microsoft.com/office/drawing/2014/main" id="{83BD578C-8AA6-442A-9623-933A64EE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6" name="Rectangle 47">
            <a:extLst>
              <a:ext uri="{FF2B5EF4-FFF2-40B4-BE49-F238E27FC236}">
                <a16:creationId xmlns:a16="http://schemas.microsoft.com/office/drawing/2014/main" id="{5C8B2CB0-FAAF-4D13-BB39-A2CDC61E5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7" name="Rectangle 48">
            <a:extLst>
              <a:ext uri="{FF2B5EF4-FFF2-40B4-BE49-F238E27FC236}">
                <a16:creationId xmlns:a16="http://schemas.microsoft.com/office/drawing/2014/main" id="{E0D75EB2-8213-4140-82BC-B885AD0F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8" name="Rectangle 49">
            <a:extLst>
              <a:ext uri="{FF2B5EF4-FFF2-40B4-BE49-F238E27FC236}">
                <a16:creationId xmlns:a16="http://schemas.microsoft.com/office/drawing/2014/main" id="{3FE46AA3-BA52-4D95-A203-70D73E59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19" name="Rectangle 50">
            <a:extLst>
              <a:ext uri="{FF2B5EF4-FFF2-40B4-BE49-F238E27FC236}">
                <a16:creationId xmlns:a16="http://schemas.microsoft.com/office/drawing/2014/main" id="{501AC5ED-AE25-4458-8A71-7DFE407A5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0" name="Rectangle 51">
            <a:extLst>
              <a:ext uri="{FF2B5EF4-FFF2-40B4-BE49-F238E27FC236}">
                <a16:creationId xmlns:a16="http://schemas.microsoft.com/office/drawing/2014/main" id="{13C9A67E-216D-4C4F-9D30-DBA1E490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1" name="Rectangle 52">
            <a:extLst>
              <a:ext uri="{FF2B5EF4-FFF2-40B4-BE49-F238E27FC236}">
                <a16:creationId xmlns:a16="http://schemas.microsoft.com/office/drawing/2014/main" id="{78796674-85DB-49AB-A7E8-F352EFB1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2" name="Rectangle 53">
            <a:extLst>
              <a:ext uri="{FF2B5EF4-FFF2-40B4-BE49-F238E27FC236}">
                <a16:creationId xmlns:a16="http://schemas.microsoft.com/office/drawing/2014/main" id="{14A313F0-4BBA-4D08-9262-4B74052C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3" name="Rectangle 54">
            <a:extLst>
              <a:ext uri="{FF2B5EF4-FFF2-40B4-BE49-F238E27FC236}">
                <a16:creationId xmlns:a16="http://schemas.microsoft.com/office/drawing/2014/main" id="{A3908402-67CF-49E2-9D33-9543C4AA3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4" name="Rectangle 55">
            <a:extLst>
              <a:ext uri="{FF2B5EF4-FFF2-40B4-BE49-F238E27FC236}">
                <a16:creationId xmlns:a16="http://schemas.microsoft.com/office/drawing/2014/main" id="{2DDEA8B9-F1C6-4408-91DB-9C565353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5" name="Rectangle 56">
            <a:extLst>
              <a:ext uri="{FF2B5EF4-FFF2-40B4-BE49-F238E27FC236}">
                <a16:creationId xmlns:a16="http://schemas.microsoft.com/office/drawing/2014/main" id="{B19C7C0E-93E3-4EEC-9146-7519BD41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6" name="Rectangle 57">
            <a:extLst>
              <a:ext uri="{FF2B5EF4-FFF2-40B4-BE49-F238E27FC236}">
                <a16:creationId xmlns:a16="http://schemas.microsoft.com/office/drawing/2014/main" id="{3D5AAFA6-E5CE-44B2-9241-EC33B08A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7" name="Rectangle 58">
            <a:extLst>
              <a:ext uri="{FF2B5EF4-FFF2-40B4-BE49-F238E27FC236}">
                <a16:creationId xmlns:a16="http://schemas.microsoft.com/office/drawing/2014/main" id="{53CA63E3-DE17-4BDE-B28A-14DA5508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8" name="Rectangle 59">
            <a:extLst>
              <a:ext uri="{FF2B5EF4-FFF2-40B4-BE49-F238E27FC236}">
                <a16:creationId xmlns:a16="http://schemas.microsoft.com/office/drawing/2014/main" id="{019F2310-C220-4401-A10E-04DABF5A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29" name="Rectangle 60">
            <a:extLst>
              <a:ext uri="{FF2B5EF4-FFF2-40B4-BE49-F238E27FC236}">
                <a16:creationId xmlns:a16="http://schemas.microsoft.com/office/drawing/2014/main" id="{F6411991-7D09-487F-81F3-ACC4A6A5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30" name="Rectangle 61">
            <a:extLst>
              <a:ext uri="{FF2B5EF4-FFF2-40B4-BE49-F238E27FC236}">
                <a16:creationId xmlns:a16="http://schemas.microsoft.com/office/drawing/2014/main" id="{35BFBA32-AB7D-4EE8-A79E-D7CA4141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31" name="Rectangle 62">
            <a:extLst>
              <a:ext uri="{FF2B5EF4-FFF2-40B4-BE49-F238E27FC236}">
                <a16:creationId xmlns:a16="http://schemas.microsoft.com/office/drawing/2014/main" id="{D982A80A-CA2C-42BD-8C98-799523CD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32" name="Rectangle 63">
            <a:extLst>
              <a:ext uri="{FF2B5EF4-FFF2-40B4-BE49-F238E27FC236}">
                <a16:creationId xmlns:a16="http://schemas.microsoft.com/office/drawing/2014/main" id="{443865D1-00B9-4244-A433-68D0E0BA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u="sng"/>
              <a:t>PUNTO P </a:t>
            </a:r>
          </a:p>
        </p:txBody>
      </p:sp>
      <p:sp>
        <p:nvSpPr>
          <p:cNvPr id="58433" name="Rectangle 64">
            <a:extLst>
              <a:ext uri="{FF2B5EF4-FFF2-40B4-BE49-F238E27FC236}">
                <a16:creationId xmlns:a16="http://schemas.microsoft.com/office/drawing/2014/main" id="{C4716556-7AD1-4A10-B4B7-2803759C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34" name="Rectangle 65">
            <a:extLst>
              <a:ext uri="{FF2B5EF4-FFF2-40B4-BE49-F238E27FC236}">
                <a16:creationId xmlns:a16="http://schemas.microsoft.com/office/drawing/2014/main" id="{70CD95D5-4953-474D-BEA5-F7395561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35" name="Rectangle 66">
            <a:extLst>
              <a:ext uri="{FF2B5EF4-FFF2-40B4-BE49-F238E27FC236}">
                <a16:creationId xmlns:a16="http://schemas.microsoft.com/office/drawing/2014/main" id="{5CAA7A62-257D-41C7-BF38-00B60EEB9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36" name="Rectangle 67">
            <a:extLst>
              <a:ext uri="{FF2B5EF4-FFF2-40B4-BE49-F238E27FC236}">
                <a16:creationId xmlns:a16="http://schemas.microsoft.com/office/drawing/2014/main" id="{3D0BF777-0DF1-401C-B5FA-799F83A4A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37" name="Rectangle 68">
            <a:extLst>
              <a:ext uri="{FF2B5EF4-FFF2-40B4-BE49-F238E27FC236}">
                <a16:creationId xmlns:a16="http://schemas.microsoft.com/office/drawing/2014/main" id="{1517F558-B5E4-457E-AC31-E6015FCB5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38" name="Rectangle 69">
            <a:extLst>
              <a:ext uri="{FF2B5EF4-FFF2-40B4-BE49-F238E27FC236}">
                <a16:creationId xmlns:a16="http://schemas.microsoft.com/office/drawing/2014/main" id="{AC1ABF99-6808-4DC5-9331-F5504E73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39" name="Rectangle 70">
            <a:extLst>
              <a:ext uri="{FF2B5EF4-FFF2-40B4-BE49-F238E27FC236}">
                <a16:creationId xmlns:a16="http://schemas.microsoft.com/office/drawing/2014/main" id="{1D1763CA-B7C1-4EDB-A992-1E4F0EC6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40" name="Rectangle 72">
            <a:extLst>
              <a:ext uri="{FF2B5EF4-FFF2-40B4-BE49-F238E27FC236}">
                <a16:creationId xmlns:a16="http://schemas.microsoft.com/office/drawing/2014/main" id="{8C050E87-A9FE-43F9-8820-69096013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41" name="Rectangle 74">
            <a:extLst>
              <a:ext uri="{FF2B5EF4-FFF2-40B4-BE49-F238E27FC236}">
                <a16:creationId xmlns:a16="http://schemas.microsoft.com/office/drawing/2014/main" id="{B55F84EE-D03D-478A-A77C-9D1C8C9A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42" name="Rectangle 76">
            <a:extLst>
              <a:ext uri="{FF2B5EF4-FFF2-40B4-BE49-F238E27FC236}">
                <a16:creationId xmlns:a16="http://schemas.microsoft.com/office/drawing/2014/main" id="{613ED9CF-575F-474B-8C45-5BECFCBC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43" name="Rectangle 78">
            <a:extLst>
              <a:ext uri="{FF2B5EF4-FFF2-40B4-BE49-F238E27FC236}">
                <a16:creationId xmlns:a16="http://schemas.microsoft.com/office/drawing/2014/main" id="{65AA4DD5-B1B4-44D6-B3E7-FB25F55D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44" name="Rectangle 81">
            <a:extLst>
              <a:ext uri="{FF2B5EF4-FFF2-40B4-BE49-F238E27FC236}">
                <a16:creationId xmlns:a16="http://schemas.microsoft.com/office/drawing/2014/main" id="{37BD5C58-F779-4075-A3D6-C769DD13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8445" name="Rectangle 83">
            <a:extLst>
              <a:ext uri="{FF2B5EF4-FFF2-40B4-BE49-F238E27FC236}">
                <a16:creationId xmlns:a16="http://schemas.microsoft.com/office/drawing/2014/main" id="{903DF670-06D3-484A-953B-3B912D553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8446" name="Object 82">
            <a:extLst>
              <a:ext uri="{FF2B5EF4-FFF2-40B4-BE49-F238E27FC236}">
                <a16:creationId xmlns:a16="http://schemas.microsoft.com/office/drawing/2014/main" id="{CDB263E3-C5D1-4596-8391-0C1186547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420938"/>
          <a:ext cx="5256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4" name="Equation" r:id="rId3" imgW="3594100" imgH="673100" progId="Equation.3">
                  <p:embed/>
                </p:oleObj>
              </mc:Choice>
              <mc:Fallback>
                <p:oleObj name="Equation" r:id="rId3" imgW="3594100" imgH="6731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20938"/>
                        <a:ext cx="52562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47" name="Rectangle 85">
            <a:extLst>
              <a:ext uri="{FF2B5EF4-FFF2-40B4-BE49-F238E27FC236}">
                <a16:creationId xmlns:a16="http://schemas.microsoft.com/office/drawing/2014/main" id="{32439209-391E-4DDA-A01A-262A2BF5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8448" name="Object 84">
            <a:extLst>
              <a:ext uri="{FF2B5EF4-FFF2-40B4-BE49-F238E27FC236}">
                <a16:creationId xmlns:a16="http://schemas.microsoft.com/office/drawing/2014/main" id="{DC738AF9-4032-4906-B645-8427D7D73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3573463"/>
          <a:ext cx="475138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5" name="Equation" r:id="rId5" imgW="2565400" imgH="406400" progId="Equation.3">
                  <p:embed/>
                </p:oleObj>
              </mc:Choice>
              <mc:Fallback>
                <p:oleObj name="Equation" r:id="rId5" imgW="2565400" imgH="4064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573463"/>
                        <a:ext cx="475138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49" name="Rectangle 87">
            <a:extLst>
              <a:ext uri="{FF2B5EF4-FFF2-40B4-BE49-F238E27FC236}">
                <a16:creationId xmlns:a16="http://schemas.microsoft.com/office/drawing/2014/main" id="{6C32CF6F-C1D7-4CF1-B92B-E3D5BA156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8450" name="Object 86">
            <a:extLst>
              <a:ext uri="{FF2B5EF4-FFF2-40B4-BE49-F238E27FC236}">
                <a16:creationId xmlns:a16="http://schemas.microsoft.com/office/drawing/2014/main" id="{35F1C91E-7D2E-4042-9409-3D4002D6F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8988" y="3500438"/>
          <a:ext cx="18002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Equation" r:id="rId7" imgW="875920" imgH="406224" progId="Equation.3">
                  <p:embed/>
                </p:oleObj>
              </mc:Choice>
              <mc:Fallback>
                <p:oleObj name="Equation" r:id="rId7" imgW="875920" imgH="406224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500438"/>
                        <a:ext cx="180022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51" name="Object 88">
            <a:extLst>
              <a:ext uri="{FF2B5EF4-FFF2-40B4-BE49-F238E27FC236}">
                <a16:creationId xmlns:a16="http://schemas.microsoft.com/office/drawing/2014/main" id="{D20BEEF2-71A9-496D-B2ED-FFA5C6FA8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4581525"/>
          <a:ext cx="45354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7" name="Equation" r:id="rId9" imgW="2094591" imgH="266584" progId="Equation.3">
                  <p:embed/>
                </p:oleObj>
              </mc:Choice>
              <mc:Fallback>
                <p:oleObj name="Equation" r:id="rId9" imgW="2094591" imgH="266584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581525"/>
                        <a:ext cx="45354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52" name="Object 90">
            <a:extLst>
              <a:ext uri="{FF2B5EF4-FFF2-40B4-BE49-F238E27FC236}">
                <a16:creationId xmlns:a16="http://schemas.microsoft.com/office/drawing/2014/main" id="{3EA117B3-ED13-44B3-8091-93286D1F2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5373688"/>
          <a:ext cx="70564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8" name="Equation" r:id="rId11" imgW="4203700" imgH="520700" progId="Equation.3">
                  <p:embed/>
                </p:oleObj>
              </mc:Choice>
              <mc:Fallback>
                <p:oleObj name="Equation" r:id="rId11" imgW="4203700" imgH="5207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373688"/>
                        <a:ext cx="705643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53" name="Object 92">
            <a:extLst>
              <a:ext uri="{FF2B5EF4-FFF2-40B4-BE49-F238E27FC236}">
                <a16:creationId xmlns:a16="http://schemas.microsoft.com/office/drawing/2014/main" id="{5AD4D843-3D48-45B6-AEDF-3223420CC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04813"/>
          <a:ext cx="63912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" name="Equation" r:id="rId13" imgW="3924300" imgH="533400" progId="Equation.3">
                  <p:embed/>
                </p:oleObj>
              </mc:Choice>
              <mc:Fallback>
                <p:oleObj name="Equation" r:id="rId13" imgW="3924300" imgH="5334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4813"/>
                        <a:ext cx="639127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54" name="Object 93">
            <a:extLst>
              <a:ext uri="{FF2B5EF4-FFF2-40B4-BE49-F238E27FC236}">
                <a16:creationId xmlns:a16="http://schemas.microsoft.com/office/drawing/2014/main" id="{459406C6-F179-483F-8DC8-B07D7B75A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341438"/>
          <a:ext cx="47355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0" name="Equation" r:id="rId15" imgW="2908300" imgH="495300" progId="Equation.3">
                  <p:embed/>
                </p:oleObj>
              </mc:Choice>
              <mc:Fallback>
                <p:oleObj name="Equation" r:id="rId15" imgW="2908300" imgH="4953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47355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55" name="Segnaposto numero diapositiva 86">
            <a:extLst>
              <a:ext uri="{FF2B5EF4-FFF2-40B4-BE49-F238E27FC236}">
                <a16:creationId xmlns:a16="http://schemas.microsoft.com/office/drawing/2014/main" id="{6C4C54DD-682F-40AA-BFA2-0E284EED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7DED33-0CF2-41ED-B1B1-6D87B35BDEF0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it-IT" altLang="it-IT" sz="1400"/>
          </a:p>
        </p:txBody>
      </p:sp>
      <p:sp>
        <p:nvSpPr>
          <p:cNvPr id="88" name="Segnaposto piè di pagina 4">
            <a:extLst>
              <a:ext uri="{FF2B5EF4-FFF2-40B4-BE49-F238E27FC236}">
                <a16:creationId xmlns:a16="http://schemas.microsoft.com/office/drawing/2014/main" id="{63CFD2D5-CE88-437E-BD9C-D0CB64FD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C2B8F6E5-6D8D-4ED3-9071-DD47974335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APPROCCIO ANALITICO</a:t>
            </a:r>
            <a:endParaRPr lang="it-IT" altLang="it-IT" sz="1800" b="1" dirty="0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49DE5A8-340E-4FA4-A4F0-BCD082F0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60E0679E-B4AD-4E47-A508-860B7E43D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398" name="Rectangle 5">
            <a:extLst>
              <a:ext uri="{FF2B5EF4-FFF2-40B4-BE49-F238E27FC236}">
                <a16:creationId xmlns:a16="http://schemas.microsoft.com/office/drawing/2014/main" id="{679E3E8A-D943-47AD-B555-81C02FF6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399" name="Rectangle 6">
            <a:extLst>
              <a:ext uri="{FF2B5EF4-FFF2-40B4-BE49-F238E27FC236}">
                <a16:creationId xmlns:a16="http://schemas.microsoft.com/office/drawing/2014/main" id="{22E2C651-35E0-4BE6-AE99-6BB75BECF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0" name="Rectangle 7">
            <a:extLst>
              <a:ext uri="{FF2B5EF4-FFF2-40B4-BE49-F238E27FC236}">
                <a16:creationId xmlns:a16="http://schemas.microsoft.com/office/drawing/2014/main" id="{83815324-9819-4EA6-B7E8-20A7DF60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1" name="Rectangle 8">
            <a:extLst>
              <a:ext uri="{FF2B5EF4-FFF2-40B4-BE49-F238E27FC236}">
                <a16:creationId xmlns:a16="http://schemas.microsoft.com/office/drawing/2014/main" id="{DAB96DD5-6DB9-4AAA-B95D-C22B785A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2" name="Rectangle 9">
            <a:extLst>
              <a:ext uri="{FF2B5EF4-FFF2-40B4-BE49-F238E27FC236}">
                <a16:creationId xmlns:a16="http://schemas.microsoft.com/office/drawing/2014/main" id="{03DB9B79-446B-4F79-A654-3CFE78B0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3" name="Rectangle 10">
            <a:extLst>
              <a:ext uri="{FF2B5EF4-FFF2-40B4-BE49-F238E27FC236}">
                <a16:creationId xmlns:a16="http://schemas.microsoft.com/office/drawing/2014/main" id="{E82E0001-73FC-46EE-B4DA-5565F485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4" name="Rectangle 11">
            <a:extLst>
              <a:ext uri="{FF2B5EF4-FFF2-40B4-BE49-F238E27FC236}">
                <a16:creationId xmlns:a16="http://schemas.microsoft.com/office/drawing/2014/main" id="{4505ED6B-E576-48B8-AC43-1FD000A7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5" name="Rectangle 12">
            <a:extLst>
              <a:ext uri="{FF2B5EF4-FFF2-40B4-BE49-F238E27FC236}">
                <a16:creationId xmlns:a16="http://schemas.microsoft.com/office/drawing/2014/main" id="{43AE4817-96D2-4ED0-A51B-688EE4AF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6" name="Rectangle 13">
            <a:extLst>
              <a:ext uri="{FF2B5EF4-FFF2-40B4-BE49-F238E27FC236}">
                <a16:creationId xmlns:a16="http://schemas.microsoft.com/office/drawing/2014/main" id="{C677E6B5-83C5-45FA-984A-EAF36671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7" name="Rectangle 14">
            <a:extLst>
              <a:ext uri="{FF2B5EF4-FFF2-40B4-BE49-F238E27FC236}">
                <a16:creationId xmlns:a16="http://schemas.microsoft.com/office/drawing/2014/main" id="{72BD37DD-812B-4A4A-9CBE-49020647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8" name="Rectangle 15">
            <a:extLst>
              <a:ext uri="{FF2B5EF4-FFF2-40B4-BE49-F238E27FC236}">
                <a16:creationId xmlns:a16="http://schemas.microsoft.com/office/drawing/2014/main" id="{A076E9C4-A64F-45B6-901D-0606ACC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09" name="Rectangle 16">
            <a:extLst>
              <a:ext uri="{FF2B5EF4-FFF2-40B4-BE49-F238E27FC236}">
                <a16:creationId xmlns:a16="http://schemas.microsoft.com/office/drawing/2014/main" id="{75499D14-B814-40CE-A1C2-2727CF0B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0" name="Rectangle 17">
            <a:extLst>
              <a:ext uri="{FF2B5EF4-FFF2-40B4-BE49-F238E27FC236}">
                <a16:creationId xmlns:a16="http://schemas.microsoft.com/office/drawing/2014/main" id="{9B020568-C76C-4FCD-9E5A-94347884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1" name="Rectangle 18">
            <a:extLst>
              <a:ext uri="{FF2B5EF4-FFF2-40B4-BE49-F238E27FC236}">
                <a16:creationId xmlns:a16="http://schemas.microsoft.com/office/drawing/2014/main" id="{C2B05F4D-F341-4EA5-AFED-515D71F9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2" name="Rectangle 19">
            <a:extLst>
              <a:ext uri="{FF2B5EF4-FFF2-40B4-BE49-F238E27FC236}">
                <a16:creationId xmlns:a16="http://schemas.microsoft.com/office/drawing/2014/main" id="{2B5B594E-1D99-4BFA-955C-3AFBD2AD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3" name="Rectangle 20">
            <a:extLst>
              <a:ext uri="{FF2B5EF4-FFF2-40B4-BE49-F238E27FC236}">
                <a16:creationId xmlns:a16="http://schemas.microsoft.com/office/drawing/2014/main" id="{E5BE9A4D-D3C4-411F-B98B-1F56A6A1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4" name="Rectangle 21">
            <a:extLst>
              <a:ext uri="{FF2B5EF4-FFF2-40B4-BE49-F238E27FC236}">
                <a16:creationId xmlns:a16="http://schemas.microsoft.com/office/drawing/2014/main" id="{899BFF3D-3C6F-479A-B546-D66DCF37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5" name="Rectangle 22">
            <a:extLst>
              <a:ext uri="{FF2B5EF4-FFF2-40B4-BE49-F238E27FC236}">
                <a16:creationId xmlns:a16="http://schemas.microsoft.com/office/drawing/2014/main" id="{8623F990-EBDD-459F-9A21-C62FEB6F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6" name="Rectangle 23">
            <a:extLst>
              <a:ext uri="{FF2B5EF4-FFF2-40B4-BE49-F238E27FC236}">
                <a16:creationId xmlns:a16="http://schemas.microsoft.com/office/drawing/2014/main" id="{3154EC19-0CA3-418A-B509-707AADFB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7" name="Rectangle 24">
            <a:extLst>
              <a:ext uri="{FF2B5EF4-FFF2-40B4-BE49-F238E27FC236}">
                <a16:creationId xmlns:a16="http://schemas.microsoft.com/office/drawing/2014/main" id="{8FFF2481-E795-47D2-8724-7DB0477A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8" name="Rectangle 25">
            <a:extLst>
              <a:ext uri="{FF2B5EF4-FFF2-40B4-BE49-F238E27FC236}">
                <a16:creationId xmlns:a16="http://schemas.microsoft.com/office/drawing/2014/main" id="{5CC74741-D1E4-43CE-8419-D176470E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19" name="Rectangle 26">
            <a:extLst>
              <a:ext uri="{FF2B5EF4-FFF2-40B4-BE49-F238E27FC236}">
                <a16:creationId xmlns:a16="http://schemas.microsoft.com/office/drawing/2014/main" id="{4E531122-423C-48AA-A8B4-2CF59083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0" name="Rectangle 27">
            <a:extLst>
              <a:ext uri="{FF2B5EF4-FFF2-40B4-BE49-F238E27FC236}">
                <a16:creationId xmlns:a16="http://schemas.microsoft.com/office/drawing/2014/main" id="{293E7953-C910-4706-A55F-D892A68EC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1" name="Rectangle 28">
            <a:extLst>
              <a:ext uri="{FF2B5EF4-FFF2-40B4-BE49-F238E27FC236}">
                <a16:creationId xmlns:a16="http://schemas.microsoft.com/office/drawing/2014/main" id="{44919C5D-81D8-4976-A2CB-69B8B651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2" name="Rectangle 29">
            <a:extLst>
              <a:ext uri="{FF2B5EF4-FFF2-40B4-BE49-F238E27FC236}">
                <a16:creationId xmlns:a16="http://schemas.microsoft.com/office/drawing/2014/main" id="{194E628B-B48C-4FE3-8B91-A616C2C1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3" name="Rectangle 30">
            <a:extLst>
              <a:ext uri="{FF2B5EF4-FFF2-40B4-BE49-F238E27FC236}">
                <a16:creationId xmlns:a16="http://schemas.microsoft.com/office/drawing/2014/main" id="{F491CDFC-664F-46BC-81C8-5DF8567A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4" name="Rectangle 31">
            <a:extLst>
              <a:ext uri="{FF2B5EF4-FFF2-40B4-BE49-F238E27FC236}">
                <a16:creationId xmlns:a16="http://schemas.microsoft.com/office/drawing/2014/main" id="{DCFC5536-B4B2-443A-B268-29D86DF6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5" name="Rectangle 32">
            <a:extLst>
              <a:ext uri="{FF2B5EF4-FFF2-40B4-BE49-F238E27FC236}">
                <a16:creationId xmlns:a16="http://schemas.microsoft.com/office/drawing/2014/main" id="{91F6412A-C326-405C-B620-3FCB4C5D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6" name="Rectangle 33">
            <a:extLst>
              <a:ext uri="{FF2B5EF4-FFF2-40B4-BE49-F238E27FC236}">
                <a16:creationId xmlns:a16="http://schemas.microsoft.com/office/drawing/2014/main" id="{77E0C658-7C43-49D2-912C-CFE0ADA44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7" name="Rectangle 34">
            <a:extLst>
              <a:ext uri="{FF2B5EF4-FFF2-40B4-BE49-F238E27FC236}">
                <a16:creationId xmlns:a16="http://schemas.microsoft.com/office/drawing/2014/main" id="{5BFF2C07-E90A-4EDB-8879-6AD4D477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8" name="Rectangle 35">
            <a:extLst>
              <a:ext uri="{FF2B5EF4-FFF2-40B4-BE49-F238E27FC236}">
                <a16:creationId xmlns:a16="http://schemas.microsoft.com/office/drawing/2014/main" id="{2ACFD3BD-04DD-4115-A5D6-B7A25342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29" name="Rectangle 36">
            <a:extLst>
              <a:ext uri="{FF2B5EF4-FFF2-40B4-BE49-F238E27FC236}">
                <a16:creationId xmlns:a16="http://schemas.microsoft.com/office/drawing/2014/main" id="{4D79E3B1-4F2C-4B5B-B634-8302A4339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0" name="Rectangle 37">
            <a:extLst>
              <a:ext uri="{FF2B5EF4-FFF2-40B4-BE49-F238E27FC236}">
                <a16:creationId xmlns:a16="http://schemas.microsoft.com/office/drawing/2014/main" id="{62B72C0D-4CE3-473D-9A15-2D50C2E1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1" name="Rectangle 38">
            <a:extLst>
              <a:ext uri="{FF2B5EF4-FFF2-40B4-BE49-F238E27FC236}">
                <a16:creationId xmlns:a16="http://schemas.microsoft.com/office/drawing/2014/main" id="{28B417D5-B6D0-4A3A-8FB6-FDC4554C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2" name="Rectangle 39">
            <a:extLst>
              <a:ext uri="{FF2B5EF4-FFF2-40B4-BE49-F238E27FC236}">
                <a16:creationId xmlns:a16="http://schemas.microsoft.com/office/drawing/2014/main" id="{D701B257-7BBA-4793-A4CF-030F9615D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3" name="Rectangle 40">
            <a:extLst>
              <a:ext uri="{FF2B5EF4-FFF2-40B4-BE49-F238E27FC236}">
                <a16:creationId xmlns:a16="http://schemas.microsoft.com/office/drawing/2014/main" id="{984F1A47-3F21-4A52-A91A-3E63A23D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4" name="Rectangle 41">
            <a:extLst>
              <a:ext uri="{FF2B5EF4-FFF2-40B4-BE49-F238E27FC236}">
                <a16:creationId xmlns:a16="http://schemas.microsoft.com/office/drawing/2014/main" id="{5596B792-2B41-48A8-9E74-E8D4CF0C2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5" name="Rectangle 42">
            <a:extLst>
              <a:ext uri="{FF2B5EF4-FFF2-40B4-BE49-F238E27FC236}">
                <a16:creationId xmlns:a16="http://schemas.microsoft.com/office/drawing/2014/main" id="{65006636-B2CF-41E9-A72F-ED1C8A41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6" name="Rectangle 43">
            <a:extLst>
              <a:ext uri="{FF2B5EF4-FFF2-40B4-BE49-F238E27FC236}">
                <a16:creationId xmlns:a16="http://schemas.microsoft.com/office/drawing/2014/main" id="{429C2A57-A8EC-4134-A680-059B3682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7" name="Rectangle 44">
            <a:extLst>
              <a:ext uri="{FF2B5EF4-FFF2-40B4-BE49-F238E27FC236}">
                <a16:creationId xmlns:a16="http://schemas.microsoft.com/office/drawing/2014/main" id="{8138F491-FC9D-415D-9480-C46EF268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8" name="Rectangle 45">
            <a:extLst>
              <a:ext uri="{FF2B5EF4-FFF2-40B4-BE49-F238E27FC236}">
                <a16:creationId xmlns:a16="http://schemas.microsoft.com/office/drawing/2014/main" id="{0851D50F-D46A-41B7-8CA2-CE1BC41F6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39" name="Rectangle 46">
            <a:extLst>
              <a:ext uri="{FF2B5EF4-FFF2-40B4-BE49-F238E27FC236}">
                <a16:creationId xmlns:a16="http://schemas.microsoft.com/office/drawing/2014/main" id="{ED9A43CF-B1BB-4533-8CF3-594EB459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0" name="Rectangle 47">
            <a:extLst>
              <a:ext uri="{FF2B5EF4-FFF2-40B4-BE49-F238E27FC236}">
                <a16:creationId xmlns:a16="http://schemas.microsoft.com/office/drawing/2014/main" id="{5174785E-2F08-4716-882F-20E12FED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1" name="Rectangle 48">
            <a:extLst>
              <a:ext uri="{FF2B5EF4-FFF2-40B4-BE49-F238E27FC236}">
                <a16:creationId xmlns:a16="http://schemas.microsoft.com/office/drawing/2014/main" id="{02440F16-DF2F-4587-BA54-C3E4E5C2C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2" name="Rectangle 49">
            <a:extLst>
              <a:ext uri="{FF2B5EF4-FFF2-40B4-BE49-F238E27FC236}">
                <a16:creationId xmlns:a16="http://schemas.microsoft.com/office/drawing/2014/main" id="{64E6CB77-9452-4164-866B-6F5FE817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3" name="Rectangle 50">
            <a:extLst>
              <a:ext uri="{FF2B5EF4-FFF2-40B4-BE49-F238E27FC236}">
                <a16:creationId xmlns:a16="http://schemas.microsoft.com/office/drawing/2014/main" id="{3B6B506C-682C-48F3-B558-11A91DEC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4" name="Rectangle 51">
            <a:extLst>
              <a:ext uri="{FF2B5EF4-FFF2-40B4-BE49-F238E27FC236}">
                <a16:creationId xmlns:a16="http://schemas.microsoft.com/office/drawing/2014/main" id="{BC82B824-504B-4F69-B79A-8DC2A7A2D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5" name="Rectangle 52">
            <a:extLst>
              <a:ext uri="{FF2B5EF4-FFF2-40B4-BE49-F238E27FC236}">
                <a16:creationId xmlns:a16="http://schemas.microsoft.com/office/drawing/2014/main" id="{F5BD9CC4-845F-459C-9A09-EBBAF34E7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6" name="Rectangle 53">
            <a:extLst>
              <a:ext uri="{FF2B5EF4-FFF2-40B4-BE49-F238E27FC236}">
                <a16:creationId xmlns:a16="http://schemas.microsoft.com/office/drawing/2014/main" id="{B21EA908-8EA4-41AB-B49A-2C15292AB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7" name="Rectangle 54">
            <a:extLst>
              <a:ext uri="{FF2B5EF4-FFF2-40B4-BE49-F238E27FC236}">
                <a16:creationId xmlns:a16="http://schemas.microsoft.com/office/drawing/2014/main" id="{FB8D41D0-D026-4533-9C08-613FF09E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8" name="Rectangle 55">
            <a:extLst>
              <a:ext uri="{FF2B5EF4-FFF2-40B4-BE49-F238E27FC236}">
                <a16:creationId xmlns:a16="http://schemas.microsoft.com/office/drawing/2014/main" id="{48E83E83-932E-4EDA-B5CC-9BF6F337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49" name="Rectangle 56">
            <a:extLst>
              <a:ext uri="{FF2B5EF4-FFF2-40B4-BE49-F238E27FC236}">
                <a16:creationId xmlns:a16="http://schemas.microsoft.com/office/drawing/2014/main" id="{800C1BC0-89DE-450B-83C9-F4B056869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50" name="Rectangle 57">
            <a:extLst>
              <a:ext uri="{FF2B5EF4-FFF2-40B4-BE49-F238E27FC236}">
                <a16:creationId xmlns:a16="http://schemas.microsoft.com/office/drawing/2014/main" id="{1B35445D-01FF-4A07-8B87-4FF8B670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51" name="Rectangle 58">
            <a:extLst>
              <a:ext uri="{FF2B5EF4-FFF2-40B4-BE49-F238E27FC236}">
                <a16:creationId xmlns:a16="http://schemas.microsoft.com/office/drawing/2014/main" id="{21886E4A-2CDF-4EFA-8A21-6A74AD9D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52" name="Rectangle 59">
            <a:extLst>
              <a:ext uri="{FF2B5EF4-FFF2-40B4-BE49-F238E27FC236}">
                <a16:creationId xmlns:a16="http://schemas.microsoft.com/office/drawing/2014/main" id="{8C5377EC-ECA3-4E90-8DC1-AB54B3B8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53" name="Rectangle 60">
            <a:extLst>
              <a:ext uri="{FF2B5EF4-FFF2-40B4-BE49-F238E27FC236}">
                <a16:creationId xmlns:a16="http://schemas.microsoft.com/office/drawing/2014/main" id="{0EBAE555-5C14-4D5D-B1E7-97AB9BA09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54" name="Rectangle 61">
            <a:extLst>
              <a:ext uri="{FF2B5EF4-FFF2-40B4-BE49-F238E27FC236}">
                <a16:creationId xmlns:a16="http://schemas.microsoft.com/office/drawing/2014/main" id="{21544B1D-53E5-42C0-81C4-5E3EA1C83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55" name="Rectangle 62">
            <a:extLst>
              <a:ext uri="{FF2B5EF4-FFF2-40B4-BE49-F238E27FC236}">
                <a16:creationId xmlns:a16="http://schemas.microsoft.com/office/drawing/2014/main" id="{B95E55F7-3900-4E71-BC7D-9290857B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56" name="Rectangle 63">
            <a:extLst>
              <a:ext uri="{FF2B5EF4-FFF2-40B4-BE49-F238E27FC236}">
                <a16:creationId xmlns:a16="http://schemas.microsoft.com/office/drawing/2014/main" id="{9778C66A-297B-4A86-8FD0-CD1157D4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u="sng"/>
              <a:t>PUNTO P </a:t>
            </a:r>
          </a:p>
        </p:txBody>
      </p:sp>
      <p:sp>
        <p:nvSpPr>
          <p:cNvPr id="59457" name="Rectangle 64">
            <a:extLst>
              <a:ext uri="{FF2B5EF4-FFF2-40B4-BE49-F238E27FC236}">
                <a16:creationId xmlns:a16="http://schemas.microsoft.com/office/drawing/2014/main" id="{C8B9E557-4346-4C42-B14E-3627D26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58" name="Rectangle 65">
            <a:extLst>
              <a:ext uri="{FF2B5EF4-FFF2-40B4-BE49-F238E27FC236}">
                <a16:creationId xmlns:a16="http://schemas.microsoft.com/office/drawing/2014/main" id="{6978098C-0BB3-455B-8EC1-EE8AAF0AE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59" name="Rectangle 66">
            <a:extLst>
              <a:ext uri="{FF2B5EF4-FFF2-40B4-BE49-F238E27FC236}">
                <a16:creationId xmlns:a16="http://schemas.microsoft.com/office/drawing/2014/main" id="{517EFBD8-C318-4C9F-BB44-7E755CE4E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0" name="Rectangle 67">
            <a:extLst>
              <a:ext uri="{FF2B5EF4-FFF2-40B4-BE49-F238E27FC236}">
                <a16:creationId xmlns:a16="http://schemas.microsoft.com/office/drawing/2014/main" id="{F96935BB-5826-4B04-B3F9-7A69108D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1" name="Rectangle 68">
            <a:extLst>
              <a:ext uri="{FF2B5EF4-FFF2-40B4-BE49-F238E27FC236}">
                <a16:creationId xmlns:a16="http://schemas.microsoft.com/office/drawing/2014/main" id="{B0A91E62-3E6F-4B0D-90C2-7662182A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2" name="Rectangle 69">
            <a:extLst>
              <a:ext uri="{FF2B5EF4-FFF2-40B4-BE49-F238E27FC236}">
                <a16:creationId xmlns:a16="http://schemas.microsoft.com/office/drawing/2014/main" id="{D1A06328-85B6-4181-81D4-438C20D0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3" name="Rectangle 70">
            <a:extLst>
              <a:ext uri="{FF2B5EF4-FFF2-40B4-BE49-F238E27FC236}">
                <a16:creationId xmlns:a16="http://schemas.microsoft.com/office/drawing/2014/main" id="{F98B61E2-9DB2-4CB9-94BB-3BC359D9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4" name="Rectangle 71">
            <a:extLst>
              <a:ext uri="{FF2B5EF4-FFF2-40B4-BE49-F238E27FC236}">
                <a16:creationId xmlns:a16="http://schemas.microsoft.com/office/drawing/2014/main" id="{DBD93630-5891-4C4B-8C04-DBF065420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5" name="Rectangle 72">
            <a:extLst>
              <a:ext uri="{FF2B5EF4-FFF2-40B4-BE49-F238E27FC236}">
                <a16:creationId xmlns:a16="http://schemas.microsoft.com/office/drawing/2014/main" id="{D676357F-A957-4BC1-8698-EB8E1D2CE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6" name="Rectangle 73">
            <a:extLst>
              <a:ext uri="{FF2B5EF4-FFF2-40B4-BE49-F238E27FC236}">
                <a16:creationId xmlns:a16="http://schemas.microsoft.com/office/drawing/2014/main" id="{DDBD07B4-245B-44C1-ADC3-7362C5E8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7" name="Rectangle 74">
            <a:extLst>
              <a:ext uri="{FF2B5EF4-FFF2-40B4-BE49-F238E27FC236}">
                <a16:creationId xmlns:a16="http://schemas.microsoft.com/office/drawing/2014/main" id="{D92F50C9-2C73-46B8-A1B8-F7AA1EA8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8" name="Rectangle 75">
            <a:extLst>
              <a:ext uri="{FF2B5EF4-FFF2-40B4-BE49-F238E27FC236}">
                <a16:creationId xmlns:a16="http://schemas.microsoft.com/office/drawing/2014/main" id="{385E8A83-7D9E-4B88-9C51-D3FED26A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69" name="Rectangle 76">
            <a:extLst>
              <a:ext uri="{FF2B5EF4-FFF2-40B4-BE49-F238E27FC236}">
                <a16:creationId xmlns:a16="http://schemas.microsoft.com/office/drawing/2014/main" id="{D20B7E51-8B75-415D-A8BA-278C0918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70" name="Rectangle 78">
            <a:extLst>
              <a:ext uri="{FF2B5EF4-FFF2-40B4-BE49-F238E27FC236}">
                <a16:creationId xmlns:a16="http://schemas.microsoft.com/office/drawing/2014/main" id="{52D491C9-76B9-4123-823A-1950A6FF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71" name="Rectangle 80">
            <a:extLst>
              <a:ext uri="{FF2B5EF4-FFF2-40B4-BE49-F238E27FC236}">
                <a16:creationId xmlns:a16="http://schemas.microsoft.com/office/drawing/2014/main" id="{0316D310-C116-4BC1-9492-243EB92C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59472" name="Rectangle 87">
            <a:extLst>
              <a:ext uri="{FF2B5EF4-FFF2-40B4-BE49-F238E27FC236}">
                <a16:creationId xmlns:a16="http://schemas.microsoft.com/office/drawing/2014/main" id="{73948BD8-D87D-420D-90F3-46E7F65C8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9473" name="Object 86">
            <a:extLst>
              <a:ext uri="{FF2B5EF4-FFF2-40B4-BE49-F238E27FC236}">
                <a16:creationId xmlns:a16="http://schemas.microsoft.com/office/drawing/2014/main" id="{08BC5645-D11A-4193-B622-F871AF930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981075"/>
          <a:ext cx="31686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3" name="Equation" r:id="rId3" imgW="1739900" imgH="533400" progId="Equation.3">
                  <p:embed/>
                </p:oleObj>
              </mc:Choice>
              <mc:Fallback>
                <p:oleObj name="Equation" r:id="rId3" imgW="1739900" imgH="5334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81075"/>
                        <a:ext cx="31686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4" name="Rectangle 89">
            <a:extLst>
              <a:ext uri="{FF2B5EF4-FFF2-40B4-BE49-F238E27FC236}">
                <a16:creationId xmlns:a16="http://schemas.microsoft.com/office/drawing/2014/main" id="{29BF48B9-B0A1-4D86-AE04-38467BE8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9475" name="Object 88">
            <a:extLst>
              <a:ext uri="{FF2B5EF4-FFF2-40B4-BE49-F238E27FC236}">
                <a16:creationId xmlns:a16="http://schemas.microsoft.com/office/drawing/2014/main" id="{49BE6F25-39D2-4AB3-9D84-F7255FC21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05038"/>
          <a:ext cx="21605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4" name="Equation" r:id="rId5" imgW="1282700" imgH="406400" progId="Equation.3">
                  <p:embed/>
                </p:oleObj>
              </mc:Choice>
              <mc:Fallback>
                <p:oleObj name="Equation" r:id="rId5" imgW="1282700" imgH="4064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21605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6" name="Rectangle 91">
            <a:extLst>
              <a:ext uri="{FF2B5EF4-FFF2-40B4-BE49-F238E27FC236}">
                <a16:creationId xmlns:a16="http://schemas.microsoft.com/office/drawing/2014/main" id="{73095867-F83D-4533-AC89-790551C9F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9477" name="Object 90">
            <a:extLst>
              <a:ext uri="{FF2B5EF4-FFF2-40B4-BE49-F238E27FC236}">
                <a16:creationId xmlns:a16="http://schemas.microsoft.com/office/drawing/2014/main" id="{85EA6142-F3F6-43FE-9111-5BC9F0EA0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068638"/>
          <a:ext cx="3455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5" name="Equation" r:id="rId7" imgW="1828800" imgH="457200" progId="Equation.3">
                  <p:embed/>
                </p:oleObj>
              </mc:Choice>
              <mc:Fallback>
                <p:oleObj name="Equation" r:id="rId7" imgW="1828800" imgH="4572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34559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8" name="Rectangle 93">
            <a:extLst>
              <a:ext uri="{FF2B5EF4-FFF2-40B4-BE49-F238E27FC236}">
                <a16:creationId xmlns:a16="http://schemas.microsoft.com/office/drawing/2014/main" id="{C42A5699-D9D4-4BD7-91F5-0CA4C43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9479" name="Object 92">
            <a:extLst>
              <a:ext uri="{FF2B5EF4-FFF2-40B4-BE49-F238E27FC236}">
                <a16:creationId xmlns:a16="http://schemas.microsoft.com/office/drawing/2014/main" id="{489B7EB7-2F61-4AC6-ACB7-FF55E5948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221163"/>
          <a:ext cx="37449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6" name="Equation" r:id="rId9" imgW="1968500" imgH="546100" progId="Equation.3">
                  <p:embed/>
                </p:oleObj>
              </mc:Choice>
              <mc:Fallback>
                <p:oleObj name="Equation" r:id="rId9" imgW="1968500" imgH="5461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21163"/>
                        <a:ext cx="374491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80" name="Rectangle 95">
            <a:extLst>
              <a:ext uri="{FF2B5EF4-FFF2-40B4-BE49-F238E27FC236}">
                <a16:creationId xmlns:a16="http://schemas.microsoft.com/office/drawing/2014/main" id="{0E8F7178-C34E-41A8-946F-78086CCA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59481" name="Object 94">
            <a:extLst>
              <a:ext uri="{FF2B5EF4-FFF2-40B4-BE49-F238E27FC236}">
                <a16:creationId xmlns:a16="http://schemas.microsoft.com/office/drawing/2014/main" id="{2AC05CFE-84B9-45C5-9CB3-BA713B1D4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516563"/>
          <a:ext cx="40322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7" name="Equation" r:id="rId11" imgW="2032000" imgH="393700" progId="Equation.3">
                  <p:embed/>
                </p:oleObj>
              </mc:Choice>
              <mc:Fallback>
                <p:oleObj name="Equation" r:id="rId11" imgW="2032000" imgH="3937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16563"/>
                        <a:ext cx="40322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82" name="Segnaposto numero diapositiva 89">
            <a:extLst>
              <a:ext uri="{FF2B5EF4-FFF2-40B4-BE49-F238E27FC236}">
                <a16:creationId xmlns:a16="http://schemas.microsoft.com/office/drawing/2014/main" id="{C30F4A7B-0D6B-4677-83F1-FC3C4F81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A9801C-AF51-47E3-AA39-CD58A767A415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it-IT" altLang="it-IT" sz="1400"/>
          </a:p>
        </p:txBody>
      </p:sp>
      <p:sp>
        <p:nvSpPr>
          <p:cNvPr id="91" name="Segnaposto piè di pagina 4">
            <a:extLst>
              <a:ext uri="{FF2B5EF4-FFF2-40B4-BE49-F238E27FC236}">
                <a16:creationId xmlns:a16="http://schemas.microsoft.com/office/drawing/2014/main" id="{D58C31E9-5FB1-4897-8CD0-A45B69B3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701450EA-B5A6-4E72-A77E-FC3E071A71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APPROCCIO ANALITICO</a:t>
            </a:r>
            <a:endParaRPr lang="it-IT" altLang="it-IT" sz="1800" b="1" dirty="0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25E5578-EA23-442A-91FE-E5E64CF8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8C91632C-EDF4-4244-A15F-11A90A15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7B238B24-5471-47AF-8F60-3C209048B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23" name="Rectangle 6">
            <a:extLst>
              <a:ext uri="{FF2B5EF4-FFF2-40B4-BE49-F238E27FC236}">
                <a16:creationId xmlns:a16="http://schemas.microsoft.com/office/drawing/2014/main" id="{A4862CED-3C8E-4506-84C8-196EA82A4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24" name="Rectangle 7">
            <a:extLst>
              <a:ext uri="{FF2B5EF4-FFF2-40B4-BE49-F238E27FC236}">
                <a16:creationId xmlns:a16="http://schemas.microsoft.com/office/drawing/2014/main" id="{00891A6A-A00B-45F9-8C8B-45B26A2F9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25" name="Rectangle 8">
            <a:extLst>
              <a:ext uri="{FF2B5EF4-FFF2-40B4-BE49-F238E27FC236}">
                <a16:creationId xmlns:a16="http://schemas.microsoft.com/office/drawing/2014/main" id="{7B0A4BA5-B789-4C6D-B3A9-58417EC6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26" name="Rectangle 9">
            <a:extLst>
              <a:ext uri="{FF2B5EF4-FFF2-40B4-BE49-F238E27FC236}">
                <a16:creationId xmlns:a16="http://schemas.microsoft.com/office/drawing/2014/main" id="{323D3585-0998-4BF3-9630-8802D9285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27" name="Rectangle 10">
            <a:extLst>
              <a:ext uri="{FF2B5EF4-FFF2-40B4-BE49-F238E27FC236}">
                <a16:creationId xmlns:a16="http://schemas.microsoft.com/office/drawing/2014/main" id="{4F502468-AA21-4128-A958-A430F3B0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28" name="Rectangle 11">
            <a:extLst>
              <a:ext uri="{FF2B5EF4-FFF2-40B4-BE49-F238E27FC236}">
                <a16:creationId xmlns:a16="http://schemas.microsoft.com/office/drawing/2014/main" id="{4DF2F868-1FFC-4BA9-8D0C-8162F7E4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29" name="Rectangle 12">
            <a:extLst>
              <a:ext uri="{FF2B5EF4-FFF2-40B4-BE49-F238E27FC236}">
                <a16:creationId xmlns:a16="http://schemas.microsoft.com/office/drawing/2014/main" id="{B496352E-445A-422C-ABDB-80DA1213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0" name="Rectangle 13">
            <a:extLst>
              <a:ext uri="{FF2B5EF4-FFF2-40B4-BE49-F238E27FC236}">
                <a16:creationId xmlns:a16="http://schemas.microsoft.com/office/drawing/2014/main" id="{9FE3C322-5E58-47BB-BC61-61F74451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1" name="Rectangle 14">
            <a:extLst>
              <a:ext uri="{FF2B5EF4-FFF2-40B4-BE49-F238E27FC236}">
                <a16:creationId xmlns:a16="http://schemas.microsoft.com/office/drawing/2014/main" id="{E44D2996-65CB-482F-AB2F-44112597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2" name="Rectangle 15">
            <a:extLst>
              <a:ext uri="{FF2B5EF4-FFF2-40B4-BE49-F238E27FC236}">
                <a16:creationId xmlns:a16="http://schemas.microsoft.com/office/drawing/2014/main" id="{9C89E2DA-2445-404C-B7AE-6FE2E4F5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3" name="Rectangle 16">
            <a:extLst>
              <a:ext uri="{FF2B5EF4-FFF2-40B4-BE49-F238E27FC236}">
                <a16:creationId xmlns:a16="http://schemas.microsoft.com/office/drawing/2014/main" id="{E0DA29E6-C765-4477-ABE4-BC01D3950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4" name="Rectangle 17">
            <a:extLst>
              <a:ext uri="{FF2B5EF4-FFF2-40B4-BE49-F238E27FC236}">
                <a16:creationId xmlns:a16="http://schemas.microsoft.com/office/drawing/2014/main" id="{87FE006A-DAAC-4EF5-95E4-1BC63EAB2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5" name="Rectangle 18">
            <a:extLst>
              <a:ext uri="{FF2B5EF4-FFF2-40B4-BE49-F238E27FC236}">
                <a16:creationId xmlns:a16="http://schemas.microsoft.com/office/drawing/2014/main" id="{9FAEC339-02D4-4F87-AAA9-9B2CBADF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6" name="Rectangle 19">
            <a:extLst>
              <a:ext uri="{FF2B5EF4-FFF2-40B4-BE49-F238E27FC236}">
                <a16:creationId xmlns:a16="http://schemas.microsoft.com/office/drawing/2014/main" id="{BFD2C5C9-4924-433E-81BB-FD11A50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7" name="Rectangle 20">
            <a:extLst>
              <a:ext uri="{FF2B5EF4-FFF2-40B4-BE49-F238E27FC236}">
                <a16:creationId xmlns:a16="http://schemas.microsoft.com/office/drawing/2014/main" id="{571609D6-4983-4F22-A1C2-B30113E48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8" name="Rectangle 21">
            <a:extLst>
              <a:ext uri="{FF2B5EF4-FFF2-40B4-BE49-F238E27FC236}">
                <a16:creationId xmlns:a16="http://schemas.microsoft.com/office/drawing/2014/main" id="{5E5BF512-80A7-4082-BFB8-37F2D3826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39" name="Rectangle 22">
            <a:extLst>
              <a:ext uri="{FF2B5EF4-FFF2-40B4-BE49-F238E27FC236}">
                <a16:creationId xmlns:a16="http://schemas.microsoft.com/office/drawing/2014/main" id="{3DA4ACA6-9EB7-4BB1-A6D6-4AEC84E3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0" name="Rectangle 23">
            <a:extLst>
              <a:ext uri="{FF2B5EF4-FFF2-40B4-BE49-F238E27FC236}">
                <a16:creationId xmlns:a16="http://schemas.microsoft.com/office/drawing/2014/main" id="{11E154C6-E54B-480C-A9B1-97C963542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1" name="Rectangle 24">
            <a:extLst>
              <a:ext uri="{FF2B5EF4-FFF2-40B4-BE49-F238E27FC236}">
                <a16:creationId xmlns:a16="http://schemas.microsoft.com/office/drawing/2014/main" id="{BCB90728-E980-4FD4-9597-865C903B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2" name="Rectangle 25">
            <a:extLst>
              <a:ext uri="{FF2B5EF4-FFF2-40B4-BE49-F238E27FC236}">
                <a16:creationId xmlns:a16="http://schemas.microsoft.com/office/drawing/2014/main" id="{F40C2AFC-E890-448F-A351-3C3B7F14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3" name="Rectangle 26">
            <a:extLst>
              <a:ext uri="{FF2B5EF4-FFF2-40B4-BE49-F238E27FC236}">
                <a16:creationId xmlns:a16="http://schemas.microsoft.com/office/drawing/2014/main" id="{F5418681-B804-4F76-BBCD-FB22E1DD9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4" name="Rectangle 27">
            <a:extLst>
              <a:ext uri="{FF2B5EF4-FFF2-40B4-BE49-F238E27FC236}">
                <a16:creationId xmlns:a16="http://schemas.microsoft.com/office/drawing/2014/main" id="{362BD7ED-0E57-4068-BA93-DC66602BA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5" name="Rectangle 28">
            <a:extLst>
              <a:ext uri="{FF2B5EF4-FFF2-40B4-BE49-F238E27FC236}">
                <a16:creationId xmlns:a16="http://schemas.microsoft.com/office/drawing/2014/main" id="{8B502B35-1226-4091-BD21-122CC615A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6" name="Rectangle 29">
            <a:extLst>
              <a:ext uri="{FF2B5EF4-FFF2-40B4-BE49-F238E27FC236}">
                <a16:creationId xmlns:a16="http://schemas.microsoft.com/office/drawing/2014/main" id="{798240FA-C882-4097-B64D-D5100ECD1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7" name="Rectangle 30">
            <a:extLst>
              <a:ext uri="{FF2B5EF4-FFF2-40B4-BE49-F238E27FC236}">
                <a16:creationId xmlns:a16="http://schemas.microsoft.com/office/drawing/2014/main" id="{562B23F3-D20A-4E47-8F58-D2745FB4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8" name="Rectangle 31">
            <a:extLst>
              <a:ext uri="{FF2B5EF4-FFF2-40B4-BE49-F238E27FC236}">
                <a16:creationId xmlns:a16="http://schemas.microsoft.com/office/drawing/2014/main" id="{9A9619A2-2252-457C-9D75-0946A78F7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49" name="Rectangle 32">
            <a:extLst>
              <a:ext uri="{FF2B5EF4-FFF2-40B4-BE49-F238E27FC236}">
                <a16:creationId xmlns:a16="http://schemas.microsoft.com/office/drawing/2014/main" id="{24638C22-6DA7-445D-B00F-FC1C5416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0" name="Rectangle 33">
            <a:extLst>
              <a:ext uri="{FF2B5EF4-FFF2-40B4-BE49-F238E27FC236}">
                <a16:creationId xmlns:a16="http://schemas.microsoft.com/office/drawing/2014/main" id="{2D02E092-D804-4827-A2BA-1FB1B92C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1" name="Rectangle 34">
            <a:extLst>
              <a:ext uri="{FF2B5EF4-FFF2-40B4-BE49-F238E27FC236}">
                <a16:creationId xmlns:a16="http://schemas.microsoft.com/office/drawing/2014/main" id="{C167B4E2-82C3-43ED-9D78-BE5E7AE2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2" name="Rectangle 35">
            <a:extLst>
              <a:ext uri="{FF2B5EF4-FFF2-40B4-BE49-F238E27FC236}">
                <a16:creationId xmlns:a16="http://schemas.microsoft.com/office/drawing/2014/main" id="{4154AD82-FB79-4448-AD33-F35D4F6D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3" name="Rectangle 36">
            <a:extLst>
              <a:ext uri="{FF2B5EF4-FFF2-40B4-BE49-F238E27FC236}">
                <a16:creationId xmlns:a16="http://schemas.microsoft.com/office/drawing/2014/main" id="{372F52F6-4137-4CD0-B196-2DB49D5E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4" name="Rectangle 37">
            <a:extLst>
              <a:ext uri="{FF2B5EF4-FFF2-40B4-BE49-F238E27FC236}">
                <a16:creationId xmlns:a16="http://schemas.microsoft.com/office/drawing/2014/main" id="{F827E1D3-97C7-4DD9-976D-7202D6AB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5" name="Rectangle 38">
            <a:extLst>
              <a:ext uri="{FF2B5EF4-FFF2-40B4-BE49-F238E27FC236}">
                <a16:creationId xmlns:a16="http://schemas.microsoft.com/office/drawing/2014/main" id="{EADF9867-AD26-4CCA-A501-E01FF0A3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6" name="Rectangle 39">
            <a:extLst>
              <a:ext uri="{FF2B5EF4-FFF2-40B4-BE49-F238E27FC236}">
                <a16:creationId xmlns:a16="http://schemas.microsoft.com/office/drawing/2014/main" id="{423A89A5-4390-4DEB-B7A9-1CEBF1E90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7" name="Rectangle 40">
            <a:extLst>
              <a:ext uri="{FF2B5EF4-FFF2-40B4-BE49-F238E27FC236}">
                <a16:creationId xmlns:a16="http://schemas.microsoft.com/office/drawing/2014/main" id="{738C24B3-7BA0-4D52-B397-11A547F9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8" name="Rectangle 41">
            <a:extLst>
              <a:ext uri="{FF2B5EF4-FFF2-40B4-BE49-F238E27FC236}">
                <a16:creationId xmlns:a16="http://schemas.microsoft.com/office/drawing/2014/main" id="{F58FD056-F8D6-47C1-B85D-A25F9B38D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59" name="Rectangle 42">
            <a:extLst>
              <a:ext uri="{FF2B5EF4-FFF2-40B4-BE49-F238E27FC236}">
                <a16:creationId xmlns:a16="http://schemas.microsoft.com/office/drawing/2014/main" id="{A7AA94EC-D9C3-4D31-A37D-B5EBF670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0" name="Rectangle 43">
            <a:extLst>
              <a:ext uri="{FF2B5EF4-FFF2-40B4-BE49-F238E27FC236}">
                <a16:creationId xmlns:a16="http://schemas.microsoft.com/office/drawing/2014/main" id="{B48659A2-F407-4AFD-9C24-89D349E2D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1" name="Rectangle 44">
            <a:extLst>
              <a:ext uri="{FF2B5EF4-FFF2-40B4-BE49-F238E27FC236}">
                <a16:creationId xmlns:a16="http://schemas.microsoft.com/office/drawing/2014/main" id="{F736D2DE-CD76-4F34-915B-F0DD9784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2" name="Rectangle 45">
            <a:extLst>
              <a:ext uri="{FF2B5EF4-FFF2-40B4-BE49-F238E27FC236}">
                <a16:creationId xmlns:a16="http://schemas.microsoft.com/office/drawing/2014/main" id="{A89A8013-E3A3-4D53-8257-46C79044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3" name="Rectangle 46">
            <a:extLst>
              <a:ext uri="{FF2B5EF4-FFF2-40B4-BE49-F238E27FC236}">
                <a16:creationId xmlns:a16="http://schemas.microsoft.com/office/drawing/2014/main" id="{0DA595E8-00F3-470E-B5EA-1259B5AAB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4" name="Rectangle 47">
            <a:extLst>
              <a:ext uri="{FF2B5EF4-FFF2-40B4-BE49-F238E27FC236}">
                <a16:creationId xmlns:a16="http://schemas.microsoft.com/office/drawing/2014/main" id="{E8A8984D-A592-4788-A36C-96ED0B9C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5" name="Rectangle 48">
            <a:extLst>
              <a:ext uri="{FF2B5EF4-FFF2-40B4-BE49-F238E27FC236}">
                <a16:creationId xmlns:a16="http://schemas.microsoft.com/office/drawing/2014/main" id="{ECE581ED-3A6A-4215-A96A-7AD41D05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6" name="Rectangle 49">
            <a:extLst>
              <a:ext uri="{FF2B5EF4-FFF2-40B4-BE49-F238E27FC236}">
                <a16:creationId xmlns:a16="http://schemas.microsoft.com/office/drawing/2014/main" id="{4657B7CF-C550-4936-95A3-9FC859581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7" name="Rectangle 50">
            <a:extLst>
              <a:ext uri="{FF2B5EF4-FFF2-40B4-BE49-F238E27FC236}">
                <a16:creationId xmlns:a16="http://schemas.microsoft.com/office/drawing/2014/main" id="{3DC99A9E-80B3-4E65-96FF-B73BAAD3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8" name="Rectangle 51">
            <a:extLst>
              <a:ext uri="{FF2B5EF4-FFF2-40B4-BE49-F238E27FC236}">
                <a16:creationId xmlns:a16="http://schemas.microsoft.com/office/drawing/2014/main" id="{84FD2D53-A6D7-48E6-B41F-47981FB1B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69" name="Rectangle 52">
            <a:extLst>
              <a:ext uri="{FF2B5EF4-FFF2-40B4-BE49-F238E27FC236}">
                <a16:creationId xmlns:a16="http://schemas.microsoft.com/office/drawing/2014/main" id="{E7314BFE-9B49-4FFD-B4A3-244278A36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0" name="Rectangle 53">
            <a:extLst>
              <a:ext uri="{FF2B5EF4-FFF2-40B4-BE49-F238E27FC236}">
                <a16:creationId xmlns:a16="http://schemas.microsoft.com/office/drawing/2014/main" id="{AB3CBE67-6312-4608-95ED-332CEC104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1" name="Rectangle 54">
            <a:extLst>
              <a:ext uri="{FF2B5EF4-FFF2-40B4-BE49-F238E27FC236}">
                <a16:creationId xmlns:a16="http://schemas.microsoft.com/office/drawing/2014/main" id="{77AA9DB2-37BD-4C1E-B6B4-5AE7FC30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2" name="Rectangle 55">
            <a:extLst>
              <a:ext uri="{FF2B5EF4-FFF2-40B4-BE49-F238E27FC236}">
                <a16:creationId xmlns:a16="http://schemas.microsoft.com/office/drawing/2014/main" id="{0D85FB4A-CCC3-4C98-8D68-4464F6CA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3" name="Rectangle 56">
            <a:extLst>
              <a:ext uri="{FF2B5EF4-FFF2-40B4-BE49-F238E27FC236}">
                <a16:creationId xmlns:a16="http://schemas.microsoft.com/office/drawing/2014/main" id="{54155E9C-FA34-4D89-BF1A-49B65E6E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4" name="Rectangle 57">
            <a:extLst>
              <a:ext uri="{FF2B5EF4-FFF2-40B4-BE49-F238E27FC236}">
                <a16:creationId xmlns:a16="http://schemas.microsoft.com/office/drawing/2014/main" id="{F3BAE46C-AF75-4D44-AF61-33A2F45A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5" name="Rectangle 58">
            <a:extLst>
              <a:ext uri="{FF2B5EF4-FFF2-40B4-BE49-F238E27FC236}">
                <a16:creationId xmlns:a16="http://schemas.microsoft.com/office/drawing/2014/main" id="{C090FAAF-7B2C-421C-A7C6-4F438426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6" name="Rectangle 59">
            <a:extLst>
              <a:ext uri="{FF2B5EF4-FFF2-40B4-BE49-F238E27FC236}">
                <a16:creationId xmlns:a16="http://schemas.microsoft.com/office/drawing/2014/main" id="{C60C1474-3671-4744-A43F-43E9C724C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7" name="Rectangle 60">
            <a:extLst>
              <a:ext uri="{FF2B5EF4-FFF2-40B4-BE49-F238E27FC236}">
                <a16:creationId xmlns:a16="http://schemas.microsoft.com/office/drawing/2014/main" id="{68CAF6FE-509E-4692-A797-E6544552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8" name="Rectangle 61">
            <a:extLst>
              <a:ext uri="{FF2B5EF4-FFF2-40B4-BE49-F238E27FC236}">
                <a16:creationId xmlns:a16="http://schemas.microsoft.com/office/drawing/2014/main" id="{88C9E28E-5D68-4074-8BE1-A3CCAA44F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79" name="Rectangle 62">
            <a:extLst>
              <a:ext uri="{FF2B5EF4-FFF2-40B4-BE49-F238E27FC236}">
                <a16:creationId xmlns:a16="http://schemas.microsoft.com/office/drawing/2014/main" id="{209D07EA-4872-4597-B52A-9963F0F4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80" name="Rectangle 63">
            <a:extLst>
              <a:ext uri="{FF2B5EF4-FFF2-40B4-BE49-F238E27FC236}">
                <a16:creationId xmlns:a16="http://schemas.microsoft.com/office/drawing/2014/main" id="{AFDB56C9-8AEF-45C3-A28D-E4787975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3"/>
            <a:ext cx="157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u="sng"/>
              <a:t>PUNTO A </a:t>
            </a:r>
          </a:p>
        </p:txBody>
      </p:sp>
      <p:sp>
        <p:nvSpPr>
          <p:cNvPr id="60481" name="Rectangle 64">
            <a:extLst>
              <a:ext uri="{FF2B5EF4-FFF2-40B4-BE49-F238E27FC236}">
                <a16:creationId xmlns:a16="http://schemas.microsoft.com/office/drawing/2014/main" id="{F41D048B-1CDF-4E3F-8E6D-52FEE617C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82" name="Rectangle 65">
            <a:extLst>
              <a:ext uri="{FF2B5EF4-FFF2-40B4-BE49-F238E27FC236}">
                <a16:creationId xmlns:a16="http://schemas.microsoft.com/office/drawing/2014/main" id="{AE2F2E0D-48F5-48CC-A643-C749D55E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83" name="Rectangle 67">
            <a:extLst>
              <a:ext uri="{FF2B5EF4-FFF2-40B4-BE49-F238E27FC236}">
                <a16:creationId xmlns:a16="http://schemas.microsoft.com/office/drawing/2014/main" id="{F1E44A26-AAFE-4BB1-BD09-41522F79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84" name="Rectangle 68">
            <a:extLst>
              <a:ext uri="{FF2B5EF4-FFF2-40B4-BE49-F238E27FC236}">
                <a16:creationId xmlns:a16="http://schemas.microsoft.com/office/drawing/2014/main" id="{6358893A-7E55-409A-BA49-8E4107444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85" name="Rectangle 69">
            <a:extLst>
              <a:ext uri="{FF2B5EF4-FFF2-40B4-BE49-F238E27FC236}">
                <a16:creationId xmlns:a16="http://schemas.microsoft.com/office/drawing/2014/main" id="{AA33301B-18A2-44C7-9B0D-E5654173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86" name="Rectangle 70">
            <a:extLst>
              <a:ext uri="{FF2B5EF4-FFF2-40B4-BE49-F238E27FC236}">
                <a16:creationId xmlns:a16="http://schemas.microsoft.com/office/drawing/2014/main" id="{63AF5FE6-69A7-497B-B793-DE2DD8BC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87" name="Rectangle 71">
            <a:extLst>
              <a:ext uri="{FF2B5EF4-FFF2-40B4-BE49-F238E27FC236}">
                <a16:creationId xmlns:a16="http://schemas.microsoft.com/office/drawing/2014/main" id="{D6F548AD-0364-4391-A4C7-2CB7A70E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88" name="Rectangle 72">
            <a:extLst>
              <a:ext uri="{FF2B5EF4-FFF2-40B4-BE49-F238E27FC236}">
                <a16:creationId xmlns:a16="http://schemas.microsoft.com/office/drawing/2014/main" id="{F8B2F4CF-EDD7-4836-AB04-E48E4B0D2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89" name="Rectangle 73">
            <a:extLst>
              <a:ext uri="{FF2B5EF4-FFF2-40B4-BE49-F238E27FC236}">
                <a16:creationId xmlns:a16="http://schemas.microsoft.com/office/drawing/2014/main" id="{0DC55D07-0320-4C82-888D-D122E325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0" name="Rectangle 74">
            <a:extLst>
              <a:ext uri="{FF2B5EF4-FFF2-40B4-BE49-F238E27FC236}">
                <a16:creationId xmlns:a16="http://schemas.microsoft.com/office/drawing/2014/main" id="{4295858C-4299-4210-AD58-F8C21A9F4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1" name="Rectangle 75">
            <a:extLst>
              <a:ext uri="{FF2B5EF4-FFF2-40B4-BE49-F238E27FC236}">
                <a16:creationId xmlns:a16="http://schemas.microsoft.com/office/drawing/2014/main" id="{95EEFD98-3A70-4C49-A00B-6B923A84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2" name="Rectangle 76">
            <a:extLst>
              <a:ext uri="{FF2B5EF4-FFF2-40B4-BE49-F238E27FC236}">
                <a16:creationId xmlns:a16="http://schemas.microsoft.com/office/drawing/2014/main" id="{0E2665B7-41EE-43DA-A2B1-C05492E18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3" name="Rectangle 77">
            <a:extLst>
              <a:ext uri="{FF2B5EF4-FFF2-40B4-BE49-F238E27FC236}">
                <a16:creationId xmlns:a16="http://schemas.microsoft.com/office/drawing/2014/main" id="{36DD40CA-0B0A-4BD6-BA07-84034B0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4" name="Rectangle 78">
            <a:extLst>
              <a:ext uri="{FF2B5EF4-FFF2-40B4-BE49-F238E27FC236}">
                <a16:creationId xmlns:a16="http://schemas.microsoft.com/office/drawing/2014/main" id="{F941819F-6BB1-4D16-A1B9-53C39AAD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5" name="Rectangle 79">
            <a:extLst>
              <a:ext uri="{FF2B5EF4-FFF2-40B4-BE49-F238E27FC236}">
                <a16:creationId xmlns:a16="http://schemas.microsoft.com/office/drawing/2014/main" id="{9D4FBC60-219D-492D-8FC2-B8BD7F6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6" name="Rectangle 81">
            <a:extLst>
              <a:ext uri="{FF2B5EF4-FFF2-40B4-BE49-F238E27FC236}">
                <a16:creationId xmlns:a16="http://schemas.microsoft.com/office/drawing/2014/main" id="{824599F5-7F92-4143-B56A-81E5CA9D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7" name="Rectangle 83">
            <a:extLst>
              <a:ext uri="{FF2B5EF4-FFF2-40B4-BE49-F238E27FC236}">
                <a16:creationId xmlns:a16="http://schemas.microsoft.com/office/drawing/2014/main" id="{768562F4-7F50-4AF3-A645-0F1F047E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8" name="Rectangle 85">
            <a:extLst>
              <a:ext uri="{FF2B5EF4-FFF2-40B4-BE49-F238E27FC236}">
                <a16:creationId xmlns:a16="http://schemas.microsoft.com/office/drawing/2014/main" id="{EB3E1CFA-C81B-45DF-970A-D11CFAAFD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0499" name="Rectangle 87">
            <a:extLst>
              <a:ext uri="{FF2B5EF4-FFF2-40B4-BE49-F238E27FC236}">
                <a16:creationId xmlns:a16="http://schemas.microsoft.com/office/drawing/2014/main" id="{D3B7BBDC-8298-4EED-9818-70773274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60500" name="Object 89">
            <a:extLst>
              <a:ext uri="{FF2B5EF4-FFF2-40B4-BE49-F238E27FC236}">
                <a16:creationId xmlns:a16="http://schemas.microsoft.com/office/drawing/2014/main" id="{B5338D4D-C9A4-4566-8A07-23E4BA74C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477838"/>
          <a:ext cx="40132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Equation" r:id="rId3" imgW="2463800" imgH="444500" progId="Equation.3">
                  <p:embed/>
                </p:oleObj>
              </mc:Choice>
              <mc:Fallback>
                <p:oleObj name="Equation" r:id="rId3" imgW="2463800" imgH="4445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77838"/>
                        <a:ext cx="40132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01" name="Object 90">
            <a:extLst>
              <a:ext uri="{FF2B5EF4-FFF2-40B4-BE49-F238E27FC236}">
                <a16:creationId xmlns:a16="http://schemas.microsoft.com/office/drawing/2014/main" id="{50D4727D-C46D-4A26-B75E-40AA15540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1311275"/>
          <a:ext cx="45688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Equation" r:id="rId5" imgW="2806700" imgH="533400" progId="Equation.3">
                  <p:embed/>
                </p:oleObj>
              </mc:Choice>
              <mc:Fallback>
                <p:oleObj name="Equation" r:id="rId5" imgW="2806700" imgH="5334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311275"/>
                        <a:ext cx="45688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02" name="Rectangle 92">
            <a:extLst>
              <a:ext uri="{FF2B5EF4-FFF2-40B4-BE49-F238E27FC236}">
                <a16:creationId xmlns:a16="http://schemas.microsoft.com/office/drawing/2014/main" id="{44DF03E3-F1EE-4A13-A0C6-904AB6FF1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60503" name="Object 91">
            <a:extLst>
              <a:ext uri="{FF2B5EF4-FFF2-40B4-BE49-F238E27FC236}">
                <a16:creationId xmlns:a16="http://schemas.microsoft.com/office/drawing/2014/main" id="{EEF9DF4E-A673-464C-B586-5D1A56DD4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565400"/>
          <a:ext cx="15128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2" name="Equation" r:id="rId7" imgW="838200" imgH="241300" progId="Equation.3">
                  <p:embed/>
                </p:oleObj>
              </mc:Choice>
              <mc:Fallback>
                <p:oleObj name="Equation" r:id="rId7" imgW="838200" imgH="2413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565400"/>
                        <a:ext cx="15128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04" name="Object 93">
            <a:extLst>
              <a:ext uri="{FF2B5EF4-FFF2-40B4-BE49-F238E27FC236}">
                <a16:creationId xmlns:a16="http://schemas.microsoft.com/office/drawing/2014/main" id="{12A9BF8E-264B-4E04-922C-107884521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2295525"/>
          <a:ext cx="519588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3" name="Equation" r:id="rId9" imgW="3314700" imgH="647700" progId="Equation.3">
                  <p:embed/>
                </p:oleObj>
              </mc:Choice>
              <mc:Fallback>
                <p:oleObj name="Equation" r:id="rId9" imgW="3314700" imgH="6477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295525"/>
                        <a:ext cx="519588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05" name="Rectangle 95">
            <a:extLst>
              <a:ext uri="{FF2B5EF4-FFF2-40B4-BE49-F238E27FC236}">
                <a16:creationId xmlns:a16="http://schemas.microsoft.com/office/drawing/2014/main" id="{F1099945-4D33-40E7-9C94-F139B831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60506" name="Object 94">
            <a:extLst>
              <a:ext uri="{FF2B5EF4-FFF2-40B4-BE49-F238E27FC236}">
                <a16:creationId xmlns:a16="http://schemas.microsoft.com/office/drawing/2014/main" id="{49C2788F-211E-4B11-9FB0-26B1B61C9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500438"/>
          <a:ext cx="32400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4" name="Equation" r:id="rId11" imgW="1777229" imgH="533169" progId="Equation.3">
                  <p:embed/>
                </p:oleObj>
              </mc:Choice>
              <mc:Fallback>
                <p:oleObj name="Equation" r:id="rId11" imgW="1777229" imgH="533169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00438"/>
                        <a:ext cx="324008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07" name="Rectangle 97">
            <a:extLst>
              <a:ext uri="{FF2B5EF4-FFF2-40B4-BE49-F238E27FC236}">
                <a16:creationId xmlns:a16="http://schemas.microsoft.com/office/drawing/2014/main" id="{82082970-153C-4348-91CE-524BAEFFE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60508" name="Object 96">
            <a:extLst>
              <a:ext uri="{FF2B5EF4-FFF2-40B4-BE49-F238E27FC236}">
                <a16:creationId xmlns:a16="http://schemas.microsoft.com/office/drawing/2014/main" id="{07CD91B9-D823-40F2-8A45-FE6671A69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508500"/>
          <a:ext cx="36718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5" name="Equation" r:id="rId13" imgW="1968500" imgH="546100" progId="Equation.3">
                  <p:embed/>
                </p:oleObj>
              </mc:Choice>
              <mc:Fallback>
                <p:oleObj name="Equation" r:id="rId13" imgW="1968500" imgH="5461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508500"/>
                        <a:ext cx="36718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09" name="Rectangle 99">
            <a:extLst>
              <a:ext uri="{FF2B5EF4-FFF2-40B4-BE49-F238E27FC236}">
                <a16:creationId xmlns:a16="http://schemas.microsoft.com/office/drawing/2014/main" id="{34DC4DA1-64E0-4708-A62E-CC92BA73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60510" name="Object 98">
            <a:extLst>
              <a:ext uri="{FF2B5EF4-FFF2-40B4-BE49-F238E27FC236}">
                <a16:creationId xmlns:a16="http://schemas.microsoft.com/office/drawing/2014/main" id="{19929FF0-B1F2-4A4E-87ED-8EFA8576B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589588"/>
          <a:ext cx="36004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6" name="Equation" r:id="rId15" imgW="1600200" imgH="266700" progId="Equation.3">
                  <p:embed/>
                </p:oleObj>
              </mc:Choice>
              <mc:Fallback>
                <p:oleObj name="Equation" r:id="rId15" imgW="1600200" imgH="2667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89588"/>
                        <a:ext cx="36004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1" name="Segnaposto numero diapositiva 94">
            <a:extLst>
              <a:ext uri="{FF2B5EF4-FFF2-40B4-BE49-F238E27FC236}">
                <a16:creationId xmlns:a16="http://schemas.microsoft.com/office/drawing/2014/main" id="{8A50D9AA-AA4B-417F-B618-1A7C4142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98ACDB-0716-48F4-97F1-C97013166648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it-IT" altLang="it-IT" sz="1400"/>
          </a:p>
        </p:txBody>
      </p:sp>
      <p:sp>
        <p:nvSpPr>
          <p:cNvPr id="96" name="Segnaposto piè di pagina 4">
            <a:extLst>
              <a:ext uri="{FF2B5EF4-FFF2-40B4-BE49-F238E27FC236}">
                <a16:creationId xmlns:a16="http://schemas.microsoft.com/office/drawing/2014/main" id="{4507D5AE-3006-43F4-B40E-145BC5F3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B478172-FC61-4AA3-A52D-D0627B2DD4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581400" cy="457200"/>
          </a:xfrm>
        </p:spPr>
        <p:txBody>
          <a:bodyPr/>
          <a:lstStyle/>
          <a:p>
            <a:pPr eaLnBrk="1" hangingPunct="1"/>
            <a:r>
              <a:rPr lang="it-IT" altLang="it-IT" sz="2400" b="1" dirty="0"/>
              <a:t>Polari tecniche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D4B65F2-FA16-4EF0-9320-6F2E3CA7F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E164A96C-C65B-41AF-A26A-AC51E91BE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D1314E79-D59A-4B82-9839-494C8B6F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5F9DFFFA-E984-4C09-BFAC-211DAED52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39243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La polare parabolica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(anche ad asse non spostato)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approssima bene i regimi in cui il velivolo OPERA effettivamente</a:t>
            </a:r>
          </a:p>
        </p:txBody>
      </p:sp>
      <p:pic>
        <p:nvPicPr>
          <p:cNvPr id="11272" name="Picture 9">
            <a:extLst>
              <a:ext uri="{FF2B5EF4-FFF2-40B4-BE49-F238E27FC236}">
                <a16:creationId xmlns:a16="http://schemas.microsoft.com/office/drawing/2014/main" id="{BEC446AC-DFAC-4BC8-B7FC-FC8FA314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76250"/>
            <a:ext cx="4789488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Line 10">
            <a:extLst>
              <a:ext uri="{FF2B5EF4-FFF2-40B4-BE49-F238E27FC236}">
                <a16:creationId xmlns:a16="http://schemas.microsoft.com/office/drawing/2014/main" id="{F1026F69-B969-47BA-9EB9-98EA0CD9A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206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156DBC68-4097-410A-9084-A62012310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9338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5" name="Text Box 12">
            <a:extLst>
              <a:ext uri="{FF2B5EF4-FFF2-40B4-BE49-F238E27FC236}">
                <a16:creationId xmlns:a16="http://schemas.microsoft.com/office/drawing/2014/main" id="{64B25F13-BD37-4B9F-9C7F-306850379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741738"/>
            <a:ext cx="292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/>
              <a:t>Crociera veloce ( CL tra 0.20 e 0.30)</a:t>
            </a:r>
          </a:p>
        </p:txBody>
      </p:sp>
      <p:sp>
        <p:nvSpPr>
          <p:cNvPr id="11276" name="Text Box 13">
            <a:extLst>
              <a:ext uri="{FF2B5EF4-FFF2-40B4-BE49-F238E27FC236}">
                <a16:creationId xmlns:a16="http://schemas.microsoft.com/office/drawing/2014/main" id="{F4772C90-2597-4165-81E8-BB375B15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420938"/>
            <a:ext cx="208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/>
              <a:t>Salita ( CL tra 0.80 e 1.1)</a:t>
            </a:r>
          </a:p>
        </p:txBody>
      </p:sp>
      <p:sp>
        <p:nvSpPr>
          <p:cNvPr id="11277" name="Text Box 14">
            <a:extLst>
              <a:ext uri="{FF2B5EF4-FFF2-40B4-BE49-F238E27FC236}">
                <a16:creationId xmlns:a16="http://schemas.microsoft.com/office/drawing/2014/main" id="{23813CA9-6390-4BDF-BB83-356A2F909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213100"/>
            <a:ext cx="283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/>
              <a:t>Crociera lenta ( CL tra 0.30 e 0.50)</a:t>
            </a:r>
          </a:p>
        </p:txBody>
      </p:sp>
      <p:sp>
        <p:nvSpPr>
          <p:cNvPr id="11278" name="Text Box 15">
            <a:extLst>
              <a:ext uri="{FF2B5EF4-FFF2-40B4-BE49-F238E27FC236}">
                <a16:creationId xmlns:a16="http://schemas.microsoft.com/office/drawing/2014/main" id="{F9C29C15-579A-4015-96A2-EB32473FF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5941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0.20</a:t>
            </a:r>
          </a:p>
        </p:txBody>
      </p:sp>
      <p:sp>
        <p:nvSpPr>
          <p:cNvPr id="11279" name="Text Box 16">
            <a:extLst>
              <a:ext uri="{FF2B5EF4-FFF2-40B4-BE49-F238E27FC236}">
                <a16:creationId xmlns:a16="http://schemas.microsoft.com/office/drawing/2014/main" id="{C2F42916-98E1-4BF1-8AA9-BB159FC8B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628775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1.00 – 1.20</a:t>
            </a:r>
          </a:p>
        </p:txBody>
      </p:sp>
      <p:sp>
        <p:nvSpPr>
          <p:cNvPr id="11280" name="Segnaposto numero diapositiva 15">
            <a:extLst>
              <a:ext uri="{FF2B5EF4-FFF2-40B4-BE49-F238E27FC236}">
                <a16:creationId xmlns:a16="http://schemas.microsoft.com/office/drawing/2014/main" id="{6B2612E7-FB0A-432F-95A4-BCE35E70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2FC40-0CE2-41D5-A5CE-AFA14FBE7184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it-IT" altLang="it-IT" sz="140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2EB4C69-B046-40C1-9249-D7B0EC510EFF}"/>
              </a:ext>
            </a:extLst>
          </p:cNvPr>
          <p:cNvCxnSpPr/>
          <p:nvPr/>
        </p:nvCxnSpPr>
        <p:spPr>
          <a:xfrm rot="5400000" flipH="1" flipV="1">
            <a:off x="3214687" y="3000376"/>
            <a:ext cx="1857375" cy="0"/>
          </a:xfrm>
          <a:prstGeom prst="straightConnector1">
            <a:avLst/>
          </a:prstGeom>
          <a:ln w="158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Rettangolo 19">
            <a:extLst>
              <a:ext uri="{FF2B5EF4-FFF2-40B4-BE49-F238E27FC236}">
                <a16:creationId xmlns:a16="http://schemas.microsoft.com/office/drawing/2014/main" id="{20B7EFA1-6751-4FE6-ABFE-D4EC04DA3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214563"/>
            <a:ext cx="3786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Il velivolo solitamente vola in questo range di assetti: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it-IT" altLang="it-IT" sz="2400"/>
              <a:t> crociera veloce 0.20-0.30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it-IT" altLang="it-IT" sz="2400"/>
              <a:t> crociera lenta 0.30-0.50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it-IT" altLang="it-IT" sz="2400"/>
              <a:t> salita 0.90-1.20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1283" name="Text Box 8">
            <a:extLst>
              <a:ext uri="{FF2B5EF4-FFF2-40B4-BE49-F238E27FC236}">
                <a16:creationId xmlns:a16="http://schemas.microsoft.com/office/drawing/2014/main" id="{F37C3F92-F758-4E0B-9C12-09CF3761A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248275"/>
            <a:ext cx="77866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b="1"/>
              <a:t>Quindi CONVIENE MOLTO OPERARE CON LA POLARE PARABOLICA  ! (Equazione semplice e rispondenza con quella effettiva nel range di CL usati per il volo e per il calcolo delle prestazioni)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BFDE1B52-F8E4-4CE2-B34A-9ED5A0FC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7AA126E5-8BBE-46F3-A17C-10CE1EA183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APPROCCIO ANALITICO</a:t>
            </a:r>
            <a:endParaRPr lang="it-IT" altLang="it-IT" sz="1800" b="1" dirty="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FE61EDA-353E-4423-B515-B1435B76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0030275E-562E-4F63-94A3-3FFEAC58D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46" name="Rectangle 5">
            <a:extLst>
              <a:ext uri="{FF2B5EF4-FFF2-40B4-BE49-F238E27FC236}">
                <a16:creationId xmlns:a16="http://schemas.microsoft.com/office/drawing/2014/main" id="{94678960-96FF-4FE8-8BBE-4F715327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47" name="Rectangle 6">
            <a:extLst>
              <a:ext uri="{FF2B5EF4-FFF2-40B4-BE49-F238E27FC236}">
                <a16:creationId xmlns:a16="http://schemas.microsoft.com/office/drawing/2014/main" id="{5536D4FA-64FF-4419-8B72-9D6A13E0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48" name="Rectangle 7">
            <a:extLst>
              <a:ext uri="{FF2B5EF4-FFF2-40B4-BE49-F238E27FC236}">
                <a16:creationId xmlns:a16="http://schemas.microsoft.com/office/drawing/2014/main" id="{E2AD5B92-0B9B-489A-B0E7-E00E032F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49" name="Rectangle 8">
            <a:extLst>
              <a:ext uri="{FF2B5EF4-FFF2-40B4-BE49-F238E27FC236}">
                <a16:creationId xmlns:a16="http://schemas.microsoft.com/office/drawing/2014/main" id="{89000837-6BAD-4D06-9132-0A63815F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0" name="Rectangle 9">
            <a:extLst>
              <a:ext uri="{FF2B5EF4-FFF2-40B4-BE49-F238E27FC236}">
                <a16:creationId xmlns:a16="http://schemas.microsoft.com/office/drawing/2014/main" id="{67D4147B-F1DB-4559-BE64-C4012BC27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1" name="Rectangle 10">
            <a:extLst>
              <a:ext uri="{FF2B5EF4-FFF2-40B4-BE49-F238E27FC236}">
                <a16:creationId xmlns:a16="http://schemas.microsoft.com/office/drawing/2014/main" id="{BBCD4A5F-9A95-461F-9E0C-3ADCCC77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2" name="Rectangle 11">
            <a:extLst>
              <a:ext uri="{FF2B5EF4-FFF2-40B4-BE49-F238E27FC236}">
                <a16:creationId xmlns:a16="http://schemas.microsoft.com/office/drawing/2014/main" id="{4154D43E-668F-4E04-91D6-C05470D51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3" name="Rectangle 12">
            <a:extLst>
              <a:ext uri="{FF2B5EF4-FFF2-40B4-BE49-F238E27FC236}">
                <a16:creationId xmlns:a16="http://schemas.microsoft.com/office/drawing/2014/main" id="{E7A7EA8C-EB65-4F4A-8EED-4095C0646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4" name="Rectangle 13">
            <a:extLst>
              <a:ext uri="{FF2B5EF4-FFF2-40B4-BE49-F238E27FC236}">
                <a16:creationId xmlns:a16="http://schemas.microsoft.com/office/drawing/2014/main" id="{A558E365-176A-4EA6-A3DB-1DBB051AF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5" name="Rectangle 14">
            <a:extLst>
              <a:ext uri="{FF2B5EF4-FFF2-40B4-BE49-F238E27FC236}">
                <a16:creationId xmlns:a16="http://schemas.microsoft.com/office/drawing/2014/main" id="{0F433AFA-FF1E-4629-A238-56D996AB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6" name="Rectangle 15">
            <a:extLst>
              <a:ext uri="{FF2B5EF4-FFF2-40B4-BE49-F238E27FC236}">
                <a16:creationId xmlns:a16="http://schemas.microsoft.com/office/drawing/2014/main" id="{9F516B70-A6FB-46C4-B316-7FAF497B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7" name="Rectangle 16">
            <a:extLst>
              <a:ext uri="{FF2B5EF4-FFF2-40B4-BE49-F238E27FC236}">
                <a16:creationId xmlns:a16="http://schemas.microsoft.com/office/drawing/2014/main" id="{2432B80D-29A5-4CD8-8D99-1D6C9850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8" name="Rectangle 17">
            <a:extLst>
              <a:ext uri="{FF2B5EF4-FFF2-40B4-BE49-F238E27FC236}">
                <a16:creationId xmlns:a16="http://schemas.microsoft.com/office/drawing/2014/main" id="{1A1C1F68-01D0-452A-B1D4-4110E0A2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59" name="Rectangle 18">
            <a:extLst>
              <a:ext uri="{FF2B5EF4-FFF2-40B4-BE49-F238E27FC236}">
                <a16:creationId xmlns:a16="http://schemas.microsoft.com/office/drawing/2014/main" id="{7EA27977-1619-42C1-9305-01C645DC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0" name="Rectangle 20">
            <a:extLst>
              <a:ext uri="{FF2B5EF4-FFF2-40B4-BE49-F238E27FC236}">
                <a16:creationId xmlns:a16="http://schemas.microsoft.com/office/drawing/2014/main" id="{E77D04B5-5AA0-4E23-ABCD-6DCAAAF45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1" name="Rectangle 21">
            <a:extLst>
              <a:ext uri="{FF2B5EF4-FFF2-40B4-BE49-F238E27FC236}">
                <a16:creationId xmlns:a16="http://schemas.microsoft.com/office/drawing/2014/main" id="{56B36F61-A0C6-4B2D-943E-B42287F7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2" name="Rectangle 22">
            <a:extLst>
              <a:ext uri="{FF2B5EF4-FFF2-40B4-BE49-F238E27FC236}">
                <a16:creationId xmlns:a16="http://schemas.microsoft.com/office/drawing/2014/main" id="{EB241E6A-6DE8-4D54-AC27-CD1A157D6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3" name="Rectangle 23">
            <a:extLst>
              <a:ext uri="{FF2B5EF4-FFF2-40B4-BE49-F238E27FC236}">
                <a16:creationId xmlns:a16="http://schemas.microsoft.com/office/drawing/2014/main" id="{5EC0CEE0-E3E7-4B45-ACBA-A6246D8A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4" name="Rectangle 24">
            <a:extLst>
              <a:ext uri="{FF2B5EF4-FFF2-40B4-BE49-F238E27FC236}">
                <a16:creationId xmlns:a16="http://schemas.microsoft.com/office/drawing/2014/main" id="{1A362671-C99D-474A-BCD0-FF7521B0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5" name="Rectangle 25">
            <a:extLst>
              <a:ext uri="{FF2B5EF4-FFF2-40B4-BE49-F238E27FC236}">
                <a16:creationId xmlns:a16="http://schemas.microsoft.com/office/drawing/2014/main" id="{B124F9E8-89AF-4DCF-B922-CAE88952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6" name="Rectangle 26">
            <a:extLst>
              <a:ext uri="{FF2B5EF4-FFF2-40B4-BE49-F238E27FC236}">
                <a16:creationId xmlns:a16="http://schemas.microsoft.com/office/drawing/2014/main" id="{E2716CCF-D5EE-4C18-A842-AFE5F05C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7" name="Rectangle 27">
            <a:extLst>
              <a:ext uri="{FF2B5EF4-FFF2-40B4-BE49-F238E27FC236}">
                <a16:creationId xmlns:a16="http://schemas.microsoft.com/office/drawing/2014/main" id="{E94108CF-77D0-4B66-8B57-2A385E0D4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8" name="Rectangle 28">
            <a:extLst>
              <a:ext uri="{FF2B5EF4-FFF2-40B4-BE49-F238E27FC236}">
                <a16:creationId xmlns:a16="http://schemas.microsoft.com/office/drawing/2014/main" id="{236428CE-D65D-4F76-B87C-126C53B8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69" name="Rectangle 29">
            <a:extLst>
              <a:ext uri="{FF2B5EF4-FFF2-40B4-BE49-F238E27FC236}">
                <a16:creationId xmlns:a16="http://schemas.microsoft.com/office/drawing/2014/main" id="{4927B095-19CA-4F24-B6BB-907E4991D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0" name="Rectangle 30">
            <a:extLst>
              <a:ext uri="{FF2B5EF4-FFF2-40B4-BE49-F238E27FC236}">
                <a16:creationId xmlns:a16="http://schemas.microsoft.com/office/drawing/2014/main" id="{69E7C33F-C778-472D-9400-57B269232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1" name="Rectangle 31">
            <a:extLst>
              <a:ext uri="{FF2B5EF4-FFF2-40B4-BE49-F238E27FC236}">
                <a16:creationId xmlns:a16="http://schemas.microsoft.com/office/drawing/2014/main" id="{2C61AC0A-402D-4109-8D80-2CFEEFCC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2" name="Rectangle 32">
            <a:extLst>
              <a:ext uri="{FF2B5EF4-FFF2-40B4-BE49-F238E27FC236}">
                <a16:creationId xmlns:a16="http://schemas.microsoft.com/office/drawing/2014/main" id="{06ED9413-D77B-43A3-8B84-2FCF740B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3" name="Rectangle 33">
            <a:extLst>
              <a:ext uri="{FF2B5EF4-FFF2-40B4-BE49-F238E27FC236}">
                <a16:creationId xmlns:a16="http://schemas.microsoft.com/office/drawing/2014/main" id="{24DCA067-F674-48D5-916D-3154E4F9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4" name="Rectangle 34">
            <a:extLst>
              <a:ext uri="{FF2B5EF4-FFF2-40B4-BE49-F238E27FC236}">
                <a16:creationId xmlns:a16="http://schemas.microsoft.com/office/drawing/2014/main" id="{7A9024D0-8028-4BDF-8B98-0048FC411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5" name="Rectangle 35">
            <a:extLst>
              <a:ext uri="{FF2B5EF4-FFF2-40B4-BE49-F238E27FC236}">
                <a16:creationId xmlns:a16="http://schemas.microsoft.com/office/drawing/2014/main" id="{032969D3-6A7F-439D-BB59-FB2C47C8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6" name="Rectangle 36">
            <a:extLst>
              <a:ext uri="{FF2B5EF4-FFF2-40B4-BE49-F238E27FC236}">
                <a16:creationId xmlns:a16="http://schemas.microsoft.com/office/drawing/2014/main" id="{1C531E89-C8C6-4915-AFB5-11AEA6A75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7" name="Rectangle 37">
            <a:extLst>
              <a:ext uri="{FF2B5EF4-FFF2-40B4-BE49-F238E27FC236}">
                <a16:creationId xmlns:a16="http://schemas.microsoft.com/office/drawing/2014/main" id="{7559D874-EBE3-4E2D-B732-4CE26F296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8" name="Rectangle 38">
            <a:extLst>
              <a:ext uri="{FF2B5EF4-FFF2-40B4-BE49-F238E27FC236}">
                <a16:creationId xmlns:a16="http://schemas.microsoft.com/office/drawing/2014/main" id="{811EBC36-95BF-4F1A-BDA5-C1D477C5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79" name="Rectangle 39">
            <a:extLst>
              <a:ext uri="{FF2B5EF4-FFF2-40B4-BE49-F238E27FC236}">
                <a16:creationId xmlns:a16="http://schemas.microsoft.com/office/drawing/2014/main" id="{53BEA314-8B31-41A1-9410-63C5AC898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0" name="Rectangle 40">
            <a:extLst>
              <a:ext uri="{FF2B5EF4-FFF2-40B4-BE49-F238E27FC236}">
                <a16:creationId xmlns:a16="http://schemas.microsoft.com/office/drawing/2014/main" id="{A3C4BBD9-604D-402F-984E-E56FBA82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1" name="Rectangle 41">
            <a:extLst>
              <a:ext uri="{FF2B5EF4-FFF2-40B4-BE49-F238E27FC236}">
                <a16:creationId xmlns:a16="http://schemas.microsoft.com/office/drawing/2014/main" id="{B0EF6DFC-46EF-44F8-8A5F-9053B3DD8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2" name="Rectangle 42">
            <a:extLst>
              <a:ext uri="{FF2B5EF4-FFF2-40B4-BE49-F238E27FC236}">
                <a16:creationId xmlns:a16="http://schemas.microsoft.com/office/drawing/2014/main" id="{AA3F4386-C512-4B48-949A-5DD869F19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3" name="Rectangle 43">
            <a:extLst>
              <a:ext uri="{FF2B5EF4-FFF2-40B4-BE49-F238E27FC236}">
                <a16:creationId xmlns:a16="http://schemas.microsoft.com/office/drawing/2014/main" id="{B175AA69-A477-4247-B6D9-DB72F0B8C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4" name="Rectangle 44">
            <a:extLst>
              <a:ext uri="{FF2B5EF4-FFF2-40B4-BE49-F238E27FC236}">
                <a16:creationId xmlns:a16="http://schemas.microsoft.com/office/drawing/2014/main" id="{E1DECBC5-61A6-4A05-91CA-39474AB73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5" name="Rectangle 45">
            <a:extLst>
              <a:ext uri="{FF2B5EF4-FFF2-40B4-BE49-F238E27FC236}">
                <a16:creationId xmlns:a16="http://schemas.microsoft.com/office/drawing/2014/main" id="{325388AF-2284-40AE-A242-607B7945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6" name="Rectangle 46">
            <a:extLst>
              <a:ext uri="{FF2B5EF4-FFF2-40B4-BE49-F238E27FC236}">
                <a16:creationId xmlns:a16="http://schemas.microsoft.com/office/drawing/2014/main" id="{BB72ACFA-3129-4532-8213-37F744FB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7" name="Rectangle 47">
            <a:extLst>
              <a:ext uri="{FF2B5EF4-FFF2-40B4-BE49-F238E27FC236}">
                <a16:creationId xmlns:a16="http://schemas.microsoft.com/office/drawing/2014/main" id="{ECFB2328-5932-4404-AE27-BD50AAD0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8" name="Rectangle 48">
            <a:extLst>
              <a:ext uri="{FF2B5EF4-FFF2-40B4-BE49-F238E27FC236}">
                <a16:creationId xmlns:a16="http://schemas.microsoft.com/office/drawing/2014/main" id="{DF610007-7FF5-47C7-B1FD-0D528507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89" name="Rectangle 49">
            <a:extLst>
              <a:ext uri="{FF2B5EF4-FFF2-40B4-BE49-F238E27FC236}">
                <a16:creationId xmlns:a16="http://schemas.microsoft.com/office/drawing/2014/main" id="{3477E289-3A41-424F-851E-82CC657C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0" name="Rectangle 50">
            <a:extLst>
              <a:ext uri="{FF2B5EF4-FFF2-40B4-BE49-F238E27FC236}">
                <a16:creationId xmlns:a16="http://schemas.microsoft.com/office/drawing/2014/main" id="{3EDD2666-3616-439A-96A2-62ADCC1E6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1" name="Rectangle 51">
            <a:extLst>
              <a:ext uri="{FF2B5EF4-FFF2-40B4-BE49-F238E27FC236}">
                <a16:creationId xmlns:a16="http://schemas.microsoft.com/office/drawing/2014/main" id="{10B7EBCB-CF02-4E77-9B75-2C5C3543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2" name="Rectangle 52">
            <a:extLst>
              <a:ext uri="{FF2B5EF4-FFF2-40B4-BE49-F238E27FC236}">
                <a16:creationId xmlns:a16="http://schemas.microsoft.com/office/drawing/2014/main" id="{509CD9CC-4AA2-462A-A768-3441C8727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3" name="Rectangle 53">
            <a:extLst>
              <a:ext uri="{FF2B5EF4-FFF2-40B4-BE49-F238E27FC236}">
                <a16:creationId xmlns:a16="http://schemas.microsoft.com/office/drawing/2014/main" id="{12534016-DD8B-44E2-B6C3-14ADEBA6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4" name="Rectangle 54">
            <a:extLst>
              <a:ext uri="{FF2B5EF4-FFF2-40B4-BE49-F238E27FC236}">
                <a16:creationId xmlns:a16="http://schemas.microsoft.com/office/drawing/2014/main" id="{D8A219FA-344B-4148-BF1D-BBA4E960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5" name="Rectangle 55">
            <a:extLst>
              <a:ext uri="{FF2B5EF4-FFF2-40B4-BE49-F238E27FC236}">
                <a16:creationId xmlns:a16="http://schemas.microsoft.com/office/drawing/2014/main" id="{E0156672-4E95-4661-B239-6C3DFDA5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6" name="Rectangle 56">
            <a:extLst>
              <a:ext uri="{FF2B5EF4-FFF2-40B4-BE49-F238E27FC236}">
                <a16:creationId xmlns:a16="http://schemas.microsoft.com/office/drawing/2014/main" id="{7A45F5C3-675D-4691-98C6-816D0744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7" name="Rectangle 57">
            <a:extLst>
              <a:ext uri="{FF2B5EF4-FFF2-40B4-BE49-F238E27FC236}">
                <a16:creationId xmlns:a16="http://schemas.microsoft.com/office/drawing/2014/main" id="{E88C2807-58DE-4F8A-9F01-503088DCE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8" name="Rectangle 58">
            <a:extLst>
              <a:ext uri="{FF2B5EF4-FFF2-40B4-BE49-F238E27FC236}">
                <a16:creationId xmlns:a16="http://schemas.microsoft.com/office/drawing/2014/main" id="{A46260C7-A387-46FA-A04E-3BACF335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499" name="Rectangle 59">
            <a:extLst>
              <a:ext uri="{FF2B5EF4-FFF2-40B4-BE49-F238E27FC236}">
                <a16:creationId xmlns:a16="http://schemas.microsoft.com/office/drawing/2014/main" id="{BB3364A5-FD74-4DE5-AD45-21E5B789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0" name="Rectangle 60">
            <a:extLst>
              <a:ext uri="{FF2B5EF4-FFF2-40B4-BE49-F238E27FC236}">
                <a16:creationId xmlns:a16="http://schemas.microsoft.com/office/drawing/2014/main" id="{EA3F8F37-F818-477E-8B39-A4E6D514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1" name="Rectangle 61">
            <a:extLst>
              <a:ext uri="{FF2B5EF4-FFF2-40B4-BE49-F238E27FC236}">
                <a16:creationId xmlns:a16="http://schemas.microsoft.com/office/drawing/2014/main" id="{53A18729-2683-45A8-8B0C-900CFAC4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2" name="Rectangle 62">
            <a:extLst>
              <a:ext uri="{FF2B5EF4-FFF2-40B4-BE49-F238E27FC236}">
                <a16:creationId xmlns:a16="http://schemas.microsoft.com/office/drawing/2014/main" id="{1596EDFA-5BF0-493E-A6A0-F03890ED6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3" name="Rectangle 64">
            <a:extLst>
              <a:ext uri="{FF2B5EF4-FFF2-40B4-BE49-F238E27FC236}">
                <a16:creationId xmlns:a16="http://schemas.microsoft.com/office/drawing/2014/main" id="{8ED074F8-9252-430A-81A4-B053D0234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4" name="Rectangle 65">
            <a:extLst>
              <a:ext uri="{FF2B5EF4-FFF2-40B4-BE49-F238E27FC236}">
                <a16:creationId xmlns:a16="http://schemas.microsoft.com/office/drawing/2014/main" id="{FC7EBE10-A0F4-43B3-8290-4A36A171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5" name="Rectangle 66">
            <a:extLst>
              <a:ext uri="{FF2B5EF4-FFF2-40B4-BE49-F238E27FC236}">
                <a16:creationId xmlns:a16="http://schemas.microsoft.com/office/drawing/2014/main" id="{C97991A1-1077-45A4-B00C-C1AEF56B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6" name="Rectangle 67">
            <a:extLst>
              <a:ext uri="{FF2B5EF4-FFF2-40B4-BE49-F238E27FC236}">
                <a16:creationId xmlns:a16="http://schemas.microsoft.com/office/drawing/2014/main" id="{720A523E-7188-4465-B6E4-D999BEF0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7" name="Rectangle 68">
            <a:extLst>
              <a:ext uri="{FF2B5EF4-FFF2-40B4-BE49-F238E27FC236}">
                <a16:creationId xmlns:a16="http://schemas.microsoft.com/office/drawing/2014/main" id="{278DAB1A-ED30-4971-BEAA-6ECD66958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8" name="Rectangle 69">
            <a:extLst>
              <a:ext uri="{FF2B5EF4-FFF2-40B4-BE49-F238E27FC236}">
                <a16:creationId xmlns:a16="http://schemas.microsoft.com/office/drawing/2014/main" id="{A53FEBF2-8109-477A-BD22-7E806B8F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09" name="Rectangle 70">
            <a:extLst>
              <a:ext uri="{FF2B5EF4-FFF2-40B4-BE49-F238E27FC236}">
                <a16:creationId xmlns:a16="http://schemas.microsoft.com/office/drawing/2014/main" id="{F0B07E2E-1953-4F2E-9DE5-AE703B11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0" name="Rectangle 71">
            <a:extLst>
              <a:ext uri="{FF2B5EF4-FFF2-40B4-BE49-F238E27FC236}">
                <a16:creationId xmlns:a16="http://schemas.microsoft.com/office/drawing/2014/main" id="{3E714987-16E8-4A00-8153-AA932B9FD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1" name="Rectangle 72">
            <a:extLst>
              <a:ext uri="{FF2B5EF4-FFF2-40B4-BE49-F238E27FC236}">
                <a16:creationId xmlns:a16="http://schemas.microsoft.com/office/drawing/2014/main" id="{3C6B15A8-277F-4070-A95E-734564A03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2" name="Rectangle 73">
            <a:extLst>
              <a:ext uri="{FF2B5EF4-FFF2-40B4-BE49-F238E27FC236}">
                <a16:creationId xmlns:a16="http://schemas.microsoft.com/office/drawing/2014/main" id="{EE17EBD3-823D-4920-A176-0661A8CBB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3" name="Rectangle 74">
            <a:extLst>
              <a:ext uri="{FF2B5EF4-FFF2-40B4-BE49-F238E27FC236}">
                <a16:creationId xmlns:a16="http://schemas.microsoft.com/office/drawing/2014/main" id="{2DA8C803-1D20-4C9C-A3A7-5BB53AAC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4" name="Rectangle 75">
            <a:extLst>
              <a:ext uri="{FF2B5EF4-FFF2-40B4-BE49-F238E27FC236}">
                <a16:creationId xmlns:a16="http://schemas.microsoft.com/office/drawing/2014/main" id="{905D6418-B84B-42D4-969C-14330D58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5" name="Rectangle 76">
            <a:extLst>
              <a:ext uri="{FF2B5EF4-FFF2-40B4-BE49-F238E27FC236}">
                <a16:creationId xmlns:a16="http://schemas.microsoft.com/office/drawing/2014/main" id="{A0AC1BC6-FB79-4271-A6C7-A8A77776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6" name="Rectangle 77">
            <a:extLst>
              <a:ext uri="{FF2B5EF4-FFF2-40B4-BE49-F238E27FC236}">
                <a16:creationId xmlns:a16="http://schemas.microsoft.com/office/drawing/2014/main" id="{9242DEAF-02D1-43A4-A6FB-6AD28AB2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7" name="Rectangle 78">
            <a:extLst>
              <a:ext uri="{FF2B5EF4-FFF2-40B4-BE49-F238E27FC236}">
                <a16:creationId xmlns:a16="http://schemas.microsoft.com/office/drawing/2014/main" id="{E57B2CBD-1BCD-43F4-9618-F075710D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8" name="Rectangle 79">
            <a:extLst>
              <a:ext uri="{FF2B5EF4-FFF2-40B4-BE49-F238E27FC236}">
                <a16:creationId xmlns:a16="http://schemas.microsoft.com/office/drawing/2014/main" id="{D5098365-5F21-428B-98DC-6EA439EE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19" name="Rectangle 80">
            <a:extLst>
              <a:ext uri="{FF2B5EF4-FFF2-40B4-BE49-F238E27FC236}">
                <a16:creationId xmlns:a16="http://schemas.microsoft.com/office/drawing/2014/main" id="{B18B456C-6EEB-4748-9382-1E282B37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20" name="Rectangle 81">
            <a:extLst>
              <a:ext uri="{FF2B5EF4-FFF2-40B4-BE49-F238E27FC236}">
                <a16:creationId xmlns:a16="http://schemas.microsoft.com/office/drawing/2014/main" id="{E80DE61A-E024-457A-BF70-62D5CFCA5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21" name="Rectangle 82">
            <a:extLst>
              <a:ext uri="{FF2B5EF4-FFF2-40B4-BE49-F238E27FC236}">
                <a16:creationId xmlns:a16="http://schemas.microsoft.com/office/drawing/2014/main" id="{CBEA8C57-658E-4494-8D54-B303F009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22" name="Rectangle 85">
            <a:extLst>
              <a:ext uri="{FF2B5EF4-FFF2-40B4-BE49-F238E27FC236}">
                <a16:creationId xmlns:a16="http://schemas.microsoft.com/office/drawing/2014/main" id="{14432AA9-8DE2-4AA8-9771-9DCB0289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23" name="Rectangle 88">
            <a:extLst>
              <a:ext uri="{FF2B5EF4-FFF2-40B4-BE49-F238E27FC236}">
                <a16:creationId xmlns:a16="http://schemas.microsoft.com/office/drawing/2014/main" id="{D4BB8C20-F073-4A92-A6FA-862CA55E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24" name="Rectangle 90">
            <a:extLst>
              <a:ext uri="{FF2B5EF4-FFF2-40B4-BE49-F238E27FC236}">
                <a16:creationId xmlns:a16="http://schemas.microsoft.com/office/drawing/2014/main" id="{E69C5AB4-2A74-4425-83F6-7B5372F7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25" name="Rectangle 92">
            <a:extLst>
              <a:ext uri="{FF2B5EF4-FFF2-40B4-BE49-F238E27FC236}">
                <a16:creationId xmlns:a16="http://schemas.microsoft.com/office/drawing/2014/main" id="{1428C972-7643-4547-AE48-F408C1DC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1526" name="Rectangle 95">
            <a:extLst>
              <a:ext uri="{FF2B5EF4-FFF2-40B4-BE49-F238E27FC236}">
                <a16:creationId xmlns:a16="http://schemas.microsoft.com/office/drawing/2014/main" id="{89D374B9-2B78-4B9F-ABBF-C98B6C3CA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61527" name="Object 94">
            <a:extLst>
              <a:ext uri="{FF2B5EF4-FFF2-40B4-BE49-F238E27FC236}">
                <a16:creationId xmlns:a16="http://schemas.microsoft.com/office/drawing/2014/main" id="{096E0748-44D7-44E8-AF0C-5BB64F541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620713"/>
          <a:ext cx="56165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Equation" r:id="rId3" imgW="2373870" imgH="266584" progId="Equation.3">
                  <p:embed/>
                </p:oleObj>
              </mc:Choice>
              <mc:Fallback>
                <p:oleObj name="Equation" r:id="rId3" imgW="2373870" imgH="266584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0713"/>
                        <a:ext cx="56165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8" name="Segnaposto numero diapositiva 87">
            <a:extLst>
              <a:ext uri="{FF2B5EF4-FFF2-40B4-BE49-F238E27FC236}">
                <a16:creationId xmlns:a16="http://schemas.microsoft.com/office/drawing/2014/main" id="{27942D21-1B71-49A0-B2AE-19867C2E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781767-4B12-4157-A21B-03253A1722ED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it-IT" altLang="it-IT" sz="1400"/>
          </a:p>
        </p:txBody>
      </p:sp>
      <p:graphicFrame>
        <p:nvGraphicFramePr>
          <p:cNvPr id="61529" name="Object 89">
            <a:extLst>
              <a:ext uri="{FF2B5EF4-FFF2-40B4-BE49-F238E27FC236}">
                <a16:creationId xmlns:a16="http://schemas.microsoft.com/office/drawing/2014/main" id="{9EE36C27-7833-4DB6-928E-224702A01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1357313"/>
          <a:ext cx="39989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Equazione" r:id="rId5" imgW="1688367" imgH="215806" progId="Equation.3">
                  <p:embed/>
                </p:oleObj>
              </mc:Choice>
              <mc:Fallback>
                <p:oleObj name="Equazione" r:id="rId5" imgW="1688367" imgH="215806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357313"/>
                        <a:ext cx="39989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30" name="Picture 69">
            <a:extLst>
              <a:ext uri="{FF2B5EF4-FFF2-40B4-BE49-F238E27FC236}">
                <a16:creationId xmlns:a16="http://schemas.microsoft.com/office/drawing/2014/main" id="{3AA1F9C1-F2BB-44CD-8AE4-FEDEB4554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143125"/>
            <a:ext cx="414496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Segnaposto piè di pagina 4">
            <a:extLst>
              <a:ext uri="{FF2B5EF4-FFF2-40B4-BE49-F238E27FC236}">
                <a16:creationId xmlns:a16="http://schemas.microsoft.com/office/drawing/2014/main" id="{35778C51-B426-41B7-8D18-EC75DAEA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99864585-AE74-4BF5-A065-352DAACF36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PUNTI CARATTERISTICI</a:t>
            </a:r>
            <a:endParaRPr lang="it-IT" altLang="it-IT" sz="1800" b="1" dirty="0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6D19E8F-1611-4E34-A03C-BBB67D1E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16A30F07-5A06-4F9A-8769-29A16C8F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0" name="Rectangle 5">
            <a:extLst>
              <a:ext uri="{FF2B5EF4-FFF2-40B4-BE49-F238E27FC236}">
                <a16:creationId xmlns:a16="http://schemas.microsoft.com/office/drawing/2014/main" id="{41B9D815-D96D-4DEA-89CA-D07EA16F5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1" name="Rectangle 6">
            <a:extLst>
              <a:ext uri="{FF2B5EF4-FFF2-40B4-BE49-F238E27FC236}">
                <a16:creationId xmlns:a16="http://schemas.microsoft.com/office/drawing/2014/main" id="{C816045E-8282-4298-A577-D8B0C367B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2" name="Rectangle 7">
            <a:extLst>
              <a:ext uri="{FF2B5EF4-FFF2-40B4-BE49-F238E27FC236}">
                <a16:creationId xmlns:a16="http://schemas.microsoft.com/office/drawing/2014/main" id="{49CB0021-5815-4337-8563-3A4168D87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3" name="Rectangle 8">
            <a:extLst>
              <a:ext uri="{FF2B5EF4-FFF2-40B4-BE49-F238E27FC236}">
                <a16:creationId xmlns:a16="http://schemas.microsoft.com/office/drawing/2014/main" id="{24C5EA68-B365-4FBA-AFFE-1B88F7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4" name="Rectangle 9">
            <a:extLst>
              <a:ext uri="{FF2B5EF4-FFF2-40B4-BE49-F238E27FC236}">
                <a16:creationId xmlns:a16="http://schemas.microsoft.com/office/drawing/2014/main" id="{79AB88F4-7D61-40FF-B0BE-54E60073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5" name="Rectangle 10">
            <a:extLst>
              <a:ext uri="{FF2B5EF4-FFF2-40B4-BE49-F238E27FC236}">
                <a16:creationId xmlns:a16="http://schemas.microsoft.com/office/drawing/2014/main" id="{9282136B-D907-45B8-ACEC-749AB913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6" name="Rectangle 11">
            <a:extLst>
              <a:ext uri="{FF2B5EF4-FFF2-40B4-BE49-F238E27FC236}">
                <a16:creationId xmlns:a16="http://schemas.microsoft.com/office/drawing/2014/main" id="{3E4F3D66-719C-486C-976D-242381BF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7" name="Rectangle 12">
            <a:extLst>
              <a:ext uri="{FF2B5EF4-FFF2-40B4-BE49-F238E27FC236}">
                <a16:creationId xmlns:a16="http://schemas.microsoft.com/office/drawing/2014/main" id="{C9970888-EEC1-4BC1-90F7-BFBCAA12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8" name="Rectangle 13">
            <a:extLst>
              <a:ext uri="{FF2B5EF4-FFF2-40B4-BE49-F238E27FC236}">
                <a16:creationId xmlns:a16="http://schemas.microsoft.com/office/drawing/2014/main" id="{F0B7EC40-AE74-4A50-AFC4-BEED47C24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79" name="Rectangle 14">
            <a:extLst>
              <a:ext uri="{FF2B5EF4-FFF2-40B4-BE49-F238E27FC236}">
                <a16:creationId xmlns:a16="http://schemas.microsoft.com/office/drawing/2014/main" id="{F6468D91-FD3C-432A-B8D7-934DD8C0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0" name="Rectangle 15">
            <a:extLst>
              <a:ext uri="{FF2B5EF4-FFF2-40B4-BE49-F238E27FC236}">
                <a16:creationId xmlns:a16="http://schemas.microsoft.com/office/drawing/2014/main" id="{8B3E24C4-C0FA-4766-82F6-8ABC6908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1" name="Rectangle 16">
            <a:extLst>
              <a:ext uri="{FF2B5EF4-FFF2-40B4-BE49-F238E27FC236}">
                <a16:creationId xmlns:a16="http://schemas.microsoft.com/office/drawing/2014/main" id="{E18C3A2E-EA9C-47C4-8344-AB636236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2" name="Rectangle 17">
            <a:extLst>
              <a:ext uri="{FF2B5EF4-FFF2-40B4-BE49-F238E27FC236}">
                <a16:creationId xmlns:a16="http://schemas.microsoft.com/office/drawing/2014/main" id="{4B85FB3C-AE8F-458B-B957-89F8CF946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3" name="Rectangle 18">
            <a:extLst>
              <a:ext uri="{FF2B5EF4-FFF2-40B4-BE49-F238E27FC236}">
                <a16:creationId xmlns:a16="http://schemas.microsoft.com/office/drawing/2014/main" id="{3182BB36-E41B-4BCE-9607-AD69EFAB4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4" name="Rectangle 19">
            <a:extLst>
              <a:ext uri="{FF2B5EF4-FFF2-40B4-BE49-F238E27FC236}">
                <a16:creationId xmlns:a16="http://schemas.microsoft.com/office/drawing/2014/main" id="{490C83BF-03CD-4915-A673-57814C0C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5" name="Rectangle 20">
            <a:extLst>
              <a:ext uri="{FF2B5EF4-FFF2-40B4-BE49-F238E27FC236}">
                <a16:creationId xmlns:a16="http://schemas.microsoft.com/office/drawing/2014/main" id="{15A7CF6D-0CBA-46E2-9185-9AAC492BF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6" name="Rectangle 21">
            <a:extLst>
              <a:ext uri="{FF2B5EF4-FFF2-40B4-BE49-F238E27FC236}">
                <a16:creationId xmlns:a16="http://schemas.microsoft.com/office/drawing/2014/main" id="{DA7309A8-7A65-48BD-897B-BD5E0A78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7" name="Rectangle 22">
            <a:extLst>
              <a:ext uri="{FF2B5EF4-FFF2-40B4-BE49-F238E27FC236}">
                <a16:creationId xmlns:a16="http://schemas.microsoft.com/office/drawing/2014/main" id="{ABC0DF63-18C2-41AB-A152-6ED1DA94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8" name="Rectangle 23">
            <a:extLst>
              <a:ext uri="{FF2B5EF4-FFF2-40B4-BE49-F238E27FC236}">
                <a16:creationId xmlns:a16="http://schemas.microsoft.com/office/drawing/2014/main" id="{3B9F9CC3-8576-49BA-942D-2B5B2565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89" name="Rectangle 24">
            <a:extLst>
              <a:ext uri="{FF2B5EF4-FFF2-40B4-BE49-F238E27FC236}">
                <a16:creationId xmlns:a16="http://schemas.microsoft.com/office/drawing/2014/main" id="{E43664AD-FD2C-4FB5-8DA1-A02174CC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0" name="Rectangle 25">
            <a:extLst>
              <a:ext uri="{FF2B5EF4-FFF2-40B4-BE49-F238E27FC236}">
                <a16:creationId xmlns:a16="http://schemas.microsoft.com/office/drawing/2014/main" id="{A3DF0658-3F72-4E1B-941D-040035B6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1" name="Rectangle 26">
            <a:extLst>
              <a:ext uri="{FF2B5EF4-FFF2-40B4-BE49-F238E27FC236}">
                <a16:creationId xmlns:a16="http://schemas.microsoft.com/office/drawing/2014/main" id="{752A70A8-FFCA-447D-832D-54DCD741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2" name="Rectangle 27">
            <a:extLst>
              <a:ext uri="{FF2B5EF4-FFF2-40B4-BE49-F238E27FC236}">
                <a16:creationId xmlns:a16="http://schemas.microsoft.com/office/drawing/2014/main" id="{D6EA877C-579D-4BB9-A698-4229794E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3" name="Rectangle 28">
            <a:extLst>
              <a:ext uri="{FF2B5EF4-FFF2-40B4-BE49-F238E27FC236}">
                <a16:creationId xmlns:a16="http://schemas.microsoft.com/office/drawing/2014/main" id="{B63DD44C-2CEF-49AF-9913-99508EE7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4" name="Rectangle 29">
            <a:extLst>
              <a:ext uri="{FF2B5EF4-FFF2-40B4-BE49-F238E27FC236}">
                <a16:creationId xmlns:a16="http://schemas.microsoft.com/office/drawing/2014/main" id="{E8EE5C5D-212D-436A-AE7B-C26DB31D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5" name="Rectangle 30">
            <a:extLst>
              <a:ext uri="{FF2B5EF4-FFF2-40B4-BE49-F238E27FC236}">
                <a16:creationId xmlns:a16="http://schemas.microsoft.com/office/drawing/2014/main" id="{CAC87DF8-7B68-4E9E-9E7C-F909DB78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6" name="Rectangle 31">
            <a:extLst>
              <a:ext uri="{FF2B5EF4-FFF2-40B4-BE49-F238E27FC236}">
                <a16:creationId xmlns:a16="http://schemas.microsoft.com/office/drawing/2014/main" id="{CE5FDF0E-76F1-4E94-B594-2366DAF0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7" name="Rectangle 32">
            <a:extLst>
              <a:ext uri="{FF2B5EF4-FFF2-40B4-BE49-F238E27FC236}">
                <a16:creationId xmlns:a16="http://schemas.microsoft.com/office/drawing/2014/main" id="{2F7A6491-18D7-42F4-940E-0C83CAA5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8" name="Rectangle 33">
            <a:extLst>
              <a:ext uri="{FF2B5EF4-FFF2-40B4-BE49-F238E27FC236}">
                <a16:creationId xmlns:a16="http://schemas.microsoft.com/office/drawing/2014/main" id="{3936496A-1922-4CBD-83F0-2DDB62ED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499" name="Rectangle 34">
            <a:extLst>
              <a:ext uri="{FF2B5EF4-FFF2-40B4-BE49-F238E27FC236}">
                <a16:creationId xmlns:a16="http://schemas.microsoft.com/office/drawing/2014/main" id="{D82C4848-A2BF-474E-895E-E73F5C61A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0" name="Rectangle 35">
            <a:extLst>
              <a:ext uri="{FF2B5EF4-FFF2-40B4-BE49-F238E27FC236}">
                <a16:creationId xmlns:a16="http://schemas.microsoft.com/office/drawing/2014/main" id="{8FDD23D3-AB82-49B1-949E-C0A9DF320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1" name="Rectangle 36">
            <a:extLst>
              <a:ext uri="{FF2B5EF4-FFF2-40B4-BE49-F238E27FC236}">
                <a16:creationId xmlns:a16="http://schemas.microsoft.com/office/drawing/2014/main" id="{26F5C1AF-0A94-4627-90ED-7D85B4B4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2" name="Rectangle 37">
            <a:extLst>
              <a:ext uri="{FF2B5EF4-FFF2-40B4-BE49-F238E27FC236}">
                <a16:creationId xmlns:a16="http://schemas.microsoft.com/office/drawing/2014/main" id="{25B9560C-623E-4684-87C8-A09F32DB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3" name="Rectangle 38">
            <a:extLst>
              <a:ext uri="{FF2B5EF4-FFF2-40B4-BE49-F238E27FC236}">
                <a16:creationId xmlns:a16="http://schemas.microsoft.com/office/drawing/2014/main" id="{D46C362C-64B2-4827-AC16-C74FE9430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4" name="Rectangle 39">
            <a:extLst>
              <a:ext uri="{FF2B5EF4-FFF2-40B4-BE49-F238E27FC236}">
                <a16:creationId xmlns:a16="http://schemas.microsoft.com/office/drawing/2014/main" id="{303F2A15-BDF6-4D6B-8EDD-5DC1DF03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5" name="Rectangle 40">
            <a:extLst>
              <a:ext uri="{FF2B5EF4-FFF2-40B4-BE49-F238E27FC236}">
                <a16:creationId xmlns:a16="http://schemas.microsoft.com/office/drawing/2014/main" id="{5296206F-C868-4C57-A09F-8E33D9BD2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6" name="Rectangle 41">
            <a:extLst>
              <a:ext uri="{FF2B5EF4-FFF2-40B4-BE49-F238E27FC236}">
                <a16:creationId xmlns:a16="http://schemas.microsoft.com/office/drawing/2014/main" id="{651C7B16-12D3-4BB5-9B60-E38B772A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7" name="Rectangle 42">
            <a:extLst>
              <a:ext uri="{FF2B5EF4-FFF2-40B4-BE49-F238E27FC236}">
                <a16:creationId xmlns:a16="http://schemas.microsoft.com/office/drawing/2014/main" id="{21623739-EC24-4882-B32E-EF30A9A53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8" name="Rectangle 43">
            <a:extLst>
              <a:ext uri="{FF2B5EF4-FFF2-40B4-BE49-F238E27FC236}">
                <a16:creationId xmlns:a16="http://schemas.microsoft.com/office/drawing/2014/main" id="{E2801C37-5F9B-41D5-9718-6513BD90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09" name="Rectangle 44">
            <a:extLst>
              <a:ext uri="{FF2B5EF4-FFF2-40B4-BE49-F238E27FC236}">
                <a16:creationId xmlns:a16="http://schemas.microsoft.com/office/drawing/2014/main" id="{D7F1A397-196B-4543-A31F-A7A8FEE6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0" name="Rectangle 45">
            <a:extLst>
              <a:ext uri="{FF2B5EF4-FFF2-40B4-BE49-F238E27FC236}">
                <a16:creationId xmlns:a16="http://schemas.microsoft.com/office/drawing/2014/main" id="{115E6265-2D98-40CD-B383-5FB63D6E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1" name="Rectangle 46">
            <a:extLst>
              <a:ext uri="{FF2B5EF4-FFF2-40B4-BE49-F238E27FC236}">
                <a16:creationId xmlns:a16="http://schemas.microsoft.com/office/drawing/2014/main" id="{A995059E-45C0-459A-87EA-2B282F3E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2" name="Rectangle 47">
            <a:extLst>
              <a:ext uri="{FF2B5EF4-FFF2-40B4-BE49-F238E27FC236}">
                <a16:creationId xmlns:a16="http://schemas.microsoft.com/office/drawing/2014/main" id="{1ABA2E9B-4770-4DD9-B0FD-A67A21F0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3" name="Rectangle 48">
            <a:extLst>
              <a:ext uri="{FF2B5EF4-FFF2-40B4-BE49-F238E27FC236}">
                <a16:creationId xmlns:a16="http://schemas.microsoft.com/office/drawing/2014/main" id="{4BF5537B-867C-4C43-BB82-F825979EC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4" name="Rectangle 49">
            <a:extLst>
              <a:ext uri="{FF2B5EF4-FFF2-40B4-BE49-F238E27FC236}">
                <a16:creationId xmlns:a16="http://schemas.microsoft.com/office/drawing/2014/main" id="{9FB7C156-330B-4DA0-B8CC-56A447A7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5" name="Rectangle 50">
            <a:extLst>
              <a:ext uri="{FF2B5EF4-FFF2-40B4-BE49-F238E27FC236}">
                <a16:creationId xmlns:a16="http://schemas.microsoft.com/office/drawing/2014/main" id="{5BC8EA4A-4159-41A7-AE6A-CE3F0A116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6" name="Rectangle 51">
            <a:extLst>
              <a:ext uri="{FF2B5EF4-FFF2-40B4-BE49-F238E27FC236}">
                <a16:creationId xmlns:a16="http://schemas.microsoft.com/office/drawing/2014/main" id="{302B8613-470B-4713-A33B-766912BE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7" name="Rectangle 52">
            <a:extLst>
              <a:ext uri="{FF2B5EF4-FFF2-40B4-BE49-F238E27FC236}">
                <a16:creationId xmlns:a16="http://schemas.microsoft.com/office/drawing/2014/main" id="{6D489F74-3C13-4241-AA74-AD0E225D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8" name="Rectangle 53">
            <a:extLst>
              <a:ext uri="{FF2B5EF4-FFF2-40B4-BE49-F238E27FC236}">
                <a16:creationId xmlns:a16="http://schemas.microsoft.com/office/drawing/2014/main" id="{CED5973D-C98B-4F73-990C-9158E04B1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19" name="Rectangle 54">
            <a:extLst>
              <a:ext uri="{FF2B5EF4-FFF2-40B4-BE49-F238E27FC236}">
                <a16:creationId xmlns:a16="http://schemas.microsoft.com/office/drawing/2014/main" id="{8E0B1A65-75DB-4D13-B43A-0F1FFEC5E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0" name="Rectangle 55">
            <a:extLst>
              <a:ext uri="{FF2B5EF4-FFF2-40B4-BE49-F238E27FC236}">
                <a16:creationId xmlns:a16="http://schemas.microsoft.com/office/drawing/2014/main" id="{6463A56D-C765-497E-8137-06801029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1" name="Rectangle 56">
            <a:extLst>
              <a:ext uri="{FF2B5EF4-FFF2-40B4-BE49-F238E27FC236}">
                <a16:creationId xmlns:a16="http://schemas.microsoft.com/office/drawing/2014/main" id="{C3019F71-609A-49BB-8F80-6D874171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2" name="Rectangle 57">
            <a:extLst>
              <a:ext uri="{FF2B5EF4-FFF2-40B4-BE49-F238E27FC236}">
                <a16:creationId xmlns:a16="http://schemas.microsoft.com/office/drawing/2014/main" id="{698BE57E-0288-4C19-8436-993ECC54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3" name="Rectangle 58">
            <a:extLst>
              <a:ext uri="{FF2B5EF4-FFF2-40B4-BE49-F238E27FC236}">
                <a16:creationId xmlns:a16="http://schemas.microsoft.com/office/drawing/2014/main" id="{2D9F698A-FB2E-4945-ACFE-A70B6286E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4" name="Rectangle 59">
            <a:extLst>
              <a:ext uri="{FF2B5EF4-FFF2-40B4-BE49-F238E27FC236}">
                <a16:creationId xmlns:a16="http://schemas.microsoft.com/office/drawing/2014/main" id="{F6EF4EB8-80AD-4EC9-AD46-25BD5EAE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5" name="Rectangle 60">
            <a:extLst>
              <a:ext uri="{FF2B5EF4-FFF2-40B4-BE49-F238E27FC236}">
                <a16:creationId xmlns:a16="http://schemas.microsoft.com/office/drawing/2014/main" id="{9ADEA9BD-721A-4C8D-9D61-86B6BBBA2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6" name="Rectangle 61">
            <a:extLst>
              <a:ext uri="{FF2B5EF4-FFF2-40B4-BE49-F238E27FC236}">
                <a16:creationId xmlns:a16="http://schemas.microsoft.com/office/drawing/2014/main" id="{9773F110-08ED-4076-85E5-84132A9A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7" name="Rectangle 62">
            <a:extLst>
              <a:ext uri="{FF2B5EF4-FFF2-40B4-BE49-F238E27FC236}">
                <a16:creationId xmlns:a16="http://schemas.microsoft.com/office/drawing/2014/main" id="{7E1742A5-B659-49F0-91A3-7558233D9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8" name="Rectangle 63">
            <a:extLst>
              <a:ext uri="{FF2B5EF4-FFF2-40B4-BE49-F238E27FC236}">
                <a16:creationId xmlns:a16="http://schemas.microsoft.com/office/drawing/2014/main" id="{79B353F5-DD26-4D79-ACE7-51C511DE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29" name="Rectangle 64">
            <a:extLst>
              <a:ext uri="{FF2B5EF4-FFF2-40B4-BE49-F238E27FC236}">
                <a16:creationId xmlns:a16="http://schemas.microsoft.com/office/drawing/2014/main" id="{8E3CF105-58AF-4114-B268-52B921DB7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0" name="Rectangle 65">
            <a:extLst>
              <a:ext uri="{FF2B5EF4-FFF2-40B4-BE49-F238E27FC236}">
                <a16:creationId xmlns:a16="http://schemas.microsoft.com/office/drawing/2014/main" id="{D2A528AE-5F8B-472C-B2DB-BCC39F6D0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1" name="Rectangle 66">
            <a:extLst>
              <a:ext uri="{FF2B5EF4-FFF2-40B4-BE49-F238E27FC236}">
                <a16:creationId xmlns:a16="http://schemas.microsoft.com/office/drawing/2014/main" id="{0199B3C4-F520-48EB-B0D1-931D5F17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2" name="Rectangle 67">
            <a:extLst>
              <a:ext uri="{FF2B5EF4-FFF2-40B4-BE49-F238E27FC236}">
                <a16:creationId xmlns:a16="http://schemas.microsoft.com/office/drawing/2014/main" id="{993BA588-EC10-4A37-BE02-A8B7AF9B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3" name="Rectangle 68">
            <a:extLst>
              <a:ext uri="{FF2B5EF4-FFF2-40B4-BE49-F238E27FC236}">
                <a16:creationId xmlns:a16="http://schemas.microsoft.com/office/drawing/2014/main" id="{1A2EC304-70AA-4381-854E-E49126EBA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4" name="Rectangle 69">
            <a:extLst>
              <a:ext uri="{FF2B5EF4-FFF2-40B4-BE49-F238E27FC236}">
                <a16:creationId xmlns:a16="http://schemas.microsoft.com/office/drawing/2014/main" id="{309D793F-4604-47B7-ABFB-591651DAE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5" name="Rectangle 70">
            <a:extLst>
              <a:ext uri="{FF2B5EF4-FFF2-40B4-BE49-F238E27FC236}">
                <a16:creationId xmlns:a16="http://schemas.microsoft.com/office/drawing/2014/main" id="{1E58D55A-3B16-404E-81C4-9C7F8D86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6" name="Rectangle 71">
            <a:extLst>
              <a:ext uri="{FF2B5EF4-FFF2-40B4-BE49-F238E27FC236}">
                <a16:creationId xmlns:a16="http://schemas.microsoft.com/office/drawing/2014/main" id="{88ACD397-B18F-4E6F-B87B-95921E6AB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7" name="Rectangle 72">
            <a:extLst>
              <a:ext uri="{FF2B5EF4-FFF2-40B4-BE49-F238E27FC236}">
                <a16:creationId xmlns:a16="http://schemas.microsoft.com/office/drawing/2014/main" id="{3F397235-A072-461A-A849-DFAC593E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8" name="Rectangle 73">
            <a:extLst>
              <a:ext uri="{FF2B5EF4-FFF2-40B4-BE49-F238E27FC236}">
                <a16:creationId xmlns:a16="http://schemas.microsoft.com/office/drawing/2014/main" id="{1088139C-4C0E-4CA4-9EF9-4630B4803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39" name="Rectangle 74">
            <a:extLst>
              <a:ext uri="{FF2B5EF4-FFF2-40B4-BE49-F238E27FC236}">
                <a16:creationId xmlns:a16="http://schemas.microsoft.com/office/drawing/2014/main" id="{BC8A5869-B7CA-4A02-8A98-A50D5B21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0" name="Rectangle 75">
            <a:extLst>
              <a:ext uri="{FF2B5EF4-FFF2-40B4-BE49-F238E27FC236}">
                <a16:creationId xmlns:a16="http://schemas.microsoft.com/office/drawing/2014/main" id="{BEACA378-604B-4431-AABC-49EA07C6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1" name="Rectangle 76">
            <a:extLst>
              <a:ext uri="{FF2B5EF4-FFF2-40B4-BE49-F238E27FC236}">
                <a16:creationId xmlns:a16="http://schemas.microsoft.com/office/drawing/2014/main" id="{B1B55E92-D6AF-4BCB-800C-5618A532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2" name="Rectangle 77">
            <a:extLst>
              <a:ext uri="{FF2B5EF4-FFF2-40B4-BE49-F238E27FC236}">
                <a16:creationId xmlns:a16="http://schemas.microsoft.com/office/drawing/2014/main" id="{49AA5B86-A542-439D-9FB4-C8A41B38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3" name="Rectangle 78">
            <a:extLst>
              <a:ext uri="{FF2B5EF4-FFF2-40B4-BE49-F238E27FC236}">
                <a16:creationId xmlns:a16="http://schemas.microsoft.com/office/drawing/2014/main" id="{74097238-018A-4AFD-880C-E6CD57603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4" name="Rectangle 79">
            <a:extLst>
              <a:ext uri="{FF2B5EF4-FFF2-40B4-BE49-F238E27FC236}">
                <a16:creationId xmlns:a16="http://schemas.microsoft.com/office/drawing/2014/main" id="{4257D1F2-B062-48C2-A890-163F82A8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5" name="Rectangle 80">
            <a:extLst>
              <a:ext uri="{FF2B5EF4-FFF2-40B4-BE49-F238E27FC236}">
                <a16:creationId xmlns:a16="http://schemas.microsoft.com/office/drawing/2014/main" id="{567DA520-1F7C-464C-A72F-D3D48D31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6" name="Rectangle 81">
            <a:extLst>
              <a:ext uri="{FF2B5EF4-FFF2-40B4-BE49-F238E27FC236}">
                <a16:creationId xmlns:a16="http://schemas.microsoft.com/office/drawing/2014/main" id="{AB276F70-A7A3-4EDA-965F-BDAED661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7" name="Rectangle 82">
            <a:extLst>
              <a:ext uri="{FF2B5EF4-FFF2-40B4-BE49-F238E27FC236}">
                <a16:creationId xmlns:a16="http://schemas.microsoft.com/office/drawing/2014/main" id="{386742C2-F87C-47FA-9513-3545541A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8" name="Rectangle 83">
            <a:extLst>
              <a:ext uri="{FF2B5EF4-FFF2-40B4-BE49-F238E27FC236}">
                <a16:creationId xmlns:a16="http://schemas.microsoft.com/office/drawing/2014/main" id="{F7399D3F-7142-48EF-BED6-0B94004F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49" name="Rectangle 84">
            <a:extLst>
              <a:ext uri="{FF2B5EF4-FFF2-40B4-BE49-F238E27FC236}">
                <a16:creationId xmlns:a16="http://schemas.microsoft.com/office/drawing/2014/main" id="{9901E212-9C32-4EC5-A8F0-5DE03A109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2550" name="Rectangle 85">
            <a:extLst>
              <a:ext uri="{FF2B5EF4-FFF2-40B4-BE49-F238E27FC236}">
                <a16:creationId xmlns:a16="http://schemas.microsoft.com/office/drawing/2014/main" id="{3666D240-4EBA-4592-9053-2A5AA641F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62551" name="Picture 87">
            <a:extLst>
              <a:ext uri="{FF2B5EF4-FFF2-40B4-BE49-F238E27FC236}">
                <a16:creationId xmlns:a16="http://schemas.microsoft.com/office/drawing/2014/main" id="{DDD04006-A45C-4006-826D-6B676993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0582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52" name="Text Box 88">
            <a:extLst>
              <a:ext uri="{FF2B5EF4-FFF2-40B4-BE49-F238E27FC236}">
                <a16:creationId xmlns:a16="http://schemas.microsoft.com/office/drawing/2014/main" id="{F96CA4B3-5026-4BBE-AE35-8FDFEFCC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641350"/>
            <a:ext cx="1141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Punto S</a:t>
            </a:r>
          </a:p>
        </p:txBody>
      </p:sp>
      <p:sp>
        <p:nvSpPr>
          <p:cNvPr id="62553" name="Segnaposto numero diapositiva 88">
            <a:extLst>
              <a:ext uri="{FF2B5EF4-FFF2-40B4-BE49-F238E27FC236}">
                <a16:creationId xmlns:a16="http://schemas.microsoft.com/office/drawing/2014/main" id="{311B10B0-3EFE-4746-AB1B-893C9905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E1B713-0B50-4016-84E8-5D914648C629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it-IT" altLang="it-IT" sz="1400"/>
          </a:p>
        </p:txBody>
      </p:sp>
      <p:sp>
        <p:nvSpPr>
          <p:cNvPr id="90" name="Segnaposto piè di pagina 4">
            <a:extLst>
              <a:ext uri="{FF2B5EF4-FFF2-40B4-BE49-F238E27FC236}">
                <a16:creationId xmlns:a16="http://schemas.microsoft.com/office/drawing/2014/main" id="{1343C4D3-53A2-47A6-BE1F-6D844448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9B75945E-9667-43CB-88D2-9A6530F98F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PUNTI CARATTERISTICI</a:t>
            </a:r>
            <a:endParaRPr lang="it-IT" altLang="it-IT" sz="1800" b="1" dirty="0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0C9821B-E8F9-4981-807C-D7277F3B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345E8770-9925-4307-9485-1ADB05C38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9AD8FB73-580E-4E93-BD7E-EE484B5A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495" name="Rectangle 6">
            <a:extLst>
              <a:ext uri="{FF2B5EF4-FFF2-40B4-BE49-F238E27FC236}">
                <a16:creationId xmlns:a16="http://schemas.microsoft.com/office/drawing/2014/main" id="{302A16DF-6B91-4F0F-AD14-7DF1D46F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798AAB3E-3DA7-4B72-93EA-80D5CD2ED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497" name="Rectangle 8">
            <a:extLst>
              <a:ext uri="{FF2B5EF4-FFF2-40B4-BE49-F238E27FC236}">
                <a16:creationId xmlns:a16="http://schemas.microsoft.com/office/drawing/2014/main" id="{7119A9F5-BA4B-43E2-9B2B-57F4C72E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498" name="Rectangle 9">
            <a:extLst>
              <a:ext uri="{FF2B5EF4-FFF2-40B4-BE49-F238E27FC236}">
                <a16:creationId xmlns:a16="http://schemas.microsoft.com/office/drawing/2014/main" id="{A0184A09-3D7F-4593-AC36-FF7003BE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499" name="Rectangle 10">
            <a:extLst>
              <a:ext uri="{FF2B5EF4-FFF2-40B4-BE49-F238E27FC236}">
                <a16:creationId xmlns:a16="http://schemas.microsoft.com/office/drawing/2014/main" id="{FEA24108-F989-445D-8839-1BAE1E650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0" name="Rectangle 11">
            <a:extLst>
              <a:ext uri="{FF2B5EF4-FFF2-40B4-BE49-F238E27FC236}">
                <a16:creationId xmlns:a16="http://schemas.microsoft.com/office/drawing/2014/main" id="{25D91FC3-CF0C-4C8A-AFCD-44DA646D5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1" name="Rectangle 12">
            <a:extLst>
              <a:ext uri="{FF2B5EF4-FFF2-40B4-BE49-F238E27FC236}">
                <a16:creationId xmlns:a16="http://schemas.microsoft.com/office/drawing/2014/main" id="{5818618B-2DB0-4982-81A5-41D4946E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2" name="Rectangle 13">
            <a:extLst>
              <a:ext uri="{FF2B5EF4-FFF2-40B4-BE49-F238E27FC236}">
                <a16:creationId xmlns:a16="http://schemas.microsoft.com/office/drawing/2014/main" id="{F7A3DB16-B801-4E03-8A6C-E8AD29DC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3" name="Rectangle 14">
            <a:extLst>
              <a:ext uri="{FF2B5EF4-FFF2-40B4-BE49-F238E27FC236}">
                <a16:creationId xmlns:a16="http://schemas.microsoft.com/office/drawing/2014/main" id="{50C9B498-4CF0-4204-A079-052F7ED4A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4" name="Rectangle 15">
            <a:extLst>
              <a:ext uri="{FF2B5EF4-FFF2-40B4-BE49-F238E27FC236}">
                <a16:creationId xmlns:a16="http://schemas.microsoft.com/office/drawing/2014/main" id="{21CF1D69-3263-495E-9A04-8DA2AB1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5" name="Rectangle 16">
            <a:extLst>
              <a:ext uri="{FF2B5EF4-FFF2-40B4-BE49-F238E27FC236}">
                <a16:creationId xmlns:a16="http://schemas.microsoft.com/office/drawing/2014/main" id="{21A189F9-B919-4F44-8F00-A72A94E7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6" name="Rectangle 17">
            <a:extLst>
              <a:ext uri="{FF2B5EF4-FFF2-40B4-BE49-F238E27FC236}">
                <a16:creationId xmlns:a16="http://schemas.microsoft.com/office/drawing/2014/main" id="{EA5CA5FD-A964-4A33-9D60-948C574D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7" name="Rectangle 18">
            <a:extLst>
              <a:ext uri="{FF2B5EF4-FFF2-40B4-BE49-F238E27FC236}">
                <a16:creationId xmlns:a16="http://schemas.microsoft.com/office/drawing/2014/main" id="{AFDEC692-9A50-489C-B602-49F8E13F4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8" name="Rectangle 19">
            <a:extLst>
              <a:ext uri="{FF2B5EF4-FFF2-40B4-BE49-F238E27FC236}">
                <a16:creationId xmlns:a16="http://schemas.microsoft.com/office/drawing/2014/main" id="{43BA465F-F294-477B-8147-8A9BF41A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09" name="Rectangle 20">
            <a:extLst>
              <a:ext uri="{FF2B5EF4-FFF2-40B4-BE49-F238E27FC236}">
                <a16:creationId xmlns:a16="http://schemas.microsoft.com/office/drawing/2014/main" id="{D6656486-78F9-414D-99B7-66A8CFC1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0" name="Rectangle 21">
            <a:extLst>
              <a:ext uri="{FF2B5EF4-FFF2-40B4-BE49-F238E27FC236}">
                <a16:creationId xmlns:a16="http://schemas.microsoft.com/office/drawing/2014/main" id="{EDC0B17A-3410-479C-8647-9B911B32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1" name="Rectangle 22">
            <a:extLst>
              <a:ext uri="{FF2B5EF4-FFF2-40B4-BE49-F238E27FC236}">
                <a16:creationId xmlns:a16="http://schemas.microsoft.com/office/drawing/2014/main" id="{8B28CB58-2BDF-440F-82CC-9870AA22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2" name="Rectangle 23">
            <a:extLst>
              <a:ext uri="{FF2B5EF4-FFF2-40B4-BE49-F238E27FC236}">
                <a16:creationId xmlns:a16="http://schemas.microsoft.com/office/drawing/2014/main" id="{E2E8FEFB-ABDC-4DC3-B3A6-BB2D7C49F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3" name="Rectangle 24">
            <a:extLst>
              <a:ext uri="{FF2B5EF4-FFF2-40B4-BE49-F238E27FC236}">
                <a16:creationId xmlns:a16="http://schemas.microsoft.com/office/drawing/2014/main" id="{F18CD9E9-FE29-4EC5-814C-160FDA89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4" name="Rectangle 25">
            <a:extLst>
              <a:ext uri="{FF2B5EF4-FFF2-40B4-BE49-F238E27FC236}">
                <a16:creationId xmlns:a16="http://schemas.microsoft.com/office/drawing/2014/main" id="{2EE2FFFD-1B2A-4ABD-AE2A-83111760A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5" name="Rectangle 26">
            <a:extLst>
              <a:ext uri="{FF2B5EF4-FFF2-40B4-BE49-F238E27FC236}">
                <a16:creationId xmlns:a16="http://schemas.microsoft.com/office/drawing/2014/main" id="{6DFAC0C4-6C71-4230-A9DE-A429562AD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6" name="Rectangle 27">
            <a:extLst>
              <a:ext uri="{FF2B5EF4-FFF2-40B4-BE49-F238E27FC236}">
                <a16:creationId xmlns:a16="http://schemas.microsoft.com/office/drawing/2014/main" id="{715FF7CF-427A-4CAC-8EB2-3958023D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7" name="Rectangle 28">
            <a:extLst>
              <a:ext uri="{FF2B5EF4-FFF2-40B4-BE49-F238E27FC236}">
                <a16:creationId xmlns:a16="http://schemas.microsoft.com/office/drawing/2014/main" id="{F3FB0247-0B38-46F3-A2E9-20196F32B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8" name="Rectangle 29">
            <a:extLst>
              <a:ext uri="{FF2B5EF4-FFF2-40B4-BE49-F238E27FC236}">
                <a16:creationId xmlns:a16="http://schemas.microsoft.com/office/drawing/2014/main" id="{A5C89CA5-69FE-495A-9041-09BC365D5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19" name="Rectangle 30">
            <a:extLst>
              <a:ext uri="{FF2B5EF4-FFF2-40B4-BE49-F238E27FC236}">
                <a16:creationId xmlns:a16="http://schemas.microsoft.com/office/drawing/2014/main" id="{EBE7DB52-9967-4E27-8C89-8F1B140B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0" name="Rectangle 31">
            <a:extLst>
              <a:ext uri="{FF2B5EF4-FFF2-40B4-BE49-F238E27FC236}">
                <a16:creationId xmlns:a16="http://schemas.microsoft.com/office/drawing/2014/main" id="{205F5609-8BF7-4BC0-9358-C20AA053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1" name="Rectangle 32">
            <a:extLst>
              <a:ext uri="{FF2B5EF4-FFF2-40B4-BE49-F238E27FC236}">
                <a16:creationId xmlns:a16="http://schemas.microsoft.com/office/drawing/2014/main" id="{D62BB385-EBA3-4EE2-ABCA-EE67204C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2" name="Rectangle 33">
            <a:extLst>
              <a:ext uri="{FF2B5EF4-FFF2-40B4-BE49-F238E27FC236}">
                <a16:creationId xmlns:a16="http://schemas.microsoft.com/office/drawing/2014/main" id="{E7510960-C376-40B4-8549-DA63CFD35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3" name="Rectangle 34">
            <a:extLst>
              <a:ext uri="{FF2B5EF4-FFF2-40B4-BE49-F238E27FC236}">
                <a16:creationId xmlns:a16="http://schemas.microsoft.com/office/drawing/2014/main" id="{9DCC6F53-4DBC-482E-9EE9-4CFAB56F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4" name="Rectangle 35">
            <a:extLst>
              <a:ext uri="{FF2B5EF4-FFF2-40B4-BE49-F238E27FC236}">
                <a16:creationId xmlns:a16="http://schemas.microsoft.com/office/drawing/2014/main" id="{0CEE57A2-DE88-4067-8791-EB08D5A4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5" name="Rectangle 36">
            <a:extLst>
              <a:ext uri="{FF2B5EF4-FFF2-40B4-BE49-F238E27FC236}">
                <a16:creationId xmlns:a16="http://schemas.microsoft.com/office/drawing/2014/main" id="{6E13F864-F9C1-41E5-A5AF-3A4402C25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6" name="Rectangle 37">
            <a:extLst>
              <a:ext uri="{FF2B5EF4-FFF2-40B4-BE49-F238E27FC236}">
                <a16:creationId xmlns:a16="http://schemas.microsoft.com/office/drawing/2014/main" id="{2E186F29-FA16-40F6-8CD2-DCD8B5EF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7" name="Rectangle 38">
            <a:extLst>
              <a:ext uri="{FF2B5EF4-FFF2-40B4-BE49-F238E27FC236}">
                <a16:creationId xmlns:a16="http://schemas.microsoft.com/office/drawing/2014/main" id="{FA14FAF6-540A-4EC8-B0E4-8090DD3A0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8" name="Rectangle 39">
            <a:extLst>
              <a:ext uri="{FF2B5EF4-FFF2-40B4-BE49-F238E27FC236}">
                <a16:creationId xmlns:a16="http://schemas.microsoft.com/office/drawing/2014/main" id="{A2346BDA-9F8C-4CE2-9B44-F4DA5CBD4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29" name="Rectangle 40">
            <a:extLst>
              <a:ext uri="{FF2B5EF4-FFF2-40B4-BE49-F238E27FC236}">
                <a16:creationId xmlns:a16="http://schemas.microsoft.com/office/drawing/2014/main" id="{B9287F3C-3726-470E-AFB4-E15A01A8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0" name="Rectangle 41">
            <a:extLst>
              <a:ext uri="{FF2B5EF4-FFF2-40B4-BE49-F238E27FC236}">
                <a16:creationId xmlns:a16="http://schemas.microsoft.com/office/drawing/2014/main" id="{E933D8BE-F880-4698-8B88-F0CD72E0A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1" name="Rectangle 42">
            <a:extLst>
              <a:ext uri="{FF2B5EF4-FFF2-40B4-BE49-F238E27FC236}">
                <a16:creationId xmlns:a16="http://schemas.microsoft.com/office/drawing/2014/main" id="{3752C27B-0967-44C5-B34F-25AA2332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2" name="Rectangle 43">
            <a:extLst>
              <a:ext uri="{FF2B5EF4-FFF2-40B4-BE49-F238E27FC236}">
                <a16:creationId xmlns:a16="http://schemas.microsoft.com/office/drawing/2014/main" id="{6E71043B-8D15-491C-9D64-67F2E7C1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3" name="Rectangle 44">
            <a:extLst>
              <a:ext uri="{FF2B5EF4-FFF2-40B4-BE49-F238E27FC236}">
                <a16:creationId xmlns:a16="http://schemas.microsoft.com/office/drawing/2014/main" id="{77CCA348-001B-4031-83A0-DFDD3CAF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4" name="Rectangle 45">
            <a:extLst>
              <a:ext uri="{FF2B5EF4-FFF2-40B4-BE49-F238E27FC236}">
                <a16:creationId xmlns:a16="http://schemas.microsoft.com/office/drawing/2014/main" id="{F901D04A-9AFE-456F-B4BD-6D6319FC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5" name="Rectangle 46">
            <a:extLst>
              <a:ext uri="{FF2B5EF4-FFF2-40B4-BE49-F238E27FC236}">
                <a16:creationId xmlns:a16="http://schemas.microsoft.com/office/drawing/2014/main" id="{FD923993-63A1-48C2-BE05-FC642AFC8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6" name="Rectangle 47">
            <a:extLst>
              <a:ext uri="{FF2B5EF4-FFF2-40B4-BE49-F238E27FC236}">
                <a16:creationId xmlns:a16="http://schemas.microsoft.com/office/drawing/2014/main" id="{38A9D25C-2953-4610-B77B-4EB7DFCD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7" name="Rectangle 48">
            <a:extLst>
              <a:ext uri="{FF2B5EF4-FFF2-40B4-BE49-F238E27FC236}">
                <a16:creationId xmlns:a16="http://schemas.microsoft.com/office/drawing/2014/main" id="{25A4A480-1347-472B-A7AD-F30EC0E8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8" name="Rectangle 49">
            <a:extLst>
              <a:ext uri="{FF2B5EF4-FFF2-40B4-BE49-F238E27FC236}">
                <a16:creationId xmlns:a16="http://schemas.microsoft.com/office/drawing/2014/main" id="{AD1996D0-65B1-4AD7-B039-AB3DF736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39" name="Rectangle 50">
            <a:extLst>
              <a:ext uri="{FF2B5EF4-FFF2-40B4-BE49-F238E27FC236}">
                <a16:creationId xmlns:a16="http://schemas.microsoft.com/office/drawing/2014/main" id="{C7145CD4-3DDB-4451-8BE7-23FA8E54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0" name="Rectangle 51">
            <a:extLst>
              <a:ext uri="{FF2B5EF4-FFF2-40B4-BE49-F238E27FC236}">
                <a16:creationId xmlns:a16="http://schemas.microsoft.com/office/drawing/2014/main" id="{86B9F45B-0412-44F4-8007-3A14062F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1" name="Rectangle 52">
            <a:extLst>
              <a:ext uri="{FF2B5EF4-FFF2-40B4-BE49-F238E27FC236}">
                <a16:creationId xmlns:a16="http://schemas.microsoft.com/office/drawing/2014/main" id="{B4593C83-EAC4-428E-8103-061C4AB0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2" name="Rectangle 53">
            <a:extLst>
              <a:ext uri="{FF2B5EF4-FFF2-40B4-BE49-F238E27FC236}">
                <a16:creationId xmlns:a16="http://schemas.microsoft.com/office/drawing/2014/main" id="{90D1663B-D742-4782-B491-31D0ACBB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3" name="Rectangle 54">
            <a:extLst>
              <a:ext uri="{FF2B5EF4-FFF2-40B4-BE49-F238E27FC236}">
                <a16:creationId xmlns:a16="http://schemas.microsoft.com/office/drawing/2014/main" id="{D2F60B6D-7963-40FA-854A-2BD240969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4" name="Rectangle 55">
            <a:extLst>
              <a:ext uri="{FF2B5EF4-FFF2-40B4-BE49-F238E27FC236}">
                <a16:creationId xmlns:a16="http://schemas.microsoft.com/office/drawing/2014/main" id="{203A1244-CAE3-4E3D-A1A1-2683B31D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5" name="Rectangle 56">
            <a:extLst>
              <a:ext uri="{FF2B5EF4-FFF2-40B4-BE49-F238E27FC236}">
                <a16:creationId xmlns:a16="http://schemas.microsoft.com/office/drawing/2014/main" id="{060D9B0C-EEEA-4554-87A6-D2EA14ABF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6" name="Rectangle 57">
            <a:extLst>
              <a:ext uri="{FF2B5EF4-FFF2-40B4-BE49-F238E27FC236}">
                <a16:creationId xmlns:a16="http://schemas.microsoft.com/office/drawing/2014/main" id="{1E1C91AE-3949-447A-8A12-D943AB34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7" name="Rectangle 58">
            <a:extLst>
              <a:ext uri="{FF2B5EF4-FFF2-40B4-BE49-F238E27FC236}">
                <a16:creationId xmlns:a16="http://schemas.microsoft.com/office/drawing/2014/main" id="{BF56BA24-4AA9-4A30-9ABC-B14BAEC0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8" name="Rectangle 59">
            <a:extLst>
              <a:ext uri="{FF2B5EF4-FFF2-40B4-BE49-F238E27FC236}">
                <a16:creationId xmlns:a16="http://schemas.microsoft.com/office/drawing/2014/main" id="{66DBA03A-00D9-4F49-A537-C5B5EAEC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49" name="Rectangle 60">
            <a:extLst>
              <a:ext uri="{FF2B5EF4-FFF2-40B4-BE49-F238E27FC236}">
                <a16:creationId xmlns:a16="http://schemas.microsoft.com/office/drawing/2014/main" id="{0DD45FC5-F143-41A6-9E95-46F6F902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0" name="Rectangle 61">
            <a:extLst>
              <a:ext uri="{FF2B5EF4-FFF2-40B4-BE49-F238E27FC236}">
                <a16:creationId xmlns:a16="http://schemas.microsoft.com/office/drawing/2014/main" id="{DD1F2033-6686-4ECC-936E-B62E60C4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1" name="Rectangle 62">
            <a:extLst>
              <a:ext uri="{FF2B5EF4-FFF2-40B4-BE49-F238E27FC236}">
                <a16:creationId xmlns:a16="http://schemas.microsoft.com/office/drawing/2014/main" id="{2AFF5BAA-F43D-424E-9C79-ACA67182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2" name="Rectangle 63">
            <a:extLst>
              <a:ext uri="{FF2B5EF4-FFF2-40B4-BE49-F238E27FC236}">
                <a16:creationId xmlns:a16="http://schemas.microsoft.com/office/drawing/2014/main" id="{2334F581-0970-436C-909E-C6E5ECA22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3" name="Rectangle 64">
            <a:extLst>
              <a:ext uri="{FF2B5EF4-FFF2-40B4-BE49-F238E27FC236}">
                <a16:creationId xmlns:a16="http://schemas.microsoft.com/office/drawing/2014/main" id="{2915E751-C589-439D-83FB-9CB702BA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4" name="Rectangle 65">
            <a:extLst>
              <a:ext uri="{FF2B5EF4-FFF2-40B4-BE49-F238E27FC236}">
                <a16:creationId xmlns:a16="http://schemas.microsoft.com/office/drawing/2014/main" id="{35B99575-26E7-4BA0-B105-4794F8B0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5" name="Rectangle 66">
            <a:extLst>
              <a:ext uri="{FF2B5EF4-FFF2-40B4-BE49-F238E27FC236}">
                <a16:creationId xmlns:a16="http://schemas.microsoft.com/office/drawing/2014/main" id="{E4FBF463-7936-43A4-9653-C9FD6A09E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6" name="Rectangle 67">
            <a:extLst>
              <a:ext uri="{FF2B5EF4-FFF2-40B4-BE49-F238E27FC236}">
                <a16:creationId xmlns:a16="http://schemas.microsoft.com/office/drawing/2014/main" id="{35E02FF8-8A7F-46C2-AF53-E1CAC7EE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7" name="Rectangle 68">
            <a:extLst>
              <a:ext uri="{FF2B5EF4-FFF2-40B4-BE49-F238E27FC236}">
                <a16:creationId xmlns:a16="http://schemas.microsoft.com/office/drawing/2014/main" id="{4C518BF3-8AA2-429A-A7DD-4D8DF60AA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8" name="Rectangle 69">
            <a:extLst>
              <a:ext uri="{FF2B5EF4-FFF2-40B4-BE49-F238E27FC236}">
                <a16:creationId xmlns:a16="http://schemas.microsoft.com/office/drawing/2014/main" id="{68258A18-99C3-4DD3-9FB2-48389DE0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59" name="Rectangle 70">
            <a:extLst>
              <a:ext uri="{FF2B5EF4-FFF2-40B4-BE49-F238E27FC236}">
                <a16:creationId xmlns:a16="http://schemas.microsoft.com/office/drawing/2014/main" id="{E87E7715-BDC6-4DA6-BFDC-2AF8A174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0" name="Rectangle 71">
            <a:extLst>
              <a:ext uri="{FF2B5EF4-FFF2-40B4-BE49-F238E27FC236}">
                <a16:creationId xmlns:a16="http://schemas.microsoft.com/office/drawing/2014/main" id="{86DA1196-C3D0-477F-A7A3-479B7176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1" name="Rectangle 72">
            <a:extLst>
              <a:ext uri="{FF2B5EF4-FFF2-40B4-BE49-F238E27FC236}">
                <a16:creationId xmlns:a16="http://schemas.microsoft.com/office/drawing/2014/main" id="{B96AAFBD-2D46-44C4-B274-112A8B4BC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2" name="Rectangle 73">
            <a:extLst>
              <a:ext uri="{FF2B5EF4-FFF2-40B4-BE49-F238E27FC236}">
                <a16:creationId xmlns:a16="http://schemas.microsoft.com/office/drawing/2014/main" id="{45594343-B11E-406C-802A-1BA0773F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3" name="Rectangle 74">
            <a:extLst>
              <a:ext uri="{FF2B5EF4-FFF2-40B4-BE49-F238E27FC236}">
                <a16:creationId xmlns:a16="http://schemas.microsoft.com/office/drawing/2014/main" id="{8F72777F-2869-4068-8F4A-FD1EF6F0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4" name="Rectangle 75">
            <a:extLst>
              <a:ext uri="{FF2B5EF4-FFF2-40B4-BE49-F238E27FC236}">
                <a16:creationId xmlns:a16="http://schemas.microsoft.com/office/drawing/2014/main" id="{B5661EC2-BE5D-46EF-B71B-61F0A4C3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5" name="Rectangle 76">
            <a:extLst>
              <a:ext uri="{FF2B5EF4-FFF2-40B4-BE49-F238E27FC236}">
                <a16:creationId xmlns:a16="http://schemas.microsoft.com/office/drawing/2014/main" id="{9397C971-210F-4E90-8517-5469CFAB9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6" name="Rectangle 77">
            <a:extLst>
              <a:ext uri="{FF2B5EF4-FFF2-40B4-BE49-F238E27FC236}">
                <a16:creationId xmlns:a16="http://schemas.microsoft.com/office/drawing/2014/main" id="{C1A82944-8659-4636-A456-86B4CC74B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7" name="Rectangle 78">
            <a:extLst>
              <a:ext uri="{FF2B5EF4-FFF2-40B4-BE49-F238E27FC236}">
                <a16:creationId xmlns:a16="http://schemas.microsoft.com/office/drawing/2014/main" id="{6FABB6F4-3A6B-43CB-88A6-515B4C73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8" name="Rectangle 79">
            <a:extLst>
              <a:ext uri="{FF2B5EF4-FFF2-40B4-BE49-F238E27FC236}">
                <a16:creationId xmlns:a16="http://schemas.microsoft.com/office/drawing/2014/main" id="{9F056171-F131-4E08-8D03-D5E4F964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69" name="Rectangle 80">
            <a:extLst>
              <a:ext uri="{FF2B5EF4-FFF2-40B4-BE49-F238E27FC236}">
                <a16:creationId xmlns:a16="http://schemas.microsoft.com/office/drawing/2014/main" id="{17883B82-ABF5-4147-8C79-EA8D421B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70" name="Rectangle 81">
            <a:extLst>
              <a:ext uri="{FF2B5EF4-FFF2-40B4-BE49-F238E27FC236}">
                <a16:creationId xmlns:a16="http://schemas.microsoft.com/office/drawing/2014/main" id="{9F1FF442-C5CE-459F-B0CF-02FBA5CD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71" name="Rectangle 82">
            <a:extLst>
              <a:ext uri="{FF2B5EF4-FFF2-40B4-BE49-F238E27FC236}">
                <a16:creationId xmlns:a16="http://schemas.microsoft.com/office/drawing/2014/main" id="{A1CD76B4-959B-4C04-B986-A0CDEFF59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72" name="Rectangle 83">
            <a:extLst>
              <a:ext uri="{FF2B5EF4-FFF2-40B4-BE49-F238E27FC236}">
                <a16:creationId xmlns:a16="http://schemas.microsoft.com/office/drawing/2014/main" id="{57C492ED-98F3-45C2-BB71-58D4E70D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73" name="Rectangle 84">
            <a:extLst>
              <a:ext uri="{FF2B5EF4-FFF2-40B4-BE49-F238E27FC236}">
                <a16:creationId xmlns:a16="http://schemas.microsoft.com/office/drawing/2014/main" id="{7FF85396-8E45-49A0-BB28-A6A02703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74" name="Rectangle 85">
            <a:extLst>
              <a:ext uri="{FF2B5EF4-FFF2-40B4-BE49-F238E27FC236}">
                <a16:creationId xmlns:a16="http://schemas.microsoft.com/office/drawing/2014/main" id="{8659377E-B535-4B66-8A56-5B82AF6A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3575" name="Text Box 87">
            <a:extLst>
              <a:ext uri="{FF2B5EF4-FFF2-40B4-BE49-F238E27FC236}">
                <a16:creationId xmlns:a16="http://schemas.microsoft.com/office/drawing/2014/main" id="{D43C5C9B-1DD2-4681-8C93-EB2001E52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641350"/>
            <a:ext cx="115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Punto E</a:t>
            </a:r>
          </a:p>
        </p:txBody>
      </p:sp>
      <p:pic>
        <p:nvPicPr>
          <p:cNvPr id="63576" name="Picture 88">
            <a:extLst>
              <a:ext uri="{FF2B5EF4-FFF2-40B4-BE49-F238E27FC236}">
                <a16:creationId xmlns:a16="http://schemas.microsoft.com/office/drawing/2014/main" id="{37415F28-B18E-4EEA-9A59-6BD9A91D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88582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77" name="Segnaposto numero diapositiva 88">
            <a:extLst>
              <a:ext uri="{FF2B5EF4-FFF2-40B4-BE49-F238E27FC236}">
                <a16:creationId xmlns:a16="http://schemas.microsoft.com/office/drawing/2014/main" id="{D243F117-14CF-48F6-9DC7-6C10EC2C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38E1F-30CE-41D1-A799-C4C2E5FA47E3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it-IT" altLang="it-IT" sz="1400"/>
          </a:p>
        </p:txBody>
      </p:sp>
      <p:sp>
        <p:nvSpPr>
          <p:cNvPr id="90" name="Segnaposto piè di pagina 4">
            <a:extLst>
              <a:ext uri="{FF2B5EF4-FFF2-40B4-BE49-F238E27FC236}">
                <a16:creationId xmlns:a16="http://schemas.microsoft.com/office/drawing/2014/main" id="{0B404237-A0D8-4E47-B968-D84DDB2F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79CFF670-48C1-4CFA-B706-59726B5FB7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PUNTI CARATTERISTICI</a:t>
            </a:r>
            <a:endParaRPr lang="it-IT" altLang="it-IT" sz="1800" b="1" dirty="0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F6A363A-20A1-4226-9F74-0F994181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0BD29DCB-7930-432F-AACB-A7FBA3B8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18" name="Rectangle 5">
            <a:extLst>
              <a:ext uri="{FF2B5EF4-FFF2-40B4-BE49-F238E27FC236}">
                <a16:creationId xmlns:a16="http://schemas.microsoft.com/office/drawing/2014/main" id="{3B12B538-2C62-45CA-B31F-594975CB7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19" name="Rectangle 6">
            <a:extLst>
              <a:ext uri="{FF2B5EF4-FFF2-40B4-BE49-F238E27FC236}">
                <a16:creationId xmlns:a16="http://schemas.microsoft.com/office/drawing/2014/main" id="{DF6F5EC6-D80A-42AE-87B8-189F0B35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0" name="Rectangle 7">
            <a:extLst>
              <a:ext uri="{FF2B5EF4-FFF2-40B4-BE49-F238E27FC236}">
                <a16:creationId xmlns:a16="http://schemas.microsoft.com/office/drawing/2014/main" id="{71F6A01E-89EB-4E3A-BC6B-5240D5A6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1" name="Rectangle 8">
            <a:extLst>
              <a:ext uri="{FF2B5EF4-FFF2-40B4-BE49-F238E27FC236}">
                <a16:creationId xmlns:a16="http://schemas.microsoft.com/office/drawing/2014/main" id="{57FB9E3B-04B8-428A-BC2C-9EB6EDB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2" name="Rectangle 9">
            <a:extLst>
              <a:ext uri="{FF2B5EF4-FFF2-40B4-BE49-F238E27FC236}">
                <a16:creationId xmlns:a16="http://schemas.microsoft.com/office/drawing/2014/main" id="{5B999F83-36F7-496D-B54F-0DB5AF1DB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3" name="Rectangle 10">
            <a:extLst>
              <a:ext uri="{FF2B5EF4-FFF2-40B4-BE49-F238E27FC236}">
                <a16:creationId xmlns:a16="http://schemas.microsoft.com/office/drawing/2014/main" id="{5E8F774E-49D9-4A53-995C-CFFAE5EB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4" name="Rectangle 11">
            <a:extLst>
              <a:ext uri="{FF2B5EF4-FFF2-40B4-BE49-F238E27FC236}">
                <a16:creationId xmlns:a16="http://schemas.microsoft.com/office/drawing/2014/main" id="{5CA944CB-03E0-4438-9C2B-282081A8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5" name="Rectangle 12">
            <a:extLst>
              <a:ext uri="{FF2B5EF4-FFF2-40B4-BE49-F238E27FC236}">
                <a16:creationId xmlns:a16="http://schemas.microsoft.com/office/drawing/2014/main" id="{1D0EE610-2CF0-43DC-9179-53F53769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6" name="Rectangle 13">
            <a:extLst>
              <a:ext uri="{FF2B5EF4-FFF2-40B4-BE49-F238E27FC236}">
                <a16:creationId xmlns:a16="http://schemas.microsoft.com/office/drawing/2014/main" id="{8170102A-1663-4495-A5A6-906D2D7C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7" name="Rectangle 14">
            <a:extLst>
              <a:ext uri="{FF2B5EF4-FFF2-40B4-BE49-F238E27FC236}">
                <a16:creationId xmlns:a16="http://schemas.microsoft.com/office/drawing/2014/main" id="{48AE4E02-5460-49D6-9728-D95BD5B0A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8" name="Rectangle 15">
            <a:extLst>
              <a:ext uri="{FF2B5EF4-FFF2-40B4-BE49-F238E27FC236}">
                <a16:creationId xmlns:a16="http://schemas.microsoft.com/office/drawing/2014/main" id="{A125D82A-1EAF-41B9-B0DA-5B6DA318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29" name="Rectangle 16">
            <a:extLst>
              <a:ext uri="{FF2B5EF4-FFF2-40B4-BE49-F238E27FC236}">
                <a16:creationId xmlns:a16="http://schemas.microsoft.com/office/drawing/2014/main" id="{013E702E-2610-4673-912D-60A890054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0" name="Rectangle 17">
            <a:extLst>
              <a:ext uri="{FF2B5EF4-FFF2-40B4-BE49-F238E27FC236}">
                <a16:creationId xmlns:a16="http://schemas.microsoft.com/office/drawing/2014/main" id="{00017F5D-6B78-4A8B-BDDA-9A8211F9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1" name="Rectangle 18">
            <a:extLst>
              <a:ext uri="{FF2B5EF4-FFF2-40B4-BE49-F238E27FC236}">
                <a16:creationId xmlns:a16="http://schemas.microsoft.com/office/drawing/2014/main" id="{F424A09D-452E-41B8-B34A-A95AA723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2" name="Rectangle 19">
            <a:extLst>
              <a:ext uri="{FF2B5EF4-FFF2-40B4-BE49-F238E27FC236}">
                <a16:creationId xmlns:a16="http://schemas.microsoft.com/office/drawing/2014/main" id="{7D9C7B9C-2A66-4AC0-B965-94D338BC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3" name="Rectangle 20">
            <a:extLst>
              <a:ext uri="{FF2B5EF4-FFF2-40B4-BE49-F238E27FC236}">
                <a16:creationId xmlns:a16="http://schemas.microsoft.com/office/drawing/2014/main" id="{9C6C3366-12AD-4DC4-B249-AF13BD009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4" name="Rectangle 21">
            <a:extLst>
              <a:ext uri="{FF2B5EF4-FFF2-40B4-BE49-F238E27FC236}">
                <a16:creationId xmlns:a16="http://schemas.microsoft.com/office/drawing/2014/main" id="{D06D15D8-12D6-44F4-A779-C5644ED8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5" name="Rectangle 22">
            <a:extLst>
              <a:ext uri="{FF2B5EF4-FFF2-40B4-BE49-F238E27FC236}">
                <a16:creationId xmlns:a16="http://schemas.microsoft.com/office/drawing/2014/main" id="{DB36DD1D-9E19-4675-A164-64BABFC90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6" name="Rectangle 23">
            <a:extLst>
              <a:ext uri="{FF2B5EF4-FFF2-40B4-BE49-F238E27FC236}">
                <a16:creationId xmlns:a16="http://schemas.microsoft.com/office/drawing/2014/main" id="{A49C80EE-80ED-4718-B6DB-F74D7AB0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7" name="Rectangle 24">
            <a:extLst>
              <a:ext uri="{FF2B5EF4-FFF2-40B4-BE49-F238E27FC236}">
                <a16:creationId xmlns:a16="http://schemas.microsoft.com/office/drawing/2014/main" id="{DDF0C832-B73B-480B-8806-2B832D3C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8" name="Rectangle 25">
            <a:extLst>
              <a:ext uri="{FF2B5EF4-FFF2-40B4-BE49-F238E27FC236}">
                <a16:creationId xmlns:a16="http://schemas.microsoft.com/office/drawing/2014/main" id="{01E9BC54-3D47-43B8-A420-37FD0B3F0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39" name="Rectangle 26">
            <a:extLst>
              <a:ext uri="{FF2B5EF4-FFF2-40B4-BE49-F238E27FC236}">
                <a16:creationId xmlns:a16="http://schemas.microsoft.com/office/drawing/2014/main" id="{77176977-9094-42C1-A90A-EE2A0B1F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0" name="Rectangle 27">
            <a:extLst>
              <a:ext uri="{FF2B5EF4-FFF2-40B4-BE49-F238E27FC236}">
                <a16:creationId xmlns:a16="http://schemas.microsoft.com/office/drawing/2014/main" id="{12F31288-BF57-4DF0-BDE3-171201192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1" name="Rectangle 28">
            <a:extLst>
              <a:ext uri="{FF2B5EF4-FFF2-40B4-BE49-F238E27FC236}">
                <a16:creationId xmlns:a16="http://schemas.microsoft.com/office/drawing/2014/main" id="{3A5A3E10-2136-4F3C-83D8-6BB74F58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2" name="Rectangle 29">
            <a:extLst>
              <a:ext uri="{FF2B5EF4-FFF2-40B4-BE49-F238E27FC236}">
                <a16:creationId xmlns:a16="http://schemas.microsoft.com/office/drawing/2014/main" id="{0E887944-199A-41A4-A72F-6ADA303C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3" name="Rectangle 30">
            <a:extLst>
              <a:ext uri="{FF2B5EF4-FFF2-40B4-BE49-F238E27FC236}">
                <a16:creationId xmlns:a16="http://schemas.microsoft.com/office/drawing/2014/main" id="{82198966-BA65-48AA-9EB4-3FC81A979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4" name="Rectangle 31">
            <a:extLst>
              <a:ext uri="{FF2B5EF4-FFF2-40B4-BE49-F238E27FC236}">
                <a16:creationId xmlns:a16="http://schemas.microsoft.com/office/drawing/2014/main" id="{92D652E6-CA70-4889-9F04-FB53BA01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5" name="Rectangle 32">
            <a:extLst>
              <a:ext uri="{FF2B5EF4-FFF2-40B4-BE49-F238E27FC236}">
                <a16:creationId xmlns:a16="http://schemas.microsoft.com/office/drawing/2014/main" id="{F73A42D7-FA14-4A55-B9A5-C46D22422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6" name="Rectangle 33">
            <a:extLst>
              <a:ext uri="{FF2B5EF4-FFF2-40B4-BE49-F238E27FC236}">
                <a16:creationId xmlns:a16="http://schemas.microsoft.com/office/drawing/2014/main" id="{1AD1CE08-A0F4-4B3A-A4F3-D9CFCB2B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7" name="Rectangle 34">
            <a:extLst>
              <a:ext uri="{FF2B5EF4-FFF2-40B4-BE49-F238E27FC236}">
                <a16:creationId xmlns:a16="http://schemas.microsoft.com/office/drawing/2014/main" id="{EFF9A235-0459-4B0C-A6CB-A52D6194F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8" name="Rectangle 35">
            <a:extLst>
              <a:ext uri="{FF2B5EF4-FFF2-40B4-BE49-F238E27FC236}">
                <a16:creationId xmlns:a16="http://schemas.microsoft.com/office/drawing/2014/main" id="{97CE67E0-0DAA-4B8A-925C-8F78AFA9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49" name="Rectangle 36">
            <a:extLst>
              <a:ext uri="{FF2B5EF4-FFF2-40B4-BE49-F238E27FC236}">
                <a16:creationId xmlns:a16="http://schemas.microsoft.com/office/drawing/2014/main" id="{BE057BB9-0C0F-4068-8A23-C1217DA2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0" name="Rectangle 37">
            <a:extLst>
              <a:ext uri="{FF2B5EF4-FFF2-40B4-BE49-F238E27FC236}">
                <a16:creationId xmlns:a16="http://schemas.microsoft.com/office/drawing/2014/main" id="{0465F065-8653-4A53-83D6-8BA1E0FD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1" name="Rectangle 38">
            <a:extLst>
              <a:ext uri="{FF2B5EF4-FFF2-40B4-BE49-F238E27FC236}">
                <a16:creationId xmlns:a16="http://schemas.microsoft.com/office/drawing/2014/main" id="{D6AC8272-5830-4894-9393-E390B5A76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2" name="Rectangle 39">
            <a:extLst>
              <a:ext uri="{FF2B5EF4-FFF2-40B4-BE49-F238E27FC236}">
                <a16:creationId xmlns:a16="http://schemas.microsoft.com/office/drawing/2014/main" id="{25F43413-7020-44C9-A2A4-E401716C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3" name="Rectangle 40">
            <a:extLst>
              <a:ext uri="{FF2B5EF4-FFF2-40B4-BE49-F238E27FC236}">
                <a16:creationId xmlns:a16="http://schemas.microsoft.com/office/drawing/2014/main" id="{E59D9E44-5880-4555-A0A3-F91FD05E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4" name="Rectangle 41">
            <a:extLst>
              <a:ext uri="{FF2B5EF4-FFF2-40B4-BE49-F238E27FC236}">
                <a16:creationId xmlns:a16="http://schemas.microsoft.com/office/drawing/2014/main" id="{208FA9ED-3384-4CB4-9F33-F007ED8C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5" name="Rectangle 42">
            <a:extLst>
              <a:ext uri="{FF2B5EF4-FFF2-40B4-BE49-F238E27FC236}">
                <a16:creationId xmlns:a16="http://schemas.microsoft.com/office/drawing/2014/main" id="{2B6583E3-7ED8-4A81-8787-70E87783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6" name="Rectangle 43">
            <a:extLst>
              <a:ext uri="{FF2B5EF4-FFF2-40B4-BE49-F238E27FC236}">
                <a16:creationId xmlns:a16="http://schemas.microsoft.com/office/drawing/2014/main" id="{EF8AB38E-0AB0-47BC-BC0D-2415C2C4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7" name="Rectangle 44">
            <a:extLst>
              <a:ext uri="{FF2B5EF4-FFF2-40B4-BE49-F238E27FC236}">
                <a16:creationId xmlns:a16="http://schemas.microsoft.com/office/drawing/2014/main" id="{6ABB7CB6-8E1C-4994-906F-F20D9857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8" name="Rectangle 45">
            <a:extLst>
              <a:ext uri="{FF2B5EF4-FFF2-40B4-BE49-F238E27FC236}">
                <a16:creationId xmlns:a16="http://schemas.microsoft.com/office/drawing/2014/main" id="{FDAE8C71-448E-4707-BBCF-E251A12B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59" name="Rectangle 46">
            <a:extLst>
              <a:ext uri="{FF2B5EF4-FFF2-40B4-BE49-F238E27FC236}">
                <a16:creationId xmlns:a16="http://schemas.microsoft.com/office/drawing/2014/main" id="{14929F55-DC0B-4D32-95DE-ED6307F0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0" name="Rectangle 47">
            <a:extLst>
              <a:ext uri="{FF2B5EF4-FFF2-40B4-BE49-F238E27FC236}">
                <a16:creationId xmlns:a16="http://schemas.microsoft.com/office/drawing/2014/main" id="{C94C8F7A-4908-488F-81C9-6180BB89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1" name="Rectangle 48">
            <a:extLst>
              <a:ext uri="{FF2B5EF4-FFF2-40B4-BE49-F238E27FC236}">
                <a16:creationId xmlns:a16="http://schemas.microsoft.com/office/drawing/2014/main" id="{F6292DCA-EEFE-4806-A150-1ED4149B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2" name="Rectangle 49">
            <a:extLst>
              <a:ext uri="{FF2B5EF4-FFF2-40B4-BE49-F238E27FC236}">
                <a16:creationId xmlns:a16="http://schemas.microsoft.com/office/drawing/2014/main" id="{3AD24BB0-5B44-42CC-B7E7-141F0C93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3" name="Rectangle 50">
            <a:extLst>
              <a:ext uri="{FF2B5EF4-FFF2-40B4-BE49-F238E27FC236}">
                <a16:creationId xmlns:a16="http://schemas.microsoft.com/office/drawing/2014/main" id="{06BE92AB-6765-43DB-9176-1918DE3C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4" name="Rectangle 51">
            <a:extLst>
              <a:ext uri="{FF2B5EF4-FFF2-40B4-BE49-F238E27FC236}">
                <a16:creationId xmlns:a16="http://schemas.microsoft.com/office/drawing/2014/main" id="{8E639AE9-A3A7-434A-897F-0F8477AF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5" name="Rectangle 52">
            <a:extLst>
              <a:ext uri="{FF2B5EF4-FFF2-40B4-BE49-F238E27FC236}">
                <a16:creationId xmlns:a16="http://schemas.microsoft.com/office/drawing/2014/main" id="{90F74900-A9CF-450C-AE84-DE712041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6" name="Rectangle 53">
            <a:extLst>
              <a:ext uri="{FF2B5EF4-FFF2-40B4-BE49-F238E27FC236}">
                <a16:creationId xmlns:a16="http://schemas.microsoft.com/office/drawing/2014/main" id="{2F4F8CE8-879B-4EFC-AC02-5CCDC492B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7" name="Rectangle 54">
            <a:extLst>
              <a:ext uri="{FF2B5EF4-FFF2-40B4-BE49-F238E27FC236}">
                <a16:creationId xmlns:a16="http://schemas.microsoft.com/office/drawing/2014/main" id="{2582949B-2015-4412-A1CF-0D34A574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8" name="Rectangle 55">
            <a:extLst>
              <a:ext uri="{FF2B5EF4-FFF2-40B4-BE49-F238E27FC236}">
                <a16:creationId xmlns:a16="http://schemas.microsoft.com/office/drawing/2014/main" id="{27564D81-07AE-421D-B1B1-4F97450B9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69" name="Rectangle 56">
            <a:extLst>
              <a:ext uri="{FF2B5EF4-FFF2-40B4-BE49-F238E27FC236}">
                <a16:creationId xmlns:a16="http://schemas.microsoft.com/office/drawing/2014/main" id="{B332A2F3-77C5-4FCA-9883-0E071CC0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0" name="Rectangle 57">
            <a:extLst>
              <a:ext uri="{FF2B5EF4-FFF2-40B4-BE49-F238E27FC236}">
                <a16:creationId xmlns:a16="http://schemas.microsoft.com/office/drawing/2014/main" id="{2E477F16-BE69-4C92-B424-909222F1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1" name="Rectangle 58">
            <a:extLst>
              <a:ext uri="{FF2B5EF4-FFF2-40B4-BE49-F238E27FC236}">
                <a16:creationId xmlns:a16="http://schemas.microsoft.com/office/drawing/2014/main" id="{DD066647-7E87-44BC-8A4F-3583FE3C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2" name="Rectangle 59">
            <a:extLst>
              <a:ext uri="{FF2B5EF4-FFF2-40B4-BE49-F238E27FC236}">
                <a16:creationId xmlns:a16="http://schemas.microsoft.com/office/drawing/2014/main" id="{F535CC29-1DB4-4E1D-AD49-93FE9152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3" name="Rectangle 60">
            <a:extLst>
              <a:ext uri="{FF2B5EF4-FFF2-40B4-BE49-F238E27FC236}">
                <a16:creationId xmlns:a16="http://schemas.microsoft.com/office/drawing/2014/main" id="{B4ADF639-8B1A-453C-89FA-6A3E8C19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4" name="Rectangle 61">
            <a:extLst>
              <a:ext uri="{FF2B5EF4-FFF2-40B4-BE49-F238E27FC236}">
                <a16:creationId xmlns:a16="http://schemas.microsoft.com/office/drawing/2014/main" id="{0EE8D30C-FECB-4989-90EB-51E4474B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5" name="Rectangle 62">
            <a:extLst>
              <a:ext uri="{FF2B5EF4-FFF2-40B4-BE49-F238E27FC236}">
                <a16:creationId xmlns:a16="http://schemas.microsoft.com/office/drawing/2014/main" id="{A24827B3-4149-49D3-953E-EFE849DE3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6" name="Rectangle 63">
            <a:extLst>
              <a:ext uri="{FF2B5EF4-FFF2-40B4-BE49-F238E27FC236}">
                <a16:creationId xmlns:a16="http://schemas.microsoft.com/office/drawing/2014/main" id="{07E63548-677A-4A6E-9421-164AAA643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7" name="Rectangle 64">
            <a:extLst>
              <a:ext uri="{FF2B5EF4-FFF2-40B4-BE49-F238E27FC236}">
                <a16:creationId xmlns:a16="http://schemas.microsoft.com/office/drawing/2014/main" id="{77C8004F-59CC-4D68-9C43-420999CBF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8" name="Rectangle 65">
            <a:extLst>
              <a:ext uri="{FF2B5EF4-FFF2-40B4-BE49-F238E27FC236}">
                <a16:creationId xmlns:a16="http://schemas.microsoft.com/office/drawing/2014/main" id="{3800E8F9-6799-4926-AAE1-CB2AE6F0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79" name="Rectangle 66">
            <a:extLst>
              <a:ext uri="{FF2B5EF4-FFF2-40B4-BE49-F238E27FC236}">
                <a16:creationId xmlns:a16="http://schemas.microsoft.com/office/drawing/2014/main" id="{142D256F-6ABD-441E-B496-A630534F0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0" name="Rectangle 67">
            <a:extLst>
              <a:ext uri="{FF2B5EF4-FFF2-40B4-BE49-F238E27FC236}">
                <a16:creationId xmlns:a16="http://schemas.microsoft.com/office/drawing/2014/main" id="{89B3D681-1545-4F97-AD5C-34388F10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1" name="Rectangle 68">
            <a:extLst>
              <a:ext uri="{FF2B5EF4-FFF2-40B4-BE49-F238E27FC236}">
                <a16:creationId xmlns:a16="http://schemas.microsoft.com/office/drawing/2014/main" id="{CBB17E10-624F-4858-BA95-98024662C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2" name="Rectangle 69">
            <a:extLst>
              <a:ext uri="{FF2B5EF4-FFF2-40B4-BE49-F238E27FC236}">
                <a16:creationId xmlns:a16="http://schemas.microsoft.com/office/drawing/2014/main" id="{0C74904C-2BA7-47ED-A599-75D598FE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3" name="Rectangle 70">
            <a:extLst>
              <a:ext uri="{FF2B5EF4-FFF2-40B4-BE49-F238E27FC236}">
                <a16:creationId xmlns:a16="http://schemas.microsoft.com/office/drawing/2014/main" id="{9162020D-865D-4E1D-942C-63A674855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4" name="Rectangle 71">
            <a:extLst>
              <a:ext uri="{FF2B5EF4-FFF2-40B4-BE49-F238E27FC236}">
                <a16:creationId xmlns:a16="http://schemas.microsoft.com/office/drawing/2014/main" id="{114813B4-2AF0-4EDD-AF70-2939783CA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5" name="Rectangle 72">
            <a:extLst>
              <a:ext uri="{FF2B5EF4-FFF2-40B4-BE49-F238E27FC236}">
                <a16:creationId xmlns:a16="http://schemas.microsoft.com/office/drawing/2014/main" id="{C7859353-2873-4866-9B01-9D58FD21F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6" name="Rectangle 73">
            <a:extLst>
              <a:ext uri="{FF2B5EF4-FFF2-40B4-BE49-F238E27FC236}">
                <a16:creationId xmlns:a16="http://schemas.microsoft.com/office/drawing/2014/main" id="{28DAC20C-3DCC-46F7-9110-19FC0621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7" name="Rectangle 74">
            <a:extLst>
              <a:ext uri="{FF2B5EF4-FFF2-40B4-BE49-F238E27FC236}">
                <a16:creationId xmlns:a16="http://schemas.microsoft.com/office/drawing/2014/main" id="{E9886D57-0D5E-4F32-9A91-4FA03DF6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8" name="Rectangle 75">
            <a:extLst>
              <a:ext uri="{FF2B5EF4-FFF2-40B4-BE49-F238E27FC236}">
                <a16:creationId xmlns:a16="http://schemas.microsoft.com/office/drawing/2014/main" id="{819640BB-FB91-4752-8CEF-D7169A95C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89" name="Rectangle 76">
            <a:extLst>
              <a:ext uri="{FF2B5EF4-FFF2-40B4-BE49-F238E27FC236}">
                <a16:creationId xmlns:a16="http://schemas.microsoft.com/office/drawing/2014/main" id="{3A229357-E95A-4B61-8FA2-341CBBB6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0" name="Rectangle 77">
            <a:extLst>
              <a:ext uri="{FF2B5EF4-FFF2-40B4-BE49-F238E27FC236}">
                <a16:creationId xmlns:a16="http://schemas.microsoft.com/office/drawing/2014/main" id="{6262DE14-E541-4403-842A-EE8DD153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1" name="Rectangle 78">
            <a:extLst>
              <a:ext uri="{FF2B5EF4-FFF2-40B4-BE49-F238E27FC236}">
                <a16:creationId xmlns:a16="http://schemas.microsoft.com/office/drawing/2014/main" id="{85B25421-4E11-43B5-8181-3BB011ABF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2" name="Rectangle 79">
            <a:extLst>
              <a:ext uri="{FF2B5EF4-FFF2-40B4-BE49-F238E27FC236}">
                <a16:creationId xmlns:a16="http://schemas.microsoft.com/office/drawing/2014/main" id="{4CED750C-5D71-4E29-8E68-DBE8A50B4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3" name="Rectangle 80">
            <a:extLst>
              <a:ext uri="{FF2B5EF4-FFF2-40B4-BE49-F238E27FC236}">
                <a16:creationId xmlns:a16="http://schemas.microsoft.com/office/drawing/2014/main" id="{38D9DF40-07BD-4AE6-B7F6-2594EC3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4" name="Rectangle 81">
            <a:extLst>
              <a:ext uri="{FF2B5EF4-FFF2-40B4-BE49-F238E27FC236}">
                <a16:creationId xmlns:a16="http://schemas.microsoft.com/office/drawing/2014/main" id="{5BF3F956-A06E-4353-ABE2-7A3E35CD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5" name="Rectangle 82">
            <a:extLst>
              <a:ext uri="{FF2B5EF4-FFF2-40B4-BE49-F238E27FC236}">
                <a16:creationId xmlns:a16="http://schemas.microsoft.com/office/drawing/2014/main" id="{1552018C-E0D3-4A41-A797-7C9AB5AE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6" name="Rectangle 83">
            <a:extLst>
              <a:ext uri="{FF2B5EF4-FFF2-40B4-BE49-F238E27FC236}">
                <a16:creationId xmlns:a16="http://schemas.microsoft.com/office/drawing/2014/main" id="{B8775D07-1D3B-4C68-BD61-B539CFC9B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7" name="Rectangle 84">
            <a:extLst>
              <a:ext uri="{FF2B5EF4-FFF2-40B4-BE49-F238E27FC236}">
                <a16:creationId xmlns:a16="http://schemas.microsoft.com/office/drawing/2014/main" id="{DABD114D-3B4A-4011-BC2A-A1A5DFFB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8" name="Rectangle 85">
            <a:extLst>
              <a:ext uri="{FF2B5EF4-FFF2-40B4-BE49-F238E27FC236}">
                <a16:creationId xmlns:a16="http://schemas.microsoft.com/office/drawing/2014/main" id="{9AFEB022-DD97-4CD0-A662-6B1F518B6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4599" name="Text Box 86">
            <a:extLst>
              <a:ext uri="{FF2B5EF4-FFF2-40B4-BE49-F238E27FC236}">
                <a16:creationId xmlns:a16="http://schemas.microsoft.com/office/drawing/2014/main" id="{70761463-A924-434C-A58C-E94799E5C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1141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Punto P</a:t>
            </a:r>
          </a:p>
        </p:txBody>
      </p:sp>
      <p:pic>
        <p:nvPicPr>
          <p:cNvPr id="64600" name="Picture 88">
            <a:extLst>
              <a:ext uri="{FF2B5EF4-FFF2-40B4-BE49-F238E27FC236}">
                <a16:creationId xmlns:a16="http://schemas.microsoft.com/office/drawing/2014/main" id="{E8E0AE92-0E6C-49FB-A561-754E8675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36613"/>
            <a:ext cx="58769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601" name="Picture 89">
            <a:extLst>
              <a:ext uri="{FF2B5EF4-FFF2-40B4-BE49-F238E27FC236}">
                <a16:creationId xmlns:a16="http://schemas.microsoft.com/office/drawing/2014/main" id="{D5E3C048-1D0E-4642-B745-092E5100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71625"/>
            <a:ext cx="3705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602" name="Picture 90">
            <a:extLst>
              <a:ext uri="{FF2B5EF4-FFF2-40B4-BE49-F238E27FC236}">
                <a16:creationId xmlns:a16="http://schemas.microsoft.com/office/drawing/2014/main" id="{AC575A70-BD3C-42E7-A4B4-CD0E9B542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785938"/>
            <a:ext cx="44100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603" name="Picture 91">
            <a:extLst>
              <a:ext uri="{FF2B5EF4-FFF2-40B4-BE49-F238E27FC236}">
                <a16:creationId xmlns:a16="http://schemas.microsoft.com/office/drawing/2014/main" id="{447D7F43-6378-440B-94C5-FDD738C2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143250"/>
            <a:ext cx="86296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604" name="Segnaposto numero diapositiva 91">
            <a:extLst>
              <a:ext uri="{FF2B5EF4-FFF2-40B4-BE49-F238E27FC236}">
                <a16:creationId xmlns:a16="http://schemas.microsoft.com/office/drawing/2014/main" id="{DA5C20E8-BEED-464C-98F8-4669F5C0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3B299-4486-4BC9-A320-9EA75C614AA7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it-IT" altLang="it-IT" sz="1400"/>
          </a:p>
        </p:txBody>
      </p:sp>
      <p:sp>
        <p:nvSpPr>
          <p:cNvPr id="93" name="Segnaposto piè di pagina 4">
            <a:extLst>
              <a:ext uri="{FF2B5EF4-FFF2-40B4-BE49-F238E27FC236}">
                <a16:creationId xmlns:a16="http://schemas.microsoft.com/office/drawing/2014/main" id="{A4C7956B-73EE-4292-849B-BE10F50F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846A1F26-97A1-4453-8D7D-AA3D9458E5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PUNTI CARATTERISTICI</a:t>
            </a:r>
            <a:endParaRPr lang="it-IT" altLang="it-IT" sz="1800" b="1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776EB1B-086F-4CDF-B37F-182F0440E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FE9A7EB2-690B-4C48-B129-2B46A597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85B16481-26BA-46A5-8501-EEF25B67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43" name="Rectangle 6">
            <a:extLst>
              <a:ext uri="{FF2B5EF4-FFF2-40B4-BE49-F238E27FC236}">
                <a16:creationId xmlns:a16="http://schemas.microsoft.com/office/drawing/2014/main" id="{58ED3F77-E366-4C90-BAB0-5D5D7F7F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44" name="Rectangle 7">
            <a:extLst>
              <a:ext uri="{FF2B5EF4-FFF2-40B4-BE49-F238E27FC236}">
                <a16:creationId xmlns:a16="http://schemas.microsoft.com/office/drawing/2014/main" id="{9428E94B-FD08-484D-862D-0AEF7E4B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45" name="Rectangle 8">
            <a:extLst>
              <a:ext uri="{FF2B5EF4-FFF2-40B4-BE49-F238E27FC236}">
                <a16:creationId xmlns:a16="http://schemas.microsoft.com/office/drawing/2014/main" id="{00976D6E-BF53-48D1-A6D9-AC9FD5A7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46" name="Rectangle 9">
            <a:extLst>
              <a:ext uri="{FF2B5EF4-FFF2-40B4-BE49-F238E27FC236}">
                <a16:creationId xmlns:a16="http://schemas.microsoft.com/office/drawing/2014/main" id="{FA0EFF53-1ADC-480F-AA14-D8E493D1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47" name="Rectangle 10">
            <a:extLst>
              <a:ext uri="{FF2B5EF4-FFF2-40B4-BE49-F238E27FC236}">
                <a16:creationId xmlns:a16="http://schemas.microsoft.com/office/drawing/2014/main" id="{3CBB6D19-66FE-444F-A864-F884C5666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48" name="Rectangle 11">
            <a:extLst>
              <a:ext uri="{FF2B5EF4-FFF2-40B4-BE49-F238E27FC236}">
                <a16:creationId xmlns:a16="http://schemas.microsoft.com/office/drawing/2014/main" id="{40A9A366-2FC9-4578-8A0C-6863017A5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49" name="Rectangle 12">
            <a:extLst>
              <a:ext uri="{FF2B5EF4-FFF2-40B4-BE49-F238E27FC236}">
                <a16:creationId xmlns:a16="http://schemas.microsoft.com/office/drawing/2014/main" id="{7BD6E9D7-2D35-4F25-AD67-060784D3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0" name="Rectangle 13">
            <a:extLst>
              <a:ext uri="{FF2B5EF4-FFF2-40B4-BE49-F238E27FC236}">
                <a16:creationId xmlns:a16="http://schemas.microsoft.com/office/drawing/2014/main" id="{EA970DEF-7753-4001-A483-8642B734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1" name="Rectangle 14">
            <a:extLst>
              <a:ext uri="{FF2B5EF4-FFF2-40B4-BE49-F238E27FC236}">
                <a16:creationId xmlns:a16="http://schemas.microsoft.com/office/drawing/2014/main" id="{F5580486-2D3A-4CAC-938B-C18FF23C6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2" name="Rectangle 15">
            <a:extLst>
              <a:ext uri="{FF2B5EF4-FFF2-40B4-BE49-F238E27FC236}">
                <a16:creationId xmlns:a16="http://schemas.microsoft.com/office/drawing/2014/main" id="{7865E53D-39A3-4F1D-9AFD-45BB7B0B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3" name="Rectangle 16">
            <a:extLst>
              <a:ext uri="{FF2B5EF4-FFF2-40B4-BE49-F238E27FC236}">
                <a16:creationId xmlns:a16="http://schemas.microsoft.com/office/drawing/2014/main" id="{B8F6E28A-2DAB-4590-A3A9-6DFA14A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4" name="Rectangle 17">
            <a:extLst>
              <a:ext uri="{FF2B5EF4-FFF2-40B4-BE49-F238E27FC236}">
                <a16:creationId xmlns:a16="http://schemas.microsoft.com/office/drawing/2014/main" id="{D190242F-BA42-484B-9A57-48A1C09F5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5" name="Rectangle 18">
            <a:extLst>
              <a:ext uri="{FF2B5EF4-FFF2-40B4-BE49-F238E27FC236}">
                <a16:creationId xmlns:a16="http://schemas.microsoft.com/office/drawing/2014/main" id="{65477F57-47F5-4089-A909-BD199502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6" name="Rectangle 19">
            <a:extLst>
              <a:ext uri="{FF2B5EF4-FFF2-40B4-BE49-F238E27FC236}">
                <a16:creationId xmlns:a16="http://schemas.microsoft.com/office/drawing/2014/main" id="{7E89CA2B-AEFC-43FE-B509-163AC32E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7" name="Rectangle 20">
            <a:extLst>
              <a:ext uri="{FF2B5EF4-FFF2-40B4-BE49-F238E27FC236}">
                <a16:creationId xmlns:a16="http://schemas.microsoft.com/office/drawing/2014/main" id="{5070F5BF-70E5-4A8F-9AB8-B54D22B2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8" name="Rectangle 21">
            <a:extLst>
              <a:ext uri="{FF2B5EF4-FFF2-40B4-BE49-F238E27FC236}">
                <a16:creationId xmlns:a16="http://schemas.microsoft.com/office/drawing/2014/main" id="{4F69DD38-0931-4D0A-BD54-132AD43A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59" name="Rectangle 22">
            <a:extLst>
              <a:ext uri="{FF2B5EF4-FFF2-40B4-BE49-F238E27FC236}">
                <a16:creationId xmlns:a16="http://schemas.microsoft.com/office/drawing/2014/main" id="{A5F4EFB0-A77E-467B-9326-62C3B8EC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0" name="Rectangle 23">
            <a:extLst>
              <a:ext uri="{FF2B5EF4-FFF2-40B4-BE49-F238E27FC236}">
                <a16:creationId xmlns:a16="http://schemas.microsoft.com/office/drawing/2014/main" id="{DC47396A-B800-48FD-879E-76A70ED6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1" name="Rectangle 24">
            <a:extLst>
              <a:ext uri="{FF2B5EF4-FFF2-40B4-BE49-F238E27FC236}">
                <a16:creationId xmlns:a16="http://schemas.microsoft.com/office/drawing/2014/main" id="{46C241EC-D4CF-4A4D-94ED-95BEF8E5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2" name="Rectangle 25">
            <a:extLst>
              <a:ext uri="{FF2B5EF4-FFF2-40B4-BE49-F238E27FC236}">
                <a16:creationId xmlns:a16="http://schemas.microsoft.com/office/drawing/2014/main" id="{7E2E529D-BD46-4CCA-96FE-F108BCC54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3" name="Rectangle 26">
            <a:extLst>
              <a:ext uri="{FF2B5EF4-FFF2-40B4-BE49-F238E27FC236}">
                <a16:creationId xmlns:a16="http://schemas.microsoft.com/office/drawing/2014/main" id="{10489F3D-985F-4192-A9D0-62CBD62F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4" name="Rectangle 27">
            <a:extLst>
              <a:ext uri="{FF2B5EF4-FFF2-40B4-BE49-F238E27FC236}">
                <a16:creationId xmlns:a16="http://schemas.microsoft.com/office/drawing/2014/main" id="{35EDEEB1-74E7-4F5E-B004-E70E3977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5" name="Rectangle 28">
            <a:extLst>
              <a:ext uri="{FF2B5EF4-FFF2-40B4-BE49-F238E27FC236}">
                <a16:creationId xmlns:a16="http://schemas.microsoft.com/office/drawing/2014/main" id="{67348C85-E110-4599-BB1A-ED97AD2A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6" name="Rectangle 29">
            <a:extLst>
              <a:ext uri="{FF2B5EF4-FFF2-40B4-BE49-F238E27FC236}">
                <a16:creationId xmlns:a16="http://schemas.microsoft.com/office/drawing/2014/main" id="{6C8FD4E7-B3CD-42EA-B345-ED5FDC925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7" name="Rectangle 30">
            <a:extLst>
              <a:ext uri="{FF2B5EF4-FFF2-40B4-BE49-F238E27FC236}">
                <a16:creationId xmlns:a16="http://schemas.microsoft.com/office/drawing/2014/main" id="{A4B6052F-F45D-4ED0-BFE8-7E513828A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8" name="Rectangle 31">
            <a:extLst>
              <a:ext uri="{FF2B5EF4-FFF2-40B4-BE49-F238E27FC236}">
                <a16:creationId xmlns:a16="http://schemas.microsoft.com/office/drawing/2014/main" id="{865A0EB6-9BC3-440A-8DED-E16F002C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69" name="Rectangle 32">
            <a:extLst>
              <a:ext uri="{FF2B5EF4-FFF2-40B4-BE49-F238E27FC236}">
                <a16:creationId xmlns:a16="http://schemas.microsoft.com/office/drawing/2014/main" id="{9E39209F-B0E0-41D3-99BA-5B785581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0" name="Rectangle 33">
            <a:extLst>
              <a:ext uri="{FF2B5EF4-FFF2-40B4-BE49-F238E27FC236}">
                <a16:creationId xmlns:a16="http://schemas.microsoft.com/office/drawing/2014/main" id="{2F49EC66-5DE4-4339-87CB-6EFC37E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1" name="Rectangle 34">
            <a:extLst>
              <a:ext uri="{FF2B5EF4-FFF2-40B4-BE49-F238E27FC236}">
                <a16:creationId xmlns:a16="http://schemas.microsoft.com/office/drawing/2014/main" id="{503D0B8D-2B2A-4E7B-BEC2-AC6660C6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2" name="Rectangle 35">
            <a:extLst>
              <a:ext uri="{FF2B5EF4-FFF2-40B4-BE49-F238E27FC236}">
                <a16:creationId xmlns:a16="http://schemas.microsoft.com/office/drawing/2014/main" id="{1374CF11-AAE8-4337-B0EE-DE3D8B77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3" name="Rectangle 36">
            <a:extLst>
              <a:ext uri="{FF2B5EF4-FFF2-40B4-BE49-F238E27FC236}">
                <a16:creationId xmlns:a16="http://schemas.microsoft.com/office/drawing/2014/main" id="{CFD9F445-7F9F-4872-9EDB-D0BBC3417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4" name="Rectangle 37">
            <a:extLst>
              <a:ext uri="{FF2B5EF4-FFF2-40B4-BE49-F238E27FC236}">
                <a16:creationId xmlns:a16="http://schemas.microsoft.com/office/drawing/2014/main" id="{8F1E4A77-38B9-471C-A2E6-ABB93A5D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5" name="Rectangle 38">
            <a:extLst>
              <a:ext uri="{FF2B5EF4-FFF2-40B4-BE49-F238E27FC236}">
                <a16:creationId xmlns:a16="http://schemas.microsoft.com/office/drawing/2014/main" id="{F2684C77-7ACD-4CBA-BA8B-E06B30C5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6" name="Rectangle 39">
            <a:extLst>
              <a:ext uri="{FF2B5EF4-FFF2-40B4-BE49-F238E27FC236}">
                <a16:creationId xmlns:a16="http://schemas.microsoft.com/office/drawing/2014/main" id="{A7BD17DF-E516-4125-852A-37413CD8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7" name="Rectangle 40">
            <a:extLst>
              <a:ext uri="{FF2B5EF4-FFF2-40B4-BE49-F238E27FC236}">
                <a16:creationId xmlns:a16="http://schemas.microsoft.com/office/drawing/2014/main" id="{4EBC259E-1ABC-4D80-9673-0EABCD38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8" name="Rectangle 41">
            <a:extLst>
              <a:ext uri="{FF2B5EF4-FFF2-40B4-BE49-F238E27FC236}">
                <a16:creationId xmlns:a16="http://schemas.microsoft.com/office/drawing/2014/main" id="{4D5CC0A7-454B-4B3B-A6CF-96BF616A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79" name="Rectangle 42">
            <a:extLst>
              <a:ext uri="{FF2B5EF4-FFF2-40B4-BE49-F238E27FC236}">
                <a16:creationId xmlns:a16="http://schemas.microsoft.com/office/drawing/2014/main" id="{5E027AC9-D27B-4BC8-9323-EA2B25F84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0" name="Rectangle 43">
            <a:extLst>
              <a:ext uri="{FF2B5EF4-FFF2-40B4-BE49-F238E27FC236}">
                <a16:creationId xmlns:a16="http://schemas.microsoft.com/office/drawing/2014/main" id="{CAE2B6A2-DC76-4D3B-BAB4-1B08FACF8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1" name="Rectangle 44">
            <a:extLst>
              <a:ext uri="{FF2B5EF4-FFF2-40B4-BE49-F238E27FC236}">
                <a16:creationId xmlns:a16="http://schemas.microsoft.com/office/drawing/2014/main" id="{66431B1A-8CA6-4DB4-9651-D7EB1EC8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2" name="Rectangle 45">
            <a:extLst>
              <a:ext uri="{FF2B5EF4-FFF2-40B4-BE49-F238E27FC236}">
                <a16:creationId xmlns:a16="http://schemas.microsoft.com/office/drawing/2014/main" id="{4BF6992A-A1F1-4707-9E7F-5E9A4A8A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3" name="Rectangle 46">
            <a:extLst>
              <a:ext uri="{FF2B5EF4-FFF2-40B4-BE49-F238E27FC236}">
                <a16:creationId xmlns:a16="http://schemas.microsoft.com/office/drawing/2014/main" id="{4266E478-2D00-467D-B66E-BC3855D7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4" name="Rectangle 47">
            <a:extLst>
              <a:ext uri="{FF2B5EF4-FFF2-40B4-BE49-F238E27FC236}">
                <a16:creationId xmlns:a16="http://schemas.microsoft.com/office/drawing/2014/main" id="{DDFA79DD-F1AF-4E96-89E1-AB38B3F76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5" name="Rectangle 48">
            <a:extLst>
              <a:ext uri="{FF2B5EF4-FFF2-40B4-BE49-F238E27FC236}">
                <a16:creationId xmlns:a16="http://schemas.microsoft.com/office/drawing/2014/main" id="{C55D8737-1FDD-4208-A5DE-1C2E2F8D9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6" name="Rectangle 49">
            <a:extLst>
              <a:ext uri="{FF2B5EF4-FFF2-40B4-BE49-F238E27FC236}">
                <a16:creationId xmlns:a16="http://schemas.microsoft.com/office/drawing/2014/main" id="{E2B328E6-DDCE-4728-9AB3-38BE0BE45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7" name="Rectangle 50">
            <a:extLst>
              <a:ext uri="{FF2B5EF4-FFF2-40B4-BE49-F238E27FC236}">
                <a16:creationId xmlns:a16="http://schemas.microsoft.com/office/drawing/2014/main" id="{F24362A6-4BB3-4F1F-BC41-5927F945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8" name="Rectangle 51">
            <a:extLst>
              <a:ext uri="{FF2B5EF4-FFF2-40B4-BE49-F238E27FC236}">
                <a16:creationId xmlns:a16="http://schemas.microsoft.com/office/drawing/2014/main" id="{9C277E41-7AF3-4D5F-9989-7F4651126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89" name="Rectangle 52">
            <a:extLst>
              <a:ext uri="{FF2B5EF4-FFF2-40B4-BE49-F238E27FC236}">
                <a16:creationId xmlns:a16="http://schemas.microsoft.com/office/drawing/2014/main" id="{0D154E44-6874-4D0E-AFB9-FEB12A6C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0" name="Rectangle 53">
            <a:extLst>
              <a:ext uri="{FF2B5EF4-FFF2-40B4-BE49-F238E27FC236}">
                <a16:creationId xmlns:a16="http://schemas.microsoft.com/office/drawing/2014/main" id="{9DC16F3B-B808-4282-B473-31E2C3F8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1" name="Rectangle 54">
            <a:extLst>
              <a:ext uri="{FF2B5EF4-FFF2-40B4-BE49-F238E27FC236}">
                <a16:creationId xmlns:a16="http://schemas.microsoft.com/office/drawing/2014/main" id="{97F85AAB-A26B-4722-82A3-4C46935A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2" name="Rectangle 55">
            <a:extLst>
              <a:ext uri="{FF2B5EF4-FFF2-40B4-BE49-F238E27FC236}">
                <a16:creationId xmlns:a16="http://schemas.microsoft.com/office/drawing/2014/main" id="{70589FD9-608A-4F5E-8D1A-89E63C87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3" name="Rectangle 56">
            <a:extLst>
              <a:ext uri="{FF2B5EF4-FFF2-40B4-BE49-F238E27FC236}">
                <a16:creationId xmlns:a16="http://schemas.microsoft.com/office/drawing/2014/main" id="{7FC8E058-47FF-4118-8813-5EC8352B9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4" name="Rectangle 57">
            <a:extLst>
              <a:ext uri="{FF2B5EF4-FFF2-40B4-BE49-F238E27FC236}">
                <a16:creationId xmlns:a16="http://schemas.microsoft.com/office/drawing/2014/main" id="{CBA94280-491E-44CA-A444-11966458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5" name="Rectangle 58">
            <a:extLst>
              <a:ext uri="{FF2B5EF4-FFF2-40B4-BE49-F238E27FC236}">
                <a16:creationId xmlns:a16="http://schemas.microsoft.com/office/drawing/2014/main" id="{BBFA3533-790B-4014-A872-4454A95F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6" name="Rectangle 59">
            <a:extLst>
              <a:ext uri="{FF2B5EF4-FFF2-40B4-BE49-F238E27FC236}">
                <a16:creationId xmlns:a16="http://schemas.microsoft.com/office/drawing/2014/main" id="{1041CE5F-E94B-4159-8AE4-A41B5654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7" name="Rectangle 60">
            <a:extLst>
              <a:ext uri="{FF2B5EF4-FFF2-40B4-BE49-F238E27FC236}">
                <a16:creationId xmlns:a16="http://schemas.microsoft.com/office/drawing/2014/main" id="{E804DAEA-E5A6-4B71-8289-F1D57D3B0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8" name="Rectangle 61">
            <a:extLst>
              <a:ext uri="{FF2B5EF4-FFF2-40B4-BE49-F238E27FC236}">
                <a16:creationId xmlns:a16="http://schemas.microsoft.com/office/drawing/2014/main" id="{B8AC115F-B0D4-4771-9901-484E381F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599" name="Rectangle 62">
            <a:extLst>
              <a:ext uri="{FF2B5EF4-FFF2-40B4-BE49-F238E27FC236}">
                <a16:creationId xmlns:a16="http://schemas.microsoft.com/office/drawing/2014/main" id="{F107FFCB-A98D-4A56-94A4-E4C06425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0" name="Rectangle 63">
            <a:extLst>
              <a:ext uri="{FF2B5EF4-FFF2-40B4-BE49-F238E27FC236}">
                <a16:creationId xmlns:a16="http://schemas.microsoft.com/office/drawing/2014/main" id="{44D03B8A-BAF0-472B-8B82-88ECF2B6F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1" name="Rectangle 64">
            <a:extLst>
              <a:ext uri="{FF2B5EF4-FFF2-40B4-BE49-F238E27FC236}">
                <a16:creationId xmlns:a16="http://schemas.microsoft.com/office/drawing/2014/main" id="{3873795D-9F34-4425-8C22-6D9385EF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2" name="Rectangle 65">
            <a:extLst>
              <a:ext uri="{FF2B5EF4-FFF2-40B4-BE49-F238E27FC236}">
                <a16:creationId xmlns:a16="http://schemas.microsoft.com/office/drawing/2014/main" id="{A94580A4-8B98-4085-AA00-2E31F5213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3" name="Rectangle 66">
            <a:extLst>
              <a:ext uri="{FF2B5EF4-FFF2-40B4-BE49-F238E27FC236}">
                <a16:creationId xmlns:a16="http://schemas.microsoft.com/office/drawing/2014/main" id="{E24B308D-DD3C-48C1-87E9-EC7A3FB4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4" name="Rectangle 67">
            <a:extLst>
              <a:ext uri="{FF2B5EF4-FFF2-40B4-BE49-F238E27FC236}">
                <a16:creationId xmlns:a16="http://schemas.microsoft.com/office/drawing/2014/main" id="{6580D6BC-9F68-4A12-B4C7-D7B68E7D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5" name="Rectangle 68">
            <a:extLst>
              <a:ext uri="{FF2B5EF4-FFF2-40B4-BE49-F238E27FC236}">
                <a16:creationId xmlns:a16="http://schemas.microsoft.com/office/drawing/2014/main" id="{ABEF621D-5A5C-42E0-AE9F-4787A3BA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6" name="Rectangle 69">
            <a:extLst>
              <a:ext uri="{FF2B5EF4-FFF2-40B4-BE49-F238E27FC236}">
                <a16:creationId xmlns:a16="http://schemas.microsoft.com/office/drawing/2014/main" id="{9C74AEDD-8791-4CE6-8C79-919C0BD7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7" name="Rectangle 70">
            <a:extLst>
              <a:ext uri="{FF2B5EF4-FFF2-40B4-BE49-F238E27FC236}">
                <a16:creationId xmlns:a16="http://schemas.microsoft.com/office/drawing/2014/main" id="{89885611-5F85-4541-9F6E-C3B41A9F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8" name="Rectangle 71">
            <a:extLst>
              <a:ext uri="{FF2B5EF4-FFF2-40B4-BE49-F238E27FC236}">
                <a16:creationId xmlns:a16="http://schemas.microsoft.com/office/drawing/2014/main" id="{308EFC82-24D1-4FC9-84D1-2A75460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09" name="Rectangle 72">
            <a:extLst>
              <a:ext uri="{FF2B5EF4-FFF2-40B4-BE49-F238E27FC236}">
                <a16:creationId xmlns:a16="http://schemas.microsoft.com/office/drawing/2014/main" id="{E41FF842-21BC-47B5-8440-1E7490302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0" name="Rectangle 73">
            <a:extLst>
              <a:ext uri="{FF2B5EF4-FFF2-40B4-BE49-F238E27FC236}">
                <a16:creationId xmlns:a16="http://schemas.microsoft.com/office/drawing/2014/main" id="{0B6E3AD3-3BB4-469D-AE94-650A203B4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1" name="Rectangle 74">
            <a:extLst>
              <a:ext uri="{FF2B5EF4-FFF2-40B4-BE49-F238E27FC236}">
                <a16:creationId xmlns:a16="http://schemas.microsoft.com/office/drawing/2014/main" id="{B7A81EFD-7EDA-4F9C-8478-2D66665D7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2" name="Rectangle 75">
            <a:extLst>
              <a:ext uri="{FF2B5EF4-FFF2-40B4-BE49-F238E27FC236}">
                <a16:creationId xmlns:a16="http://schemas.microsoft.com/office/drawing/2014/main" id="{65FAC93D-2509-45CE-BEF8-9320A055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3" name="Rectangle 76">
            <a:extLst>
              <a:ext uri="{FF2B5EF4-FFF2-40B4-BE49-F238E27FC236}">
                <a16:creationId xmlns:a16="http://schemas.microsoft.com/office/drawing/2014/main" id="{AA733556-B324-4B6B-BE76-A4E1D821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4" name="Rectangle 77">
            <a:extLst>
              <a:ext uri="{FF2B5EF4-FFF2-40B4-BE49-F238E27FC236}">
                <a16:creationId xmlns:a16="http://schemas.microsoft.com/office/drawing/2014/main" id="{9FED6973-BFA4-45D7-93D8-525AEA00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5" name="Rectangle 78">
            <a:extLst>
              <a:ext uri="{FF2B5EF4-FFF2-40B4-BE49-F238E27FC236}">
                <a16:creationId xmlns:a16="http://schemas.microsoft.com/office/drawing/2014/main" id="{20761937-6DAC-4168-BD3B-24BE01DA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6" name="Rectangle 79">
            <a:extLst>
              <a:ext uri="{FF2B5EF4-FFF2-40B4-BE49-F238E27FC236}">
                <a16:creationId xmlns:a16="http://schemas.microsoft.com/office/drawing/2014/main" id="{556A3D1F-93D7-4B3F-B15A-026A1B5FB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7" name="Rectangle 80">
            <a:extLst>
              <a:ext uri="{FF2B5EF4-FFF2-40B4-BE49-F238E27FC236}">
                <a16:creationId xmlns:a16="http://schemas.microsoft.com/office/drawing/2014/main" id="{F441C109-613B-4288-9B01-B63C136B1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8" name="Rectangle 81">
            <a:extLst>
              <a:ext uri="{FF2B5EF4-FFF2-40B4-BE49-F238E27FC236}">
                <a16:creationId xmlns:a16="http://schemas.microsoft.com/office/drawing/2014/main" id="{6A1EBB35-A842-4ADF-9645-757080DA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19" name="Rectangle 82">
            <a:extLst>
              <a:ext uri="{FF2B5EF4-FFF2-40B4-BE49-F238E27FC236}">
                <a16:creationId xmlns:a16="http://schemas.microsoft.com/office/drawing/2014/main" id="{963FFDA5-1F27-476B-B7E0-0373ED41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20" name="Rectangle 83">
            <a:extLst>
              <a:ext uri="{FF2B5EF4-FFF2-40B4-BE49-F238E27FC236}">
                <a16:creationId xmlns:a16="http://schemas.microsoft.com/office/drawing/2014/main" id="{05F90150-55D3-432F-B41A-2000E038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21" name="Rectangle 84">
            <a:extLst>
              <a:ext uri="{FF2B5EF4-FFF2-40B4-BE49-F238E27FC236}">
                <a16:creationId xmlns:a16="http://schemas.microsoft.com/office/drawing/2014/main" id="{EF33892E-83F6-47C6-B6E7-8DE1D54C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22" name="Rectangle 85">
            <a:extLst>
              <a:ext uri="{FF2B5EF4-FFF2-40B4-BE49-F238E27FC236}">
                <a16:creationId xmlns:a16="http://schemas.microsoft.com/office/drawing/2014/main" id="{CCE6A441-7F32-4E09-A514-1FB9911F8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5623" name="Text Box 86">
            <a:extLst>
              <a:ext uri="{FF2B5EF4-FFF2-40B4-BE49-F238E27FC236}">
                <a16:creationId xmlns:a16="http://schemas.microsoft.com/office/drawing/2014/main" id="{04E29F68-5FE7-4CF4-B835-D11850573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1192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Punto A</a:t>
            </a:r>
          </a:p>
        </p:txBody>
      </p:sp>
      <p:pic>
        <p:nvPicPr>
          <p:cNvPr id="65624" name="Picture 91">
            <a:extLst>
              <a:ext uri="{FF2B5EF4-FFF2-40B4-BE49-F238E27FC236}">
                <a16:creationId xmlns:a16="http://schemas.microsoft.com/office/drawing/2014/main" id="{DAF9EB4A-42D9-4579-A4AF-EC093F22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92150"/>
            <a:ext cx="5400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625" name="Picture 92">
            <a:extLst>
              <a:ext uri="{FF2B5EF4-FFF2-40B4-BE49-F238E27FC236}">
                <a16:creationId xmlns:a16="http://schemas.microsoft.com/office/drawing/2014/main" id="{42581F64-33B9-4B28-B5C5-FA340198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57325"/>
            <a:ext cx="6315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626" name="Picture 93">
            <a:extLst>
              <a:ext uri="{FF2B5EF4-FFF2-40B4-BE49-F238E27FC236}">
                <a16:creationId xmlns:a16="http://schemas.microsoft.com/office/drawing/2014/main" id="{4ADEA027-9EBF-4BD8-A15D-4D8998C1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14688"/>
            <a:ext cx="87915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627" name="Segnaposto numero diapositiva 90">
            <a:extLst>
              <a:ext uri="{FF2B5EF4-FFF2-40B4-BE49-F238E27FC236}">
                <a16:creationId xmlns:a16="http://schemas.microsoft.com/office/drawing/2014/main" id="{16596628-14F8-4192-9736-11EAC75E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B0F527-473F-487F-9A99-72004ED19F92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it-IT" altLang="it-IT" sz="1400"/>
          </a:p>
        </p:txBody>
      </p:sp>
      <p:sp>
        <p:nvSpPr>
          <p:cNvPr id="92" name="Segnaposto piè di pagina 4">
            <a:extLst>
              <a:ext uri="{FF2B5EF4-FFF2-40B4-BE49-F238E27FC236}">
                <a16:creationId xmlns:a16="http://schemas.microsoft.com/office/drawing/2014/main" id="{2C3A5146-897F-475C-B8FF-64FC8BE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BE64E859-EA1C-4D5F-95F7-ADDB0F0A2A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PUNTI CARATTERISTICI</a:t>
            </a:r>
            <a:endParaRPr lang="it-IT" altLang="it-IT" sz="1800" b="1" dirty="0"/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B18CD5D-DAE0-4CCF-8647-8A7D3EE28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65" name="Rectangle 4">
            <a:extLst>
              <a:ext uri="{FF2B5EF4-FFF2-40B4-BE49-F238E27FC236}">
                <a16:creationId xmlns:a16="http://schemas.microsoft.com/office/drawing/2014/main" id="{6BCFF906-8F24-4A50-82FF-5E3AC9F4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66" name="Rectangle 5">
            <a:extLst>
              <a:ext uri="{FF2B5EF4-FFF2-40B4-BE49-F238E27FC236}">
                <a16:creationId xmlns:a16="http://schemas.microsoft.com/office/drawing/2014/main" id="{A1E6D2B9-1172-4E47-A9D4-9B377115B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67" name="Rectangle 6">
            <a:extLst>
              <a:ext uri="{FF2B5EF4-FFF2-40B4-BE49-F238E27FC236}">
                <a16:creationId xmlns:a16="http://schemas.microsoft.com/office/drawing/2014/main" id="{D5D07260-D565-4380-9137-9F98D8E0A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68" name="Rectangle 7">
            <a:extLst>
              <a:ext uri="{FF2B5EF4-FFF2-40B4-BE49-F238E27FC236}">
                <a16:creationId xmlns:a16="http://schemas.microsoft.com/office/drawing/2014/main" id="{0DE7DAA8-AF27-45CC-BF2B-7450985C1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69" name="Rectangle 8">
            <a:extLst>
              <a:ext uri="{FF2B5EF4-FFF2-40B4-BE49-F238E27FC236}">
                <a16:creationId xmlns:a16="http://schemas.microsoft.com/office/drawing/2014/main" id="{A1E2876A-1EEF-48A3-B832-88EAE4641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0" name="Rectangle 9">
            <a:extLst>
              <a:ext uri="{FF2B5EF4-FFF2-40B4-BE49-F238E27FC236}">
                <a16:creationId xmlns:a16="http://schemas.microsoft.com/office/drawing/2014/main" id="{85E23E0D-B7FC-4B48-B55C-61B247986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1" name="Rectangle 10">
            <a:extLst>
              <a:ext uri="{FF2B5EF4-FFF2-40B4-BE49-F238E27FC236}">
                <a16:creationId xmlns:a16="http://schemas.microsoft.com/office/drawing/2014/main" id="{BAA7821B-1349-44E3-A4EB-F2D72802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2" name="Rectangle 11">
            <a:extLst>
              <a:ext uri="{FF2B5EF4-FFF2-40B4-BE49-F238E27FC236}">
                <a16:creationId xmlns:a16="http://schemas.microsoft.com/office/drawing/2014/main" id="{2A99FD75-5FF4-4A84-BF7B-99A6C54B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3" name="Rectangle 12">
            <a:extLst>
              <a:ext uri="{FF2B5EF4-FFF2-40B4-BE49-F238E27FC236}">
                <a16:creationId xmlns:a16="http://schemas.microsoft.com/office/drawing/2014/main" id="{EE66E07F-837B-45AF-8BAD-2A9B738DD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4" name="Rectangle 13">
            <a:extLst>
              <a:ext uri="{FF2B5EF4-FFF2-40B4-BE49-F238E27FC236}">
                <a16:creationId xmlns:a16="http://schemas.microsoft.com/office/drawing/2014/main" id="{D82FCC69-75CE-4C42-A67F-090431740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5" name="Rectangle 14">
            <a:extLst>
              <a:ext uri="{FF2B5EF4-FFF2-40B4-BE49-F238E27FC236}">
                <a16:creationId xmlns:a16="http://schemas.microsoft.com/office/drawing/2014/main" id="{26DAACCC-7CD8-4943-A015-44014165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6" name="Rectangle 15">
            <a:extLst>
              <a:ext uri="{FF2B5EF4-FFF2-40B4-BE49-F238E27FC236}">
                <a16:creationId xmlns:a16="http://schemas.microsoft.com/office/drawing/2014/main" id="{A4A6904F-59AB-4593-B5F2-F2488EC3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7" name="Rectangle 16">
            <a:extLst>
              <a:ext uri="{FF2B5EF4-FFF2-40B4-BE49-F238E27FC236}">
                <a16:creationId xmlns:a16="http://schemas.microsoft.com/office/drawing/2014/main" id="{E3F42CBC-9754-44B0-8772-0B3A8651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8" name="Rectangle 17">
            <a:extLst>
              <a:ext uri="{FF2B5EF4-FFF2-40B4-BE49-F238E27FC236}">
                <a16:creationId xmlns:a16="http://schemas.microsoft.com/office/drawing/2014/main" id="{5D55355A-DC9A-4229-BBE2-92CA02AD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79" name="Rectangle 18">
            <a:extLst>
              <a:ext uri="{FF2B5EF4-FFF2-40B4-BE49-F238E27FC236}">
                <a16:creationId xmlns:a16="http://schemas.microsoft.com/office/drawing/2014/main" id="{F24B96A9-5DC6-4352-BA70-FE2FB25D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0" name="Rectangle 19">
            <a:extLst>
              <a:ext uri="{FF2B5EF4-FFF2-40B4-BE49-F238E27FC236}">
                <a16:creationId xmlns:a16="http://schemas.microsoft.com/office/drawing/2014/main" id="{EE78D511-4AE0-4DFB-ACB3-8C022A07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1" name="Rectangle 20">
            <a:extLst>
              <a:ext uri="{FF2B5EF4-FFF2-40B4-BE49-F238E27FC236}">
                <a16:creationId xmlns:a16="http://schemas.microsoft.com/office/drawing/2014/main" id="{7415F69C-9901-495A-92DD-53599B691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2" name="Rectangle 21">
            <a:extLst>
              <a:ext uri="{FF2B5EF4-FFF2-40B4-BE49-F238E27FC236}">
                <a16:creationId xmlns:a16="http://schemas.microsoft.com/office/drawing/2014/main" id="{12731E4A-F874-4947-9A00-6D7ADC31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3" name="Rectangle 22">
            <a:extLst>
              <a:ext uri="{FF2B5EF4-FFF2-40B4-BE49-F238E27FC236}">
                <a16:creationId xmlns:a16="http://schemas.microsoft.com/office/drawing/2014/main" id="{0E27BD69-A2D6-4510-BA22-DACB3033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4" name="Rectangle 23">
            <a:extLst>
              <a:ext uri="{FF2B5EF4-FFF2-40B4-BE49-F238E27FC236}">
                <a16:creationId xmlns:a16="http://schemas.microsoft.com/office/drawing/2014/main" id="{225A7CCF-719A-483A-9B82-11E41834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5" name="Rectangle 24">
            <a:extLst>
              <a:ext uri="{FF2B5EF4-FFF2-40B4-BE49-F238E27FC236}">
                <a16:creationId xmlns:a16="http://schemas.microsoft.com/office/drawing/2014/main" id="{6DD657D6-6410-4862-A3AD-BB037BD5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6" name="Rectangle 25">
            <a:extLst>
              <a:ext uri="{FF2B5EF4-FFF2-40B4-BE49-F238E27FC236}">
                <a16:creationId xmlns:a16="http://schemas.microsoft.com/office/drawing/2014/main" id="{2553DC7A-9869-4576-A20F-11EA3B2C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7" name="Rectangle 26">
            <a:extLst>
              <a:ext uri="{FF2B5EF4-FFF2-40B4-BE49-F238E27FC236}">
                <a16:creationId xmlns:a16="http://schemas.microsoft.com/office/drawing/2014/main" id="{E0091C92-79D8-441F-BE31-BB132177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8" name="Rectangle 27">
            <a:extLst>
              <a:ext uri="{FF2B5EF4-FFF2-40B4-BE49-F238E27FC236}">
                <a16:creationId xmlns:a16="http://schemas.microsoft.com/office/drawing/2014/main" id="{04132491-F7F8-41C1-AE9A-2374F00D9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89" name="Rectangle 28">
            <a:extLst>
              <a:ext uri="{FF2B5EF4-FFF2-40B4-BE49-F238E27FC236}">
                <a16:creationId xmlns:a16="http://schemas.microsoft.com/office/drawing/2014/main" id="{EB61877A-D05D-4A22-8A17-CC5338DB3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0" name="Rectangle 29">
            <a:extLst>
              <a:ext uri="{FF2B5EF4-FFF2-40B4-BE49-F238E27FC236}">
                <a16:creationId xmlns:a16="http://schemas.microsoft.com/office/drawing/2014/main" id="{9ACA70B4-F312-4E64-8445-68263709D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1" name="Rectangle 30">
            <a:extLst>
              <a:ext uri="{FF2B5EF4-FFF2-40B4-BE49-F238E27FC236}">
                <a16:creationId xmlns:a16="http://schemas.microsoft.com/office/drawing/2014/main" id="{EF23C7F1-B684-49D6-A4D7-9D199A0B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2" name="Rectangle 31">
            <a:extLst>
              <a:ext uri="{FF2B5EF4-FFF2-40B4-BE49-F238E27FC236}">
                <a16:creationId xmlns:a16="http://schemas.microsoft.com/office/drawing/2014/main" id="{FC413426-125F-4D7F-A5F9-C0C1F900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3" name="Rectangle 32">
            <a:extLst>
              <a:ext uri="{FF2B5EF4-FFF2-40B4-BE49-F238E27FC236}">
                <a16:creationId xmlns:a16="http://schemas.microsoft.com/office/drawing/2014/main" id="{4A1045EE-EBE6-431B-831E-0D12F03D1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4" name="Rectangle 33">
            <a:extLst>
              <a:ext uri="{FF2B5EF4-FFF2-40B4-BE49-F238E27FC236}">
                <a16:creationId xmlns:a16="http://schemas.microsoft.com/office/drawing/2014/main" id="{639DE0A9-213D-4730-A6A7-51866B54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5" name="Rectangle 34">
            <a:extLst>
              <a:ext uri="{FF2B5EF4-FFF2-40B4-BE49-F238E27FC236}">
                <a16:creationId xmlns:a16="http://schemas.microsoft.com/office/drawing/2014/main" id="{3A4032CE-2D48-4D6D-91B6-6B6B3024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6" name="Rectangle 35">
            <a:extLst>
              <a:ext uri="{FF2B5EF4-FFF2-40B4-BE49-F238E27FC236}">
                <a16:creationId xmlns:a16="http://schemas.microsoft.com/office/drawing/2014/main" id="{AA31CE85-0509-4BAE-A49C-8A35B0AE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7" name="Rectangle 36">
            <a:extLst>
              <a:ext uri="{FF2B5EF4-FFF2-40B4-BE49-F238E27FC236}">
                <a16:creationId xmlns:a16="http://schemas.microsoft.com/office/drawing/2014/main" id="{8DD9F3FD-D96F-4E2A-9176-76B5D231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8" name="Rectangle 37">
            <a:extLst>
              <a:ext uri="{FF2B5EF4-FFF2-40B4-BE49-F238E27FC236}">
                <a16:creationId xmlns:a16="http://schemas.microsoft.com/office/drawing/2014/main" id="{ED28EDDA-CE7C-42D7-8D9C-E4576E761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599" name="Rectangle 38">
            <a:extLst>
              <a:ext uri="{FF2B5EF4-FFF2-40B4-BE49-F238E27FC236}">
                <a16:creationId xmlns:a16="http://schemas.microsoft.com/office/drawing/2014/main" id="{B5AE4E97-D19C-49CF-88C9-E748BE47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0" name="Rectangle 39">
            <a:extLst>
              <a:ext uri="{FF2B5EF4-FFF2-40B4-BE49-F238E27FC236}">
                <a16:creationId xmlns:a16="http://schemas.microsoft.com/office/drawing/2014/main" id="{839BC968-1AEA-45AA-AA5D-6A6D485D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1" name="Rectangle 40">
            <a:extLst>
              <a:ext uri="{FF2B5EF4-FFF2-40B4-BE49-F238E27FC236}">
                <a16:creationId xmlns:a16="http://schemas.microsoft.com/office/drawing/2014/main" id="{9A4745CB-BA4F-4E6D-998A-C7E234A0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2" name="Rectangle 41">
            <a:extLst>
              <a:ext uri="{FF2B5EF4-FFF2-40B4-BE49-F238E27FC236}">
                <a16:creationId xmlns:a16="http://schemas.microsoft.com/office/drawing/2014/main" id="{B0BCCC22-9BF3-4AB7-A5C1-1DA14E62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3" name="Rectangle 42">
            <a:extLst>
              <a:ext uri="{FF2B5EF4-FFF2-40B4-BE49-F238E27FC236}">
                <a16:creationId xmlns:a16="http://schemas.microsoft.com/office/drawing/2014/main" id="{BE266425-E006-4D74-9046-68989184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4" name="Rectangle 43">
            <a:extLst>
              <a:ext uri="{FF2B5EF4-FFF2-40B4-BE49-F238E27FC236}">
                <a16:creationId xmlns:a16="http://schemas.microsoft.com/office/drawing/2014/main" id="{21154276-40BF-445F-85C6-3165DFFB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5" name="Rectangle 44">
            <a:extLst>
              <a:ext uri="{FF2B5EF4-FFF2-40B4-BE49-F238E27FC236}">
                <a16:creationId xmlns:a16="http://schemas.microsoft.com/office/drawing/2014/main" id="{130F109D-BF1D-462F-B171-A0ECDE80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6" name="Rectangle 45">
            <a:extLst>
              <a:ext uri="{FF2B5EF4-FFF2-40B4-BE49-F238E27FC236}">
                <a16:creationId xmlns:a16="http://schemas.microsoft.com/office/drawing/2014/main" id="{3178BB5B-B7EC-471E-8D67-023E9020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7" name="Rectangle 46">
            <a:extLst>
              <a:ext uri="{FF2B5EF4-FFF2-40B4-BE49-F238E27FC236}">
                <a16:creationId xmlns:a16="http://schemas.microsoft.com/office/drawing/2014/main" id="{2E661A47-ABB1-4B7A-B492-9E1E5984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8" name="Rectangle 47">
            <a:extLst>
              <a:ext uri="{FF2B5EF4-FFF2-40B4-BE49-F238E27FC236}">
                <a16:creationId xmlns:a16="http://schemas.microsoft.com/office/drawing/2014/main" id="{9F15B7A2-5BD5-410C-B036-4018F049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09" name="Rectangle 48">
            <a:extLst>
              <a:ext uri="{FF2B5EF4-FFF2-40B4-BE49-F238E27FC236}">
                <a16:creationId xmlns:a16="http://schemas.microsoft.com/office/drawing/2014/main" id="{F03603D1-E37B-43D4-8EFA-1EA9A029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0" name="Rectangle 49">
            <a:extLst>
              <a:ext uri="{FF2B5EF4-FFF2-40B4-BE49-F238E27FC236}">
                <a16:creationId xmlns:a16="http://schemas.microsoft.com/office/drawing/2014/main" id="{D189F4C0-1B43-4AB0-8C85-85DDA344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1" name="Rectangle 50">
            <a:extLst>
              <a:ext uri="{FF2B5EF4-FFF2-40B4-BE49-F238E27FC236}">
                <a16:creationId xmlns:a16="http://schemas.microsoft.com/office/drawing/2014/main" id="{DD742F3B-402E-4D18-A265-B283B229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2" name="Rectangle 51">
            <a:extLst>
              <a:ext uri="{FF2B5EF4-FFF2-40B4-BE49-F238E27FC236}">
                <a16:creationId xmlns:a16="http://schemas.microsoft.com/office/drawing/2014/main" id="{571740B7-4647-4449-8266-E03C0F298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3" name="Rectangle 52">
            <a:extLst>
              <a:ext uri="{FF2B5EF4-FFF2-40B4-BE49-F238E27FC236}">
                <a16:creationId xmlns:a16="http://schemas.microsoft.com/office/drawing/2014/main" id="{4822461B-1357-46A3-BFF2-0CF31A64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4" name="Rectangle 53">
            <a:extLst>
              <a:ext uri="{FF2B5EF4-FFF2-40B4-BE49-F238E27FC236}">
                <a16:creationId xmlns:a16="http://schemas.microsoft.com/office/drawing/2014/main" id="{BD10FD1E-9AD2-4F48-8CC2-2AA4E57D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5" name="Rectangle 54">
            <a:extLst>
              <a:ext uri="{FF2B5EF4-FFF2-40B4-BE49-F238E27FC236}">
                <a16:creationId xmlns:a16="http://schemas.microsoft.com/office/drawing/2014/main" id="{ACD9361B-14EF-4420-A5D6-7C793967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6" name="Rectangle 55">
            <a:extLst>
              <a:ext uri="{FF2B5EF4-FFF2-40B4-BE49-F238E27FC236}">
                <a16:creationId xmlns:a16="http://schemas.microsoft.com/office/drawing/2014/main" id="{93964F30-D096-4C2E-8444-550F0C09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7" name="Rectangle 56">
            <a:extLst>
              <a:ext uri="{FF2B5EF4-FFF2-40B4-BE49-F238E27FC236}">
                <a16:creationId xmlns:a16="http://schemas.microsoft.com/office/drawing/2014/main" id="{D8F6D690-DFCB-421B-BB98-5216416C8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8" name="Rectangle 57">
            <a:extLst>
              <a:ext uri="{FF2B5EF4-FFF2-40B4-BE49-F238E27FC236}">
                <a16:creationId xmlns:a16="http://schemas.microsoft.com/office/drawing/2014/main" id="{76EC55E3-4280-4464-999D-78AB16578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19" name="Rectangle 58">
            <a:extLst>
              <a:ext uri="{FF2B5EF4-FFF2-40B4-BE49-F238E27FC236}">
                <a16:creationId xmlns:a16="http://schemas.microsoft.com/office/drawing/2014/main" id="{6F6979B8-7AB4-4732-96DC-1216CC23B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0" name="Rectangle 59">
            <a:extLst>
              <a:ext uri="{FF2B5EF4-FFF2-40B4-BE49-F238E27FC236}">
                <a16:creationId xmlns:a16="http://schemas.microsoft.com/office/drawing/2014/main" id="{48D87147-6860-4423-A63F-5F0840BB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1" name="Rectangle 60">
            <a:extLst>
              <a:ext uri="{FF2B5EF4-FFF2-40B4-BE49-F238E27FC236}">
                <a16:creationId xmlns:a16="http://schemas.microsoft.com/office/drawing/2014/main" id="{F00703C1-1F2E-4E53-89EC-1DFA5767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2" name="Rectangle 61">
            <a:extLst>
              <a:ext uri="{FF2B5EF4-FFF2-40B4-BE49-F238E27FC236}">
                <a16:creationId xmlns:a16="http://schemas.microsoft.com/office/drawing/2014/main" id="{C37023EB-EB9F-44B3-ABA8-CF3523E95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3" name="Rectangle 62">
            <a:extLst>
              <a:ext uri="{FF2B5EF4-FFF2-40B4-BE49-F238E27FC236}">
                <a16:creationId xmlns:a16="http://schemas.microsoft.com/office/drawing/2014/main" id="{D122BF4B-A853-4448-908F-518F4C78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4" name="Rectangle 63">
            <a:extLst>
              <a:ext uri="{FF2B5EF4-FFF2-40B4-BE49-F238E27FC236}">
                <a16:creationId xmlns:a16="http://schemas.microsoft.com/office/drawing/2014/main" id="{11414299-1BBC-46FF-8F18-D25FB073A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5" name="Rectangle 64">
            <a:extLst>
              <a:ext uri="{FF2B5EF4-FFF2-40B4-BE49-F238E27FC236}">
                <a16:creationId xmlns:a16="http://schemas.microsoft.com/office/drawing/2014/main" id="{D79B51F7-CD68-4212-B98C-86C1C4A4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6" name="Rectangle 65">
            <a:extLst>
              <a:ext uri="{FF2B5EF4-FFF2-40B4-BE49-F238E27FC236}">
                <a16:creationId xmlns:a16="http://schemas.microsoft.com/office/drawing/2014/main" id="{EA4D6686-0C24-4B6A-80D2-F4BFEA54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7" name="Rectangle 66">
            <a:extLst>
              <a:ext uri="{FF2B5EF4-FFF2-40B4-BE49-F238E27FC236}">
                <a16:creationId xmlns:a16="http://schemas.microsoft.com/office/drawing/2014/main" id="{ADFC0475-AD7D-44B3-B155-869A9B0B9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8" name="Rectangle 67">
            <a:extLst>
              <a:ext uri="{FF2B5EF4-FFF2-40B4-BE49-F238E27FC236}">
                <a16:creationId xmlns:a16="http://schemas.microsoft.com/office/drawing/2014/main" id="{B580159B-B7AD-4032-BA4A-AE90EE1B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29" name="Rectangle 68">
            <a:extLst>
              <a:ext uri="{FF2B5EF4-FFF2-40B4-BE49-F238E27FC236}">
                <a16:creationId xmlns:a16="http://schemas.microsoft.com/office/drawing/2014/main" id="{E31BDCA7-E6E3-4F7F-BFE1-E82EFDA8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0" name="Rectangle 69">
            <a:extLst>
              <a:ext uri="{FF2B5EF4-FFF2-40B4-BE49-F238E27FC236}">
                <a16:creationId xmlns:a16="http://schemas.microsoft.com/office/drawing/2014/main" id="{12E7CD86-E7F0-4A1A-90C0-6ED80400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1" name="Rectangle 70">
            <a:extLst>
              <a:ext uri="{FF2B5EF4-FFF2-40B4-BE49-F238E27FC236}">
                <a16:creationId xmlns:a16="http://schemas.microsoft.com/office/drawing/2014/main" id="{86F84334-1138-48D0-9FBD-3D614148C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2" name="Rectangle 71">
            <a:extLst>
              <a:ext uri="{FF2B5EF4-FFF2-40B4-BE49-F238E27FC236}">
                <a16:creationId xmlns:a16="http://schemas.microsoft.com/office/drawing/2014/main" id="{D8CB0AFF-734D-4903-BBC3-E2E156C5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3" name="Rectangle 72">
            <a:extLst>
              <a:ext uri="{FF2B5EF4-FFF2-40B4-BE49-F238E27FC236}">
                <a16:creationId xmlns:a16="http://schemas.microsoft.com/office/drawing/2014/main" id="{441D165B-5663-42A7-888A-5FAC53DE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4" name="Rectangle 73">
            <a:extLst>
              <a:ext uri="{FF2B5EF4-FFF2-40B4-BE49-F238E27FC236}">
                <a16:creationId xmlns:a16="http://schemas.microsoft.com/office/drawing/2014/main" id="{386AAF36-DE10-4B45-8187-9E9878C4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5" name="Rectangle 74">
            <a:extLst>
              <a:ext uri="{FF2B5EF4-FFF2-40B4-BE49-F238E27FC236}">
                <a16:creationId xmlns:a16="http://schemas.microsoft.com/office/drawing/2014/main" id="{1D01CEC8-6491-4973-9C23-F9ADD125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6" name="Rectangle 75">
            <a:extLst>
              <a:ext uri="{FF2B5EF4-FFF2-40B4-BE49-F238E27FC236}">
                <a16:creationId xmlns:a16="http://schemas.microsoft.com/office/drawing/2014/main" id="{010B4A7B-3F99-4C8C-A4CD-4B9BA1ADD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7" name="Rectangle 76">
            <a:extLst>
              <a:ext uri="{FF2B5EF4-FFF2-40B4-BE49-F238E27FC236}">
                <a16:creationId xmlns:a16="http://schemas.microsoft.com/office/drawing/2014/main" id="{27D7466E-B7E4-4C09-AC9B-206367D3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8" name="Rectangle 77">
            <a:extLst>
              <a:ext uri="{FF2B5EF4-FFF2-40B4-BE49-F238E27FC236}">
                <a16:creationId xmlns:a16="http://schemas.microsoft.com/office/drawing/2014/main" id="{21B90E7B-D2FC-4C5F-B390-55A644421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39" name="Rectangle 78">
            <a:extLst>
              <a:ext uri="{FF2B5EF4-FFF2-40B4-BE49-F238E27FC236}">
                <a16:creationId xmlns:a16="http://schemas.microsoft.com/office/drawing/2014/main" id="{886382B0-E702-491B-BEDB-0E8A8885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40" name="Rectangle 79">
            <a:extLst>
              <a:ext uri="{FF2B5EF4-FFF2-40B4-BE49-F238E27FC236}">
                <a16:creationId xmlns:a16="http://schemas.microsoft.com/office/drawing/2014/main" id="{069C3585-833F-4A7E-AFD3-EBA489EB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41" name="Rectangle 80">
            <a:extLst>
              <a:ext uri="{FF2B5EF4-FFF2-40B4-BE49-F238E27FC236}">
                <a16:creationId xmlns:a16="http://schemas.microsoft.com/office/drawing/2014/main" id="{EE55D47B-3BF9-45C8-ABEB-90BAF79C3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42" name="Rectangle 81">
            <a:extLst>
              <a:ext uri="{FF2B5EF4-FFF2-40B4-BE49-F238E27FC236}">
                <a16:creationId xmlns:a16="http://schemas.microsoft.com/office/drawing/2014/main" id="{9E18B932-C11C-40C5-BF9C-1A1F5D9E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43" name="Rectangle 82">
            <a:extLst>
              <a:ext uri="{FF2B5EF4-FFF2-40B4-BE49-F238E27FC236}">
                <a16:creationId xmlns:a16="http://schemas.microsoft.com/office/drawing/2014/main" id="{2ED800A2-0EF1-41E3-8869-2777DB3DF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44" name="Rectangle 83">
            <a:extLst>
              <a:ext uri="{FF2B5EF4-FFF2-40B4-BE49-F238E27FC236}">
                <a16:creationId xmlns:a16="http://schemas.microsoft.com/office/drawing/2014/main" id="{373EF6AC-E0D5-4E23-AC0B-578DFAD6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6645" name="Rectangle 84">
            <a:extLst>
              <a:ext uri="{FF2B5EF4-FFF2-40B4-BE49-F238E27FC236}">
                <a16:creationId xmlns:a16="http://schemas.microsoft.com/office/drawing/2014/main" id="{BF5A2B54-0233-40C1-92CF-3A0F0B0D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66646" name="Picture 90">
            <a:extLst>
              <a:ext uri="{FF2B5EF4-FFF2-40B4-BE49-F238E27FC236}">
                <a16:creationId xmlns:a16="http://schemas.microsoft.com/office/drawing/2014/main" id="{46667B63-81EC-4146-831C-20E72412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810101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47" name="Picture 91">
            <a:extLst>
              <a:ext uri="{FF2B5EF4-FFF2-40B4-BE49-F238E27FC236}">
                <a16:creationId xmlns:a16="http://schemas.microsoft.com/office/drawing/2014/main" id="{874C7F0F-EEFF-467F-A69F-ED452C7E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65" y="2465509"/>
            <a:ext cx="3600995" cy="39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48" name="Segnaposto numero diapositiva 87">
            <a:extLst>
              <a:ext uri="{FF2B5EF4-FFF2-40B4-BE49-F238E27FC236}">
                <a16:creationId xmlns:a16="http://schemas.microsoft.com/office/drawing/2014/main" id="{EE1F7252-42F0-4194-8004-FF8E2FEA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635E98-3D00-4390-AC61-F637C40144A3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it-IT" altLang="it-IT" sz="1400"/>
          </a:p>
        </p:txBody>
      </p:sp>
      <p:sp>
        <p:nvSpPr>
          <p:cNvPr id="89" name="Segnaposto piè di pagina 4">
            <a:extLst>
              <a:ext uri="{FF2B5EF4-FFF2-40B4-BE49-F238E27FC236}">
                <a16:creationId xmlns:a16="http://schemas.microsoft.com/office/drawing/2014/main" id="{17234E0F-064C-426B-9D9B-BB8FC057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9A992603-CF17-4AA9-9839-B26CDFB258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PUNTI CARATTERISTICI</a:t>
            </a:r>
            <a:endParaRPr lang="it-IT" altLang="it-IT" sz="1800" b="1" dirty="0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A7E123D-4CFE-4C92-9D77-6A489C19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A7B67C88-68E6-4083-98F8-A186E910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0" name="Rectangle 5">
            <a:extLst>
              <a:ext uri="{FF2B5EF4-FFF2-40B4-BE49-F238E27FC236}">
                <a16:creationId xmlns:a16="http://schemas.microsoft.com/office/drawing/2014/main" id="{26634249-42F6-44FB-B896-B726AF2A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1" name="Rectangle 6">
            <a:extLst>
              <a:ext uri="{FF2B5EF4-FFF2-40B4-BE49-F238E27FC236}">
                <a16:creationId xmlns:a16="http://schemas.microsoft.com/office/drawing/2014/main" id="{6EE57862-4528-44F5-8B9E-100FFFC2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2" name="Rectangle 7">
            <a:extLst>
              <a:ext uri="{FF2B5EF4-FFF2-40B4-BE49-F238E27FC236}">
                <a16:creationId xmlns:a16="http://schemas.microsoft.com/office/drawing/2014/main" id="{0A8ABA0E-80CF-4A82-A852-934A0722A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3" name="Rectangle 8">
            <a:extLst>
              <a:ext uri="{FF2B5EF4-FFF2-40B4-BE49-F238E27FC236}">
                <a16:creationId xmlns:a16="http://schemas.microsoft.com/office/drawing/2014/main" id="{E831B37F-9304-4559-9849-D35DCF14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4" name="Rectangle 9">
            <a:extLst>
              <a:ext uri="{FF2B5EF4-FFF2-40B4-BE49-F238E27FC236}">
                <a16:creationId xmlns:a16="http://schemas.microsoft.com/office/drawing/2014/main" id="{0A7FE4B1-7524-4AE0-BCE6-CC0928E8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5" name="Rectangle 10">
            <a:extLst>
              <a:ext uri="{FF2B5EF4-FFF2-40B4-BE49-F238E27FC236}">
                <a16:creationId xmlns:a16="http://schemas.microsoft.com/office/drawing/2014/main" id="{23968A2E-39C7-46AA-BA95-FA843499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6" name="Rectangle 11">
            <a:extLst>
              <a:ext uri="{FF2B5EF4-FFF2-40B4-BE49-F238E27FC236}">
                <a16:creationId xmlns:a16="http://schemas.microsoft.com/office/drawing/2014/main" id="{823DC5FF-A6BA-4E64-ACB4-5961689F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7" name="Rectangle 12">
            <a:extLst>
              <a:ext uri="{FF2B5EF4-FFF2-40B4-BE49-F238E27FC236}">
                <a16:creationId xmlns:a16="http://schemas.microsoft.com/office/drawing/2014/main" id="{6D579E8C-D152-4D4F-889B-693A258B6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8" name="Rectangle 13">
            <a:extLst>
              <a:ext uri="{FF2B5EF4-FFF2-40B4-BE49-F238E27FC236}">
                <a16:creationId xmlns:a16="http://schemas.microsoft.com/office/drawing/2014/main" id="{B72FF434-242D-4340-B591-869A3FDF2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599" name="Rectangle 14">
            <a:extLst>
              <a:ext uri="{FF2B5EF4-FFF2-40B4-BE49-F238E27FC236}">
                <a16:creationId xmlns:a16="http://schemas.microsoft.com/office/drawing/2014/main" id="{94B02A01-C3F3-4608-86CF-1CB879C5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0" name="Rectangle 15">
            <a:extLst>
              <a:ext uri="{FF2B5EF4-FFF2-40B4-BE49-F238E27FC236}">
                <a16:creationId xmlns:a16="http://schemas.microsoft.com/office/drawing/2014/main" id="{C4AEA4DA-DF17-4AD1-B63F-C2EA0882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1" name="Rectangle 16">
            <a:extLst>
              <a:ext uri="{FF2B5EF4-FFF2-40B4-BE49-F238E27FC236}">
                <a16:creationId xmlns:a16="http://schemas.microsoft.com/office/drawing/2014/main" id="{BBFFE928-9204-4C6D-B1ED-465B43AA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2" name="Rectangle 17">
            <a:extLst>
              <a:ext uri="{FF2B5EF4-FFF2-40B4-BE49-F238E27FC236}">
                <a16:creationId xmlns:a16="http://schemas.microsoft.com/office/drawing/2014/main" id="{B157F350-1F5E-43A0-A948-324AA0AE2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3" name="Rectangle 18">
            <a:extLst>
              <a:ext uri="{FF2B5EF4-FFF2-40B4-BE49-F238E27FC236}">
                <a16:creationId xmlns:a16="http://schemas.microsoft.com/office/drawing/2014/main" id="{1B1D6CF3-953E-4746-8B07-AE604388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4" name="Rectangle 19">
            <a:extLst>
              <a:ext uri="{FF2B5EF4-FFF2-40B4-BE49-F238E27FC236}">
                <a16:creationId xmlns:a16="http://schemas.microsoft.com/office/drawing/2014/main" id="{15965429-F864-4DAE-8E3D-602B6D24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5" name="Rectangle 20">
            <a:extLst>
              <a:ext uri="{FF2B5EF4-FFF2-40B4-BE49-F238E27FC236}">
                <a16:creationId xmlns:a16="http://schemas.microsoft.com/office/drawing/2014/main" id="{59119F02-1B1C-4642-BA4C-116497F7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6" name="Rectangle 21">
            <a:extLst>
              <a:ext uri="{FF2B5EF4-FFF2-40B4-BE49-F238E27FC236}">
                <a16:creationId xmlns:a16="http://schemas.microsoft.com/office/drawing/2014/main" id="{4835E128-815F-4B18-9BAE-32C7F53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7" name="Rectangle 22">
            <a:extLst>
              <a:ext uri="{FF2B5EF4-FFF2-40B4-BE49-F238E27FC236}">
                <a16:creationId xmlns:a16="http://schemas.microsoft.com/office/drawing/2014/main" id="{76725D71-69F6-4B09-9E94-D8E31702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8" name="Rectangle 23">
            <a:extLst>
              <a:ext uri="{FF2B5EF4-FFF2-40B4-BE49-F238E27FC236}">
                <a16:creationId xmlns:a16="http://schemas.microsoft.com/office/drawing/2014/main" id="{D56F34C5-93D5-4B9C-96EF-D9659879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09" name="Rectangle 24">
            <a:extLst>
              <a:ext uri="{FF2B5EF4-FFF2-40B4-BE49-F238E27FC236}">
                <a16:creationId xmlns:a16="http://schemas.microsoft.com/office/drawing/2014/main" id="{ECD0B440-7253-483F-B346-910B157B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0" name="Rectangle 25">
            <a:extLst>
              <a:ext uri="{FF2B5EF4-FFF2-40B4-BE49-F238E27FC236}">
                <a16:creationId xmlns:a16="http://schemas.microsoft.com/office/drawing/2014/main" id="{5981524F-5F67-462E-A900-8612354F6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1" name="Rectangle 26">
            <a:extLst>
              <a:ext uri="{FF2B5EF4-FFF2-40B4-BE49-F238E27FC236}">
                <a16:creationId xmlns:a16="http://schemas.microsoft.com/office/drawing/2014/main" id="{9CB41AF2-1C95-4D07-AC4A-54372DBE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2" name="Rectangle 27">
            <a:extLst>
              <a:ext uri="{FF2B5EF4-FFF2-40B4-BE49-F238E27FC236}">
                <a16:creationId xmlns:a16="http://schemas.microsoft.com/office/drawing/2014/main" id="{C7FF30B9-B6F0-4EB3-8DF8-CECC95BC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3" name="Rectangle 28">
            <a:extLst>
              <a:ext uri="{FF2B5EF4-FFF2-40B4-BE49-F238E27FC236}">
                <a16:creationId xmlns:a16="http://schemas.microsoft.com/office/drawing/2014/main" id="{23512B2B-C6D3-4106-B464-CB8DFF80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4" name="Rectangle 29">
            <a:extLst>
              <a:ext uri="{FF2B5EF4-FFF2-40B4-BE49-F238E27FC236}">
                <a16:creationId xmlns:a16="http://schemas.microsoft.com/office/drawing/2014/main" id="{ACBF1552-EBB6-42DF-BC56-BAC6CBF0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5" name="Rectangle 30">
            <a:extLst>
              <a:ext uri="{FF2B5EF4-FFF2-40B4-BE49-F238E27FC236}">
                <a16:creationId xmlns:a16="http://schemas.microsoft.com/office/drawing/2014/main" id="{022206C6-03AC-453E-B668-0589A901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6" name="Rectangle 31">
            <a:extLst>
              <a:ext uri="{FF2B5EF4-FFF2-40B4-BE49-F238E27FC236}">
                <a16:creationId xmlns:a16="http://schemas.microsoft.com/office/drawing/2014/main" id="{05579FAF-52CC-4A49-8809-9E0C1ADB7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7" name="Rectangle 32">
            <a:extLst>
              <a:ext uri="{FF2B5EF4-FFF2-40B4-BE49-F238E27FC236}">
                <a16:creationId xmlns:a16="http://schemas.microsoft.com/office/drawing/2014/main" id="{41F513D9-61A0-471A-AE18-452554B51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8" name="Rectangle 33">
            <a:extLst>
              <a:ext uri="{FF2B5EF4-FFF2-40B4-BE49-F238E27FC236}">
                <a16:creationId xmlns:a16="http://schemas.microsoft.com/office/drawing/2014/main" id="{59B2BF57-0AC8-49C7-9BD4-DB9A0414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19" name="Rectangle 34">
            <a:extLst>
              <a:ext uri="{FF2B5EF4-FFF2-40B4-BE49-F238E27FC236}">
                <a16:creationId xmlns:a16="http://schemas.microsoft.com/office/drawing/2014/main" id="{366A9D05-19D6-4B7D-8108-13C418EE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0" name="Rectangle 35">
            <a:extLst>
              <a:ext uri="{FF2B5EF4-FFF2-40B4-BE49-F238E27FC236}">
                <a16:creationId xmlns:a16="http://schemas.microsoft.com/office/drawing/2014/main" id="{9D22314C-2780-41DD-A17F-54B1F9F2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1" name="Rectangle 36">
            <a:extLst>
              <a:ext uri="{FF2B5EF4-FFF2-40B4-BE49-F238E27FC236}">
                <a16:creationId xmlns:a16="http://schemas.microsoft.com/office/drawing/2014/main" id="{42801C8D-6FB3-49DB-B94F-864432FE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2" name="Rectangle 37">
            <a:extLst>
              <a:ext uri="{FF2B5EF4-FFF2-40B4-BE49-F238E27FC236}">
                <a16:creationId xmlns:a16="http://schemas.microsoft.com/office/drawing/2014/main" id="{656E510B-DD2E-4414-9BED-11F2A07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3" name="Rectangle 38">
            <a:extLst>
              <a:ext uri="{FF2B5EF4-FFF2-40B4-BE49-F238E27FC236}">
                <a16:creationId xmlns:a16="http://schemas.microsoft.com/office/drawing/2014/main" id="{131AC599-0B7B-473F-BCD8-0B11AFC6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4" name="Rectangle 39">
            <a:extLst>
              <a:ext uri="{FF2B5EF4-FFF2-40B4-BE49-F238E27FC236}">
                <a16:creationId xmlns:a16="http://schemas.microsoft.com/office/drawing/2014/main" id="{B2C149DA-84FB-4318-8DE4-F5F20C39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5" name="Rectangle 40">
            <a:extLst>
              <a:ext uri="{FF2B5EF4-FFF2-40B4-BE49-F238E27FC236}">
                <a16:creationId xmlns:a16="http://schemas.microsoft.com/office/drawing/2014/main" id="{C98EF137-1705-4FD4-9D05-56DF4548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6" name="Rectangle 41">
            <a:extLst>
              <a:ext uri="{FF2B5EF4-FFF2-40B4-BE49-F238E27FC236}">
                <a16:creationId xmlns:a16="http://schemas.microsoft.com/office/drawing/2014/main" id="{8F1036E7-A628-4BB3-A921-54419DB9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7" name="Rectangle 42">
            <a:extLst>
              <a:ext uri="{FF2B5EF4-FFF2-40B4-BE49-F238E27FC236}">
                <a16:creationId xmlns:a16="http://schemas.microsoft.com/office/drawing/2014/main" id="{568F595F-E24B-41CA-8B3F-9FE77851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8" name="Rectangle 43">
            <a:extLst>
              <a:ext uri="{FF2B5EF4-FFF2-40B4-BE49-F238E27FC236}">
                <a16:creationId xmlns:a16="http://schemas.microsoft.com/office/drawing/2014/main" id="{2853FE46-65A3-4D7D-BAB4-49C75AB46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29" name="Rectangle 44">
            <a:extLst>
              <a:ext uri="{FF2B5EF4-FFF2-40B4-BE49-F238E27FC236}">
                <a16:creationId xmlns:a16="http://schemas.microsoft.com/office/drawing/2014/main" id="{116CE834-2CF5-4253-8D57-27DD4789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0" name="Rectangle 45">
            <a:extLst>
              <a:ext uri="{FF2B5EF4-FFF2-40B4-BE49-F238E27FC236}">
                <a16:creationId xmlns:a16="http://schemas.microsoft.com/office/drawing/2014/main" id="{BB619281-43FA-4068-8085-78E4E6115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1" name="Rectangle 46">
            <a:extLst>
              <a:ext uri="{FF2B5EF4-FFF2-40B4-BE49-F238E27FC236}">
                <a16:creationId xmlns:a16="http://schemas.microsoft.com/office/drawing/2014/main" id="{D8F4F079-62A9-4007-B90C-4A470648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2" name="Rectangle 47">
            <a:extLst>
              <a:ext uri="{FF2B5EF4-FFF2-40B4-BE49-F238E27FC236}">
                <a16:creationId xmlns:a16="http://schemas.microsoft.com/office/drawing/2014/main" id="{A5B97D2B-D076-42E1-8211-DEEEE868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3" name="Rectangle 48">
            <a:extLst>
              <a:ext uri="{FF2B5EF4-FFF2-40B4-BE49-F238E27FC236}">
                <a16:creationId xmlns:a16="http://schemas.microsoft.com/office/drawing/2014/main" id="{99214C8B-1F61-4532-B4ED-7CD5660F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4" name="Rectangle 49">
            <a:extLst>
              <a:ext uri="{FF2B5EF4-FFF2-40B4-BE49-F238E27FC236}">
                <a16:creationId xmlns:a16="http://schemas.microsoft.com/office/drawing/2014/main" id="{06707F94-090F-45F5-8DB7-48ED5F4E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5" name="Rectangle 50">
            <a:extLst>
              <a:ext uri="{FF2B5EF4-FFF2-40B4-BE49-F238E27FC236}">
                <a16:creationId xmlns:a16="http://schemas.microsoft.com/office/drawing/2014/main" id="{F0D79946-1695-4699-96E7-72DCC265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6" name="Rectangle 51">
            <a:extLst>
              <a:ext uri="{FF2B5EF4-FFF2-40B4-BE49-F238E27FC236}">
                <a16:creationId xmlns:a16="http://schemas.microsoft.com/office/drawing/2014/main" id="{6BD4D45D-A2C5-4FE2-8DDA-5B579E198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7" name="Rectangle 52">
            <a:extLst>
              <a:ext uri="{FF2B5EF4-FFF2-40B4-BE49-F238E27FC236}">
                <a16:creationId xmlns:a16="http://schemas.microsoft.com/office/drawing/2014/main" id="{BE43D15E-48F4-4F33-B7B0-B63795338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8" name="Rectangle 53">
            <a:extLst>
              <a:ext uri="{FF2B5EF4-FFF2-40B4-BE49-F238E27FC236}">
                <a16:creationId xmlns:a16="http://schemas.microsoft.com/office/drawing/2014/main" id="{B23AF8C1-B194-44DC-9454-2147FE68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39" name="Rectangle 54">
            <a:extLst>
              <a:ext uri="{FF2B5EF4-FFF2-40B4-BE49-F238E27FC236}">
                <a16:creationId xmlns:a16="http://schemas.microsoft.com/office/drawing/2014/main" id="{1D6F76EE-66DC-4463-AFE2-46C0C2337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0" name="Rectangle 55">
            <a:extLst>
              <a:ext uri="{FF2B5EF4-FFF2-40B4-BE49-F238E27FC236}">
                <a16:creationId xmlns:a16="http://schemas.microsoft.com/office/drawing/2014/main" id="{DDFED9A6-52FF-4759-80AF-46153B62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1" name="Rectangle 56">
            <a:extLst>
              <a:ext uri="{FF2B5EF4-FFF2-40B4-BE49-F238E27FC236}">
                <a16:creationId xmlns:a16="http://schemas.microsoft.com/office/drawing/2014/main" id="{4A31660F-C8A2-410E-8666-6D533AAE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2" name="Rectangle 57">
            <a:extLst>
              <a:ext uri="{FF2B5EF4-FFF2-40B4-BE49-F238E27FC236}">
                <a16:creationId xmlns:a16="http://schemas.microsoft.com/office/drawing/2014/main" id="{7855F9ED-24B8-4D08-8E41-4BC996429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3" name="Rectangle 58">
            <a:extLst>
              <a:ext uri="{FF2B5EF4-FFF2-40B4-BE49-F238E27FC236}">
                <a16:creationId xmlns:a16="http://schemas.microsoft.com/office/drawing/2014/main" id="{D7271BF6-0F91-47A7-BCF4-7A7F577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4" name="Rectangle 59">
            <a:extLst>
              <a:ext uri="{FF2B5EF4-FFF2-40B4-BE49-F238E27FC236}">
                <a16:creationId xmlns:a16="http://schemas.microsoft.com/office/drawing/2014/main" id="{CEAEA414-ACBE-4A8B-8BDC-1FDF45C7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5" name="Rectangle 60">
            <a:extLst>
              <a:ext uri="{FF2B5EF4-FFF2-40B4-BE49-F238E27FC236}">
                <a16:creationId xmlns:a16="http://schemas.microsoft.com/office/drawing/2014/main" id="{41D579CD-6F79-4D9A-B717-8841DF2CB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6" name="Rectangle 61">
            <a:extLst>
              <a:ext uri="{FF2B5EF4-FFF2-40B4-BE49-F238E27FC236}">
                <a16:creationId xmlns:a16="http://schemas.microsoft.com/office/drawing/2014/main" id="{8487DC71-C4F9-4278-8B1A-6974F8AF5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7" name="Rectangle 62">
            <a:extLst>
              <a:ext uri="{FF2B5EF4-FFF2-40B4-BE49-F238E27FC236}">
                <a16:creationId xmlns:a16="http://schemas.microsoft.com/office/drawing/2014/main" id="{B2CACDDE-ED07-4EA2-B9C2-EA3ECDC2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8" name="Rectangle 63">
            <a:extLst>
              <a:ext uri="{FF2B5EF4-FFF2-40B4-BE49-F238E27FC236}">
                <a16:creationId xmlns:a16="http://schemas.microsoft.com/office/drawing/2014/main" id="{9273998B-E5E0-4576-A3BB-03DBE6D5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49" name="Rectangle 64">
            <a:extLst>
              <a:ext uri="{FF2B5EF4-FFF2-40B4-BE49-F238E27FC236}">
                <a16:creationId xmlns:a16="http://schemas.microsoft.com/office/drawing/2014/main" id="{4CD5AAB4-DE13-43BA-858C-63F2B364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0" name="Rectangle 65">
            <a:extLst>
              <a:ext uri="{FF2B5EF4-FFF2-40B4-BE49-F238E27FC236}">
                <a16:creationId xmlns:a16="http://schemas.microsoft.com/office/drawing/2014/main" id="{84563722-2BEE-4EFA-88C0-BC8DDAADC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1" name="Rectangle 66">
            <a:extLst>
              <a:ext uri="{FF2B5EF4-FFF2-40B4-BE49-F238E27FC236}">
                <a16:creationId xmlns:a16="http://schemas.microsoft.com/office/drawing/2014/main" id="{1E9FFB8C-63DC-4603-A501-F7843A2E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2" name="Rectangle 67">
            <a:extLst>
              <a:ext uri="{FF2B5EF4-FFF2-40B4-BE49-F238E27FC236}">
                <a16:creationId xmlns:a16="http://schemas.microsoft.com/office/drawing/2014/main" id="{6E10A9B2-1038-4646-9FDB-E2E8C0C90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3" name="Rectangle 68">
            <a:extLst>
              <a:ext uri="{FF2B5EF4-FFF2-40B4-BE49-F238E27FC236}">
                <a16:creationId xmlns:a16="http://schemas.microsoft.com/office/drawing/2014/main" id="{FCFA7C95-9421-4D11-A7D2-63744534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4" name="Rectangle 69">
            <a:extLst>
              <a:ext uri="{FF2B5EF4-FFF2-40B4-BE49-F238E27FC236}">
                <a16:creationId xmlns:a16="http://schemas.microsoft.com/office/drawing/2014/main" id="{B213B62D-1AFA-4B44-BB1C-14472F64E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5" name="Rectangle 70">
            <a:extLst>
              <a:ext uri="{FF2B5EF4-FFF2-40B4-BE49-F238E27FC236}">
                <a16:creationId xmlns:a16="http://schemas.microsoft.com/office/drawing/2014/main" id="{23DD3FB5-E4C9-4146-BE44-E4D724D0E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6" name="Rectangle 71">
            <a:extLst>
              <a:ext uri="{FF2B5EF4-FFF2-40B4-BE49-F238E27FC236}">
                <a16:creationId xmlns:a16="http://schemas.microsoft.com/office/drawing/2014/main" id="{E13D2197-52CA-4585-AC55-2D0DC5283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7" name="Rectangle 72">
            <a:extLst>
              <a:ext uri="{FF2B5EF4-FFF2-40B4-BE49-F238E27FC236}">
                <a16:creationId xmlns:a16="http://schemas.microsoft.com/office/drawing/2014/main" id="{63B66136-70B0-4A4A-B280-3E29CC89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8" name="Rectangle 73">
            <a:extLst>
              <a:ext uri="{FF2B5EF4-FFF2-40B4-BE49-F238E27FC236}">
                <a16:creationId xmlns:a16="http://schemas.microsoft.com/office/drawing/2014/main" id="{8A8D2820-7F70-43E0-A413-B55C3EAB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59" name="Rectangle 74">
            <a:extLst>
              <a:ext uri="{FF2B5EF4-FFF2-40B4-BE49-F238E27FC236}">
                <a16:creationId xmlns:a16="http://schemas.microsoft.com/office/drawing/2014/main" id="{1FDBC0CF-9013-48BD-B5C9-AA285AC8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0" name="Rectangle 75">
            <a:extLst>
              <a:ext uri="{FF2B5EF4-FFF2-40B4-BE49-F238E27FC236}">
                <a16:creationId xmlns:a16="http://schemas.microsoft.com/office/drawing/2014/main" id="{FC2837F5-1070-411B-AFF6-58ABE1FF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1" name="Rectangle 76">
            <a:extLst>
              <a:ext uri="{FF2B5EF4-FFF2-40B4-BE49-F238E27FC236}">
                <a16:creationId xmlns:a16="http://schemas.microsoft.com/office/drawing/2014/main" id="{3830C2FB-7272-4CE7-A1E1-C02DC1AEF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2" name="Rectangle 77">
            <a:extLst>
              <a:ext uri="{FF2B5EF4-FFF2-40B4-BE49-F238E27FC236}">
                <a16:creationId xmlns:a16="http://schemas.microsoft.com/office/drawing/2014/main" id="{3FA72944-8B0F-4594-86FA-C90D5C69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3" name="Rectangle 78">
            <a:extLst>
              <a:ext uri="{FF2B5EF4-FFF2-40B4-BE49-F238E27FC236}">
                <a16:creationId xmlns:a16="http://schemas.microsoft.com/office/drawing/2014/main" id="{8ACE3B82-7645-419D-9BFF-1DA8D2F6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4" name="Rectangle 79">
            <a:extLst>
              <a:ext uri="{FF2B5EF4-FFF2-40B4-BE49-F238E27FC236}">
                <a16:creationId xmlns:a16="http://schemas.microsoft.com/office/drawing/2014/main" id="{43E5D08F-16A9-4EF0-A54F-9846DE1D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5" name="Rectangle 80">
            <a:extLst>
              <a:ext uri="{FF2B5EF4-FFF2-40B4-BE49-F238E27FC236}">
                <a16:creationId xmlns:a16="http://schemas.microsoft.com/office/drawing/2014/main" id="{3CC3763C-E609-4F59-9653-B4B8CDFE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6" name="Rectangle 81">
            <a:extLst>
              <a:ext uri="{FF2B5EF4-FFF2-40B4-BE49-F238E27FC236}">
                <a16:creationId xmlns:a16="http://schemas.microsoft.com/office/drawing/2014/main" id="{D3F0D42C-88B5-4ECA-B59C-FF80D3DD6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7" name="Rectangle 82">
            <a:extLst>
              <a:ext uri="{FF2B5EF4-FFF2-40B4-BE49-F238E27FC236}">
                <a16:creationId xmlns:a16="http://schemas.microsoft.com/office/drawing/2014/main" id="{01C2A200-6640-47F1-A125-71FA99A76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8" name="Rectangle 83">
            <a:extLst>
              <a:ext uri="{FF2B5EF4-FFF2-40B4-BE49-F238E27FC236}">
                <a16:creationId xmlns:a16="http://schemas.microsoft.com/office/drawing/2014/main" id="{D600F18A-BFCB-400E-910A-2B1DF89E5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7669" name="Rectangle 84">
            <a:extLst>
              <a:ext uri="{FF2B5EF4-FFF2-40B4-BE49-F238E27FC236}">
                <a16:creationId xmlns:a16="http://schemas.microsoft.com/office/drawing/2014/main" id="{EA477A8D-7A55-45C7-88BC-3337B064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67670" name="Picture 87">
            <a:extLst>
              <a:ext uri="{FF2B5EF4-FFF2-40B4-BE49-F238E27FC236}">
                <a16:creationId xmlns:a16="http://schemas.microsoft.com/office/drawing/2014/main" id="{2E8E2DF7-2EBF-4BBC-80BF-B624D3DB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57188"/>
            <a:ext cx="8356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71" name="Rectangle 89">
            <a:extLst>
              <a:ext uri="{FF2B5EF4-FFF2-40B4-BE49-F238E27FC236}">
                <a16:creationId xmlns:a16="http://schemas.microsoft.com/office/drawing/2014/main" id="{852B9B17-4DE3-4803-B66A-06CD5DE1B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67672" name="Object 88">
            <a:extLst>
              <a:ext uri="{FF2B5EF4-FFF2-40B4-BE49-F238E27FC236}">
                <a16:creationId xmlns:a16="http://schemas.microsoft.com/office/drawing/2014/main" id="{EC3FAB3A-72CB-4CB3-A7D6-F0E268185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060575"/>
          <a:ext cx="37560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Equation" r:id="rId4" imgW="1905000" imgH="431800" progId="Equation.3">
                  <p:embed/>
                </p:oleObj>
              </mc:Choice>
              <mc:Fallback>
                <p:oleObj name="Equation" r:id="rId4" imgW="1905000" imgH="4318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060575"/>
                        <a:ext cx="37560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673" name="Picture 90">
            <a:extLst>
              <a:ext uri="{FF2B5EF4-FFF2-40B4-BE49-F238E27FC236}">
                <a16:creationId xmlns:a16="http://schemas.microsoft.com/office/drawing/2014/main" id="{39CF9071-B5CE-462B-A9A6-4EA327AC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714750"/>
            <a:ext cx="83534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74" name="Segnaposto numero diapositiva 89">
            <a:extLst>
              <a:ext uri="{FF2B5EF4-FFF2-40B4-BE49-F238E27FC236}">
                <a16:creationId xmlns:a16="http://schemas.microsoft.com/office/drawing/2014/main" id="{4915DC9D-60ED-4D2F-9CE6-935F328E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E8C2D4-68D3-421A-90CB-32C05EBF1FD1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it-IT" altLang="it-IT" sz="1400"/>
          </a:p>
        </p:txBody>
      </p:sp>
      <p:graphicFrame>
        <p:nvGraphicFramePr>
          <p:cNvPr id="67675" name="Object 91">
            <a:extLst>
              <a:ext uri="{FF2B5EF4-FFF2-40B4-BE49-F238E27FC236}">
                <a16:creationId xmlns:a16="http://schemas.microsoft.com/office/drawing/2014/main" id="{4A41B89E-19B5-49B0-8CBD-B22675AD1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3138" y="3857625"/>
          <a:ext cx="49117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zione" r:id="rId7" imgW="3149600" imgH="457200" progId="Equation.3">
                  <p:embed/>
                </p:oleObj>
              </mc:Choice>
              <mc:Fallback>
                <p:oleObj name="Equazione" r:id="rId7" imgW="3149600" imgH="4572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3857625"/>
                        <a:ext cx="49117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Segnaposto piè di pagina 4">
            <a:extLst>
              <a:ext uri="{FF2B5EF4-FFF2-40B4-BE49-F238E27FC236}">
                <a16:creationId xmlns:a16="http://schemas.microsoft.com/office/drawing/2014/main" id="{93A5BA89-B627-4CEC-8509-B590CBA3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0D1663BF-AAC8-43AD-AA70-26B53F9922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PUNTI CARATTERISTICI</a:t>
            </a:r>
            <a:endParaRPr lang="it-IT" altLang="it-IT" sz="1800" b="1" dirty="0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43690BA-E7B9-434E-8B2E-8641EE3F8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3F612949-35DB-476A-909E-1B66CE7C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14" name="Rectangle 5">
            <a:extLst>
              <a:ext uri="{FF2B5EF4-FFF2-40B4-BE49-F238E27FC236}">
                <a16:creationId xmlns:a16="http://schemas.microsoft.com/office/drawing/2014/main" id="{63E8688E-C458-4357-A841-96284414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15" name="Rectangle 6">
            <a:extLst>
              <a:ext uri="{FF2B5EF4-FFF2-40B4-BE49-F238E27FC236}">
                <a16:creationId xmlns:a16="http://schemas.microsoft.com/office/drawing/2014/main" id="{2F6DF71B-71A9-44FD-9714-8973149C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16" name="Rectangle 7">
            <a:extLst>
              <a:ext uri="{FF2B5EF4-FFF2-40B4-BE49-F238E27FC236}">
                <a16:creationId xmlns:a16="http://schemas.microsoft.com/office/drawing/2014/main" id="{6583A1CB-04D2-477A-BBA8-ACD73CE6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17" name="Rectangle 8">
            <a:extLst>
              <a:ext uri="{FF2B5EF4-FFF2-40B4-BE49-F238E27FC236}">
                <a16:creationId xmlns:a16="http://schemas.microsoft.com/office/drawing/2014/main" id="{908EFDB9-2B72-481B-A82B-C94BABF7F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18" name="Rectangle 9">
            <a:extLst>
              <a:ext uri="{FF2B5EF4-FFF2-40B4-BE49-F238E27FC236}">
                <a16:creationId xmlns:a16="http://schemas.microsoft.com/office/drawing/2014/main" id="{71E2DA89-AFE3-485F-86E0-57F7CB2F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19" name="Rectangle 10">
            <a:extLst>
              <a:ext uri="{FF2B5EF4-FFF2-40B4-BE49-F238E27FC236}">
                <a16:creationId xmlns:a16="http://schemas.microsoft.com/office/drawing/2014/main" id="{48AF98DF-8A84-4F3D-B404-7A169C216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0" name="Rectangle 11">
            <a:extLst>
              <a:ext uri="{FF2B5EF4-FFF2-40B4-BE49-F238E27FC236}">
                <a16:creationId xmlns:a16="http://schemas.microsoft.com/office/drawing/2014/main" id="{67D3608C-992E-4381-9073-3B990429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1" name="Rectangle 12">
            <a:extLst>
              <a:ext uri="{FF2B5EF4-FFF2-40B4-BE49-F238E27FC236}">
                <a16:creationId xmlns:a16="http://schemas.microsoft.com/office/drawing/2014/main" id="{E11A9861-73C8-40B6-8892-0510166B4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2" name="Rectangle 13">
            <a:extLst>
              <a:ext uri="{FF2B5EF4-FFF2-40B4-BE49-F238E27FC236}">
                <a16:creationId xmlns:a16="http://schemas.microsoft.com/office/drawing/2014/main" id="{2685D1DA-5236-4691-8BE5-D7A569C8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3" name="Rectangle 14">
            <a:extLst>
              <a:ext uri="{FF2B5EF4-FFF2-40B4-BE49-F238E27FC236}">
                <a16:creationId xmlns:a16="http://schemas.microsoft.com/office/drawing/2014/main" id="{726A124B-3BDE-48D5-96CA-EB2444F59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4" name="Rectangle 15">
            <a:extLst>
              <a:ext uri="{FF2B5EF4-FFF2-40B4-BE49-F238E27FC236}">
                <a16:creationId xmlns:a16="http://schemas.microsoft.com/office/drawing/2014/main" id="{65A4B307-E2E5-41E7-A51E-E2CDC4167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5" name="Rectangle 16">
            <a:extLst>
              <a:ext uri="{FF2B5EF4-FFF2-40B4-BE49-F238E27FC236}">
                <a16:creationId xmlns:a16="http://schemas.microsoft.com/office/drawing/2014/main" id="{4EE14346-7018-4AF0-A861-446FEC776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6" name="Rectangle 17">
            <a:extLst>
              <a:ext uri="{FF2B5EF4-FFF2-40B4-BE49-F238E27FC236}">
                <a16:creationId xmlns:a16="http://schemas.microsoft.com/office/drawing/2014/main" id="{7B516F1A-9586-4874-B267-A540ABCE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7" name="Rectangle 18">
            <a:extLst>
              <a:ext uri="{FF2B5EF4-FFF2-40B4-BE49-F238E27FC236}">
                <a16:creationId xmlns:a16="http://schemas.microsoft.com/office/drawing/2014/main" id="{AE5DB3FA-FBC1-4A7A-AB8A-02654EBB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8" name="Rectangle 19">
            <a:extLst>
              <a:ext uri="{FF2B5EF4-FFF2-40B4-BE49-F238E27FC236}">
                <a16:creationId xmlns:a16="http://schemas.microsoft.com/office/drawing/2014/main" id="{057C9BCF-9AB7-4C86-B943-AF784ADD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29" name="Rectangle 20">
            <a:extLst>
              <a:ext uri="{FF2B5EF4-FFF2-40B4-BE49-F238E27FC236}">
                <a16:creationId xmlns:a16="http://schemas.microsoft.com/office/drawing/2014/main" id="{93B4FF32-B925-4C22-A46A-8FBA8B75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0" name="Rectangle 21">
            <a:extLst>
              <a:ext uri="{FF2B5EF4-FFF2-40B4-BE49-F238E27FC236}">
                <a16:creationId xmlns:a16="http://schemas.microsoft.com/office/drawing/2014/main" id="{75F54AD0-0BAE-4D7C-8340-E62B42F5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1" name="Rectangle 22">
            <a:extLst>
              <a:ext uri="{FF2B5EF4-FFF2-40B4-BE49-F238E27FC236}">
                <a16:creationId xmlns:a16="http://schemas.microsoft.com/office/drawing/2014/main" id="{3D30293B-8C76-4AC9-BBEE-D487584EA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2" name="Rectangle 23">
            <a:extLst>
              <a:ext uri="{FF2B5EF4-FFF2-40B4-BE49-F238E27FC236}">
                <a16:creationId xmlns:a16="http://schemas.microsoft.com/office/drawing/2014/main" id="{02CB09C7-3322-438E-A06E-366F8909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3" name="Rectangle 24">
            <a:extLst>
              <a:ext uri="{FF2B5EF4-FFF2-40B4-BE49-F238E27FC236}">
                <a16:creationId xmlns:a16="http://schemas.microsoft.com/office/drawing/2014/main" id="{01CA775F-2DAA-464A-8A11-378FD7DA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4" name="Rectangle 25">
            <a:extLst>
              <a:ext uri="{FF2B5EF4-FFF2-40B4-BE49-F238E27FC236}">
                <a16:creationId xmlns:a16="http://schemas.microsoft.com/office/drawing/2014/main" id="{8DBDE92C-C1AF-4206-961B-04993995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5" name="Rectangle 26">
            <a:extLst>
              <a:ext uri="{FF2B5EF4-FFF2-40B4-BE49-F238E27FC236}">
                <a16:creationId xmlns:a16="http://schemas.microsoft.com/office/drawing/2014/main" id="{8CD95EAE-E6A2-4127-AA87-ACC66E41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6" name="Rectangle 27">
            <a:extLst>
              <a:ext uri="{FF2B5EF4-FFF2-40B4-BE49-F238E27FC236}">
                <a16:creationId xmlns:a16="http://schemas.microsoft.com/office/drawing/2014/main" id="{1E5E97F1-819F-4794-9DA5-C23CA669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7" name="Rectangle 28">
            <a:extLst>
              <a:ext uri="{FF2B5EF4-FFF2-40B4-BE49-F238E27FC236}">
                <a16:creationId xmlns:a16="http://schemas.microsoft.com/office/drawing/2014/main" id="{2075AF9A-0736-4887-93D2-BEDC4DEE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8" name="Rectangle 29">
            <a:extLst>
              <a:ext uri="{FF2B5EF4-FFF2-40B4-BE49-F238E27FC236}">
                <a16:creationId xmlns:a16="http://schemas.microsoft.com/office/drawing/2014/main" id="{F32E0014-095A-483E-87ED-56372B64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39" name="Rectangle 30">
            <a:extLst>
              <a:ext uri="{FF2B5EF4-FFF2-40B4-BE49-F238E27FC236}">
                <a16:creationId xmlns:a16="http://schemas.microsoft.com/office/drawing/2014/main" id="{E5EEB707-2675-4EC3-966B-40D1A7CF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0" name="Rectangle 31">
            <a:extLst>
              <a:ext uri="{FF2B5EF4-FFF2-40B4-BE49-F238E27FC236}">
                <a16:creationId xmlns:a16="http://schemas.microsoft.com/office/drawing/2014/main" id="{E70218E4-8762-47E3-81FD-08527B98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1" name="Rectangle 32">
            <a:extLst>
              <a:ext uri="{FF2B5EF4-FFF2-40B4-BE49-F238E27FC236}">
                <a16:creationId xmlns:a16="http://schemas.microsoft.com/office/drawing/2014/main" id="{96DAA325-A00A-4582-9E02-93E004B69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2" name="Rectangle 33">
            <a:extLst>
              <a:ext uri="{FF2B5EF4-FFF2-40B4-BE49-F238E27FC236}">
                <a16:creationId xmlns:a16="http://schemas.microsoft.com/office/drawing/2014/main" id="{F3F74F6E-79E4-42C8-AE5B-CCDBC2B70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3" name="Rectangle 34">
            <a:extLst>
              <a:ext uri="{FF2B5EF4-FFF2-40B4-BE49-F238E27FC236}">
                <a16:creationId xmlns:a16="http://schemas.microsoft.com/office/drawing/2014/main" id="{9320A9B4-B1FA-41C9-AAC9-D180DFCB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4" name="Rectangle 35">
            <a:extLst>
              <a:ext uri="{FF2B5EF4-FFF2-40B4-BE49-F238E27FC236}">
                <a16:creationId xmlns:a16="http://schemas.microsoft.com/office/drawing/2014/main" id="{BF8E6F3C-78A4-4166-BABA-B4AF46D4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5" name="Rectangle 36">
            <a:extLst>
              <a:ext uri="{FF2B5EF4-FFF2-40B4-BE49-F238E27FC236}">
                <a16:creationId xmlns:a16="http://schemas.microsoft.com/office/drawing/2014/main" id="{D607906E-E886-4F7A-A4F8-9C6C635E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6" name="Rectangle 37">
            <a:extLst>
              <a:ext uri="{FF2B5EF4-FFF2-40B4-BE49-F238E27FC236}">
                <a16:creationId xmlns:a16="http://schemas.microsoft.com/office/drawing/2014/main" id="{B3997BDA-2BDD-4C9B-BB57-EAC42AF9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7" name="Rectangle 38">
            <a:extLst>
              <a:ext uri="{FF2B5EF4-FFF2-40B4-BE49-F238E27FC236}">
                <a16:creationId xmlns:a16="http://schemas.microsoft.com/office/drawing/2014/main" id="{3F247DAC-F001-4A1B-A36D-2E2A9A34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8" name="Rectangle 39">
            <a:extLst>
              <a:ext uri="{FF2B5EF4-FFF2-40B4-BE49-F238E27FC236}">
                <a16:creationId xmlns:a16="http://schemas.microsoft.com/office/drawing/2014/main" id="{1A0071A9-D868-4B2A-9237-E8275EA0E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49" name="Rectangle 40">
            <a:extLst>
              <a:ext uri="{FF2B5EF4-FFF2-40B4-BE49-F238E27FC236}">
                <a16:creationId xmlns:a16="http://schemas.microsoft.com/office/drawing/2014/main" id="{197343A6-35E2-4097-9F36-61BBF400D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0" name="Rectangle 41">
            <a:extLst>
              <a:ext uri="{FF2B5EF4-FFF2-40B4-BE49-F238E27FC236}">
                <a16:creationId xmlns:a16="http://schemas.microsoft.com/office/drawing/2014/main" id="{6071296A-D7E6-4393-AC19-53B768247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1" name="Rectangle 42">
            <a:extLst>
              <a:ext uri="{FF2B5EF4-FFF2-40B4-BE49-F238E27FC236}">
                <a16:creationId xmlns:a16="http://schemas.microsoft.com/office/drawing/2014/main" id="{3F2D16F5-BFE8-49C4-88C7-02792BCC1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2" name="Rectangle 43">
            <a:extLst>
              <a:ext uri="{FF2B5EF4-FFF2-40B4-BE49-F238E27FC236}">
                <a16:creationId xmlns:a16="http://schemas.microsoft.com/office/drawing/2014/main" id="{BE3CB481-9E8C-4AAC-AA6D-E4C653F4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3" name="Rectangle 44">
            <a:extLst>
              <a:ext uri="{FF2B5EF4-FFF2-40B4-BE49-F238E27FC236}">
                <a16:creationId xmlns:a16="http://schemas.microsoft.com/office/drawing/2014/main" id="{5DB16C98-0AF4-4F5E-83B0-FB6FA7B5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4" name="Rectangle 45">
            <a:extLst>
              <a:ext uri="{FF2B5EF4-FFF2-40B4-BE49-F238E27FC236}">
                <a16:creationId xmlns:a16="http://schemas.microsoft.com/office/drawing/2014/main" id="{F5090823-AC29-40DA-8017-D50250997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5" name="Rectangle 46">
            <a:extLst>
              <a:ext uri="{FF2B5EF4-FFF2-40B4-BE49-F238E27FC236}">
                <a16:creationId xmlns:a16="http://schemas.microsoft.com/office/drawing/2014/main" id="{1AEA8973-8122-4833-A272-6A943A37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6" name="Rectangle 47">
            <a:extLst>
              <a:ext uri="{FF2B5EF4-FFF2-40B4-BE49-F238E27FC236}">
                <a16:creationId xmlns:a16="http://schemas.microsoft.com/office/drawing/2014/main" id="{285961BB-2429-4EC1-83CC-56712EF5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7" name="Rectangle 48">
            <a:extLst>
              <a:ext uri="{FF2B5EF4-FFF2-40B4-BE49-F238E27FC236}">
                <a16:creationId xmlns:a16="http://schemas.microsoft.com/office/drawing/2014/main" id="{CB80B3AA-0365-4AC5-AE3B-017186E1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8" name="Rectangle 49">
            <a:extLst>
              <a:ext uri="{FF2B5EF4-FFF2-40B4-BE49-F238E27FC236}">
                <a16:creationId xmlns:a16="http://schemas.microsoft.com/office/drawing/2014/main" id="{F6E2826F-670B-4347-A1A4-B1CCCF7C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59" name="Rectangle 50">
            <a:extLst>
              <a:ext uri="{FF2B5EF4-FFF2-40B4-BE49-F238E27FC236}">
                <a16:creationId xmlns:a16="http://schemas.microsoft.com/office/drawing/2014/main" id="{944DE306-10C6-4AAF-818E-7A8FE0C63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0" name="Rectangle 51">
            <a:extLst>
              <a:ext uri="{FF2B5EF4-FFF2-40B4-BE49-F238E27FC236}">
                <a16:creationId xmlns:a16="http://schemas.microsoft.com/office/drawing/2014/main" id="{0DBA6742-F40F-48B7-8AC5-69AE92DF3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1" name="Rectangle 52">
            <a:extLst>
              <a:ext uri="{FF2B5EF4-FFF2-40B4-BE49-F238E27FC236}">
                <a16:creationId xmlns:a16="http://schemas.microsoft.com/office/drawing/2014/main" id="{5F94C4FE-5916-40A4-9441-9A16EE18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2" name="Rectangle 53">
            <a:extLst>
              <a:ext uri="{FF2B5EF4-FFF2-40B4-BE49-F238E27FC236}">
                <a16:creationId xmlns:a16="http://schemas.microsoft.com/office/drawing/2014/main" id="{88533A07-C366-420C-A98D-DC0EE6C7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3" name="Rectangle 54">
            <a:extLst>
              <a:ext uri="{FF2B5EF4-FFF2-40B4-BE49-F238E27FC236}">
                <a16:creationId xmlns:a16="http://schemas.microsoft.com/office/drawing/2014/main" id="{C600ED3F-FDD7-41F3-8475-04C9BF7E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4" name="Rectangle 55">
            <a:extLst>
              <a:ext uri="{FF2B5EF4-FFF2-40B4-BE49-F238E27FC236}">
                <a16:creationId xmlns:a16="http://schemas.microsoft.com/office/drawing/2014/main" id="{649D2FFF-0DF8-464A-9E58-7E972981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5" name="Rectangle 56">
            <a:extLst>
              <a:ext uri="{FF2B5EF4-FFF2-40B4-BE49-F238E27FC236}">
                <a16:creationId xmlns:a16="http://schemas.microsoft.com/office/drawing/2014/main" id="{1060A855-6EDB-4935-A596-E488A15E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6" name="Rectangle 57">
            <a:extLst>
              <a:ext uri="{FF2B5EF4-FFF2-40B4-BE49-F238E27FC236}">
                <a16:creationId xmlns:a16="http://schemas.microsoft.com/office/drawing/2014/main" id="{CD93D66A-0B27-45A2-B993-AD9FEAD4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7" name="Rectangle 58">
            <a:extLst>
              <a:ext uri="{FF2B5EF4-FFF2-40B4-BE49-F238E27FC236}">
                <a16:creationId xmlns:a16="http://schemas.microsoft.com/office/drawing/2014/main" id="{7ECD04D6-F675-41F4-B6E1-35D8E4A9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8" name="Rectangle 59">
            <a:extLst>
              <a:ext uri="{FF2B5EF4-FFF2-40B4-BE49-F238E27FC236}">
                <a16:creationId xmlns:a16="http://schemas.microsoft.com/office/drawing/2014/main" id="{7C893BDC-992E-4FF0-BB62-517873ED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69" name="Rectangle 60">
            <a:extLst>
              <a:ext uri="{FF2B5EF4-FFF2-40B4-BE49-F238E27FC236}">
                <a16:creationId xmlns:a16="http://schemas.microsoft.com/office/drawing/2014/main" id="{842C2AC8-E520-4091-922E-19A392AE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0" name="Rectangle 61">
            <a:extLst>
              <a:ext uri="{FF2B5EF4-FFF2-40B4-BE49-F238E27FC236}">
                <a16:creationId xmlns:a16="http://schemas.microsoft.com/office/drawing/2014/main" id="{956860DF-E900-460F-B53C-8D2FBB59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1" name="Rectangle 62">
            <a:extLst>
              <a:ext uri="{FF2B5EF4-FFF2-40B4-BE49-F238E27FC236}">
                <a16:creationId xmlns:a16="http://schemas.microsoft.com/office/drawing/2014/main" id="{D7BF6E4B-440A-46B7-B818-EDB546D20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2" name="Rectangle 63">
            <a:extLst>
              <a:ext uri="{FF2B5EF4-FFF2-40B4-BE49-F238E27FC236}">
                <a16:creationId xmlns:a16="http://schemas.microsoft.com/office/drawing/2014/main" id="{75FE1A4D-B2AF-4D3F-B1A1-93CE7925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3" name="Rectangle 64">
            <a:extLst>
              <a:ext uri="{FF2B5EF4-FFF2-40B4-BE49-F238E27FC236}">
                <a16:creationId xmlns:a16="http://schemas.microsoft.com/office/drawing/2014/main" id="{CB8750C8-426A-48BE-9DBB-5C431FC7D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4" name="Rectangle 65">
            <a:extLst>
              <a:ext uri="{FF2B5EF4-FFF2-40B4-BE49-F238E27FC236}">
                <a16:creationId xmlns:a16="http://schemas.microsoft.com/office/drawing/2014/main" id="{E6375E15-3A75-4091-95A1-A0E0AC8D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5" name="Rectangle 66">
            <a:extLst>
              <a:ext uri="{FF2B5EF4-FFF2-40B4-BE49-F238E27FC236}">
                <a16:creationId xmlns:a16="http://schemas.microsoft.com/office/drawing/2014/main" id="{6A16ADFF-2D1D-414D-AB08-B2D4634D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6" name="Rectangle 67">
            <a:extLst>
              <a:ext uri="{FF2B5EF4-FFF2-40B4-BE49-F238E27FC236}">
                <a16:creationId xmlns:a16="http://schemas.microsoft.com/office/drawing/2014/main" id="{7344B345-6C58-41B3-8B9F-F5ABD17C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7" name="Rectangle 68">
            <a:extLst>
              <a:ext uri="{FF2B5EF4-FFF2-40B4-BE49-F238E27FC236}">
                <a16:creationId xmlns:a16="http://schemas.microsoft.com/office/drawing/2014/main" id="{2F904F88-B8FE-448D-A49E-1B10A3A9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8" name="Rectangle 69">
            <a:extLst>
              <a:ext uri="{FF2B5EF4-FFF2-40B4-BE49-F238E27FC236}">
                <a16:creationId xmlns:a16="http://schemas.microsoft.com/office/drawing/2014/main" id="{3FEAE92E-A1F1-4B5A-AF8B-C2B29CC2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79" name="Rectangle 70">
            <a:extLst>
              <a:ext uri="{FF2B5EF4-FFF2-40B4-BE49-F238E27FC236}">
                <a16:creationId xmlns:a16="http://schemas.microsoft.com/office/drawing/2014/main" id="{AF1A61DD-52FD-430F-8BE5-FBEED15A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0" name="Rectangle 71">
            <a:extLst>
              <a:ext uri="{FF2B5EF4-FFF2-40B4-BE49-F238E27FC236}">
                <a16:creationId xmlns:a16="http://schemas.microsoft.com/office/drawing/2014/main" id="{456261FD-FBC8-492B-A65B-B6278D09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1" name="Rectangle 72">
            <a:extLst>
              <a:ext uri="{FF2B5EF4-FFF2-40B4-BE49-F238E27FC236}">
                <a16:creationId xmlns:a16="http://schemas.microsoft.com/office/drawing/2014/main" id="{EB93C0B0-6750-42A6-BFC0-17903069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2" name="Rectangle 73">
            <a:extLst>
              <a:ext uri="{FF2B5EF4-FFF2-40B4-BE49-F238E27FC236}">
                <a16:creationId xmlns:a16="http://schemas.microsoft.com/office/drawing/2014/main" id="{F4C37328-CEA7-4F02-8E67-22E7B936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3" name="Rectangle 74">
            <a:extLst>
              <a:ext uri="{FF2B5EF4-FFF2-40B4-BE49-F238E27FC236}">
                <a16:creationId xmlns:a16="http://schemas.microsoft.com/office/drawing/2014/main" id="{684A36E7-ED36-439A-AA25-A4A12D45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4" name="Rectangle 75">
            <a:extLst>
              <a:ext uri="{FF2B5EF4-FFF2-40B4-BE49-F238E27FC236}">
                <a16:creationId xmlns:a16="http://schemas.microsoft.com/office/drawing/2014/main" id="{5C777F95-99ED-4EF0-8003-C9AB0AF4F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5" name="Rectangle 76">
            <a:extLst>
              <a:ext uri="{FF2B5EF4-FFF2-40B4-BE49-F238E27FC236}">
                <a16:creationId xmlns:a16="http://schemas.microsoft.com/office/drawing/2014/main" id="{992641D2-4678-4DFB-85C4-E4D2E505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6" name="Rectangle 77">
            <a:extLst>
              <a:ext uri="{FF2B5EF4-FFF2-40B4-BE49-F238E27FC236}">
                <a16:creationId xmlns:a16="http://schemas.microsoft.com/office/drawing/2014/main" id="{C1308D72-A0D3-4C24-9217-8EDAC4D2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7" name="Rectangle 78">
            <a:extLst>
              <a:ext uri="{FF2B5EF4-FFF2-40B4-BE49-F238E27FC236}">
                <a16:creationId xmlns:a16="http://schemas.microsoft.com/office/drawing/2014/main" id="{6C6945BC-1F31-4AAA-9D9C-0C485591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8" name="Rectangle 79">
            <a:extLst>
              <a:ext uri="{FF2B5EF4-FFF2-40B4-BE49-F238E27FC236}">
                <a16:creationId xmlns:a16="http://schemas.microsoft.com/office/drawing/2014/main" id="{33496A4D-2363-45F3-AD62-1798F4E1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89" name="Rectangle 80">
            <a:extLst>
              <a:ext uri="{FF2B5EF4-FFF2-40B4-BE49-F238E27FC236}">
                <a16:creationId xmlns:a16="http://schemas.microsoft.com/office/drawing/2014/main" id="{DD2BC4D7-9B44-4579-859F-4F2EBFEBD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90" name="Rectangle 81">
            <a:extLst>
              <a:ext uri="{FF2B5EF4-FFF2-40B4-BE49-F238E27FC236}">
                <a16:creationId xmlns:a16="http://schemas.microsoft.com/office/drawing/2014/main" id="{46656C44-FE62-4660-B8BC-4F70AEDE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91" name="Rectangle 82">
            <a:extLst>
              <a:ext uri="{FF2B5EF4-FFF2-40B4-BE49-F238E27FC236}">
                <a16:creationId xmlns:a16="http://schemas.microsoft.com/office/drawing/2014/main" id="{13E521ED-536B-4AD2-BC84-A29C6F14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92" name="Rectangle 83">
            <a:extLst>
              <a:ext uri="{FF2B5EF4-FFF2-40B4-BE49-F238E27FC236}">
                <a16:creationId xmlns:a16="http://schemas.microsoft.com/office/drawing/2014/main" id="{DB8066BA-9730-453D-8059-A7FAB827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93" name="Rectangle 84">
            <a:extLst>
              <a:ext uri="{FF2B5EF4-FFF2-40B4-BE49-F238E27FC236}">
                <a16:creationId xmlns:a16="http://schemas.microsoft.com/office/drawing/2014/main" id="{4192C001-45BF-4168-91C2-399D78E2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94" name="Rectangle 89">
            <a:extLst>
              <a:ext uri="{FF2B5EF4-FFF2-40B4-BE49-F238E27FC236}">
                <a16:creationId xmlns:a16="http://schemas.microsoft.com/office/drawing/2014/main" id="{1C98B872-7709-48BD-ACDF-E6ABCB93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8695" name="Segnaposto numero diapositiva 89">
            <a:extLst>
              <a:ext uri="{FF2B5EF4-FFF2-40B4-BE49-F238E27FC236}">
                <a16:creationId xmlns:a16="http://schemas.microsoft.com/office/drawing/2014/main" id="{3DBF3398-4105-4415-A068-A488B1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C30E0F-0AC2-4546-AFCD-D6DF8C0C7460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it-IT" altLang="it-IT" sz="1400"/>
          </a:p>
        </p:txBody>
      </p:sp>
      <p:graphicFrame>
        <p:nvGraphicFramePr>
          <p:cNvPr id="68696" name="Object 92">
            <a:extLst>
              <a:ext uri="{FF2B5EF4-FFF2-40B4-BE49-F238E27FC236}">
                <a16:creationId xmlns:a16="http://schemas.microsoft.com/office/drawing/2014/main" id="{7369B493-D819-4575-96E1-7F1153489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2286000"/>
          <a:ext cx="57134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4" name="Equazione" r:id="rId3" imgW="2819400" imgH="457200" progId="Equation.3">
                  <p:embed/>
                </p:oleObj>
              </mc:Choice>
              <mc:Fallback>
                <p:oleObj name="Equazione" r:id="rId3" imgW="2819400" imgH="4572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286000"/>
                        <a:ext cx="571341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7" name="Object 93">
            <a:extLst>
              <a:ext uri="{FF2B5EF4-FFF2-40B4-BE49-F238E27FC236}">
                <a16:creationId xmlns:a16="http://schemas.microsoft.com/office/drawing/2014/main" id="{FBC65DF8-1CE4-41BF-94FB-14F5FC8F9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" y="4643438"/>
          <a:ext cx="89233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5" name="Equazione" r:id="rId5" imgW="4305300" imgH="241300" progId="Equation.3">
                  <p:embed/>
                </p:oleObj>
              </mc:Choice>
              <mc:Fallback>
                <p:oleObj name="Equazione" r:id="rId5" imgW="4305300" imgH="2413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4643438"/>
                        <a:ext cx="89233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8" name="Object 6">
            <a:extLst>
              <a:ext uri="{FF2B5EF4-FFF2-40B4-BE49-F238E27FC236}">
                <a16:creationId xmlns:a16="http://schemas.microsoft.com/office/drawing/2014/main" id="{D6FDC338-7E04-49B9-99B7-D9E977C5A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1143000"/>
          <a:ext cx="58943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6" name="Equazione" r:id="rId7" imgW="3149600" imgH="457200" progId="Equation.3">
                  <p:embed/>
                </p:oleObj>
              </mc:Choice>
              <mc:Fallback>
                <p:oleObj name="Equazione" r:id="rId7" imgW="3149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143000"/>
                        <a:ext cx="58943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99" name="Text Box 86">
            <a:extLst>
              <a:ext uri="{FF2B5EF4-FFF2-40B4-BE49-F238E27FC236}">
                <a16:creationId xmlns:a16="http://schemas.microsoft.com/office/drawing/2014/main" id="{B8D96F81-94C7-479F-85FD-FA831D46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/>
              <a:t>Relazioni tra le potenze necessarie al volo nei 3 punti caratteristici</a:t>
            </a:r>
          </a:p>
        </p:txBody>
      </p:sp>
      <p:sp>
        <p:nvSpPr>
          <p:cNvPr id="68700" name="Rettangolo 95">
            <a:extLst>
              <a:ext uri="{FF2B5EF4-FFF2-40B4-BE49-F238E27FC236}">
                <a16:creationId xmlns:a16="http://schemas.microsoft.com/office/drawing/2014/main" id="{24393FD8-1C98-477E-8600-726EAC34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357563"/>
            <a:ext cx="8685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/>
              <a:t>Quindi , rispetto al valore minimo (punto P), ad una certa quota:</a:t>
            </a:r>
            <a:endParaRPr lang="it-IT" altLang="it-IT" sz="2400"/>
          </a:p>
        </p:txBody>
      </p:sp>
      <p:graphicFrame>
        <p:nvGraphicFramePr>
          <p:cNvPr id="68701" name="Object 7">
            <a:extLst>
              <a:ext uri="{FF2B5EF4-FFF2-40B4-BE49-F238E27FC236}">
                <a16:creationId xmlns:a16="http://schemas.microsoft.com/office/drawing/2014/main" id="{C3801EB0-E55D-46EC-80C1-7EF1603D3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3929063"/>
          <a:ext cx="2382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7" name="Equazione" r:id="rId9" imgW="901309" imgH="215806" progId="Equation.3">
                  <p:embed/>
                </p:oleObj>
              </mc:Choice>
              <mc:Fallback>
                <p:oleObj name="Equazione" r:id="rId9" imgW="901309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929063"/>
                        <a:ext cx="2382837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2" name="Object 8">
            <a:extLst>
              <a:ext uri="{FF2B5EF4-FFF2-40B4-BE49-F238E27FC236}">
                <a16:creationId xmlns:a16="http://schemas.microsoft.com/office/drawing/2014/main" id="{F8A4036B-3527-4AD5-987F-94FDD4D16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313" y="5357813"/>
          <a:ext cx="241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8" name="Equazione" r:id="rId11" imgW="914003" imgH="215806" progId="Equation.3">
                  <p:embed/>
                </p:oleObj>
              </mc:Choice>
              <mc:Fallback>
                <p:oleObj name="Equazione" r:id="rId11" imgW="914003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5357813"/>
                        <a:ext cx="2416175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03" name="Rettangolo 98">
            <a:extLst>
              <a:ext uri="{FF2B5EF4-FFF2-40B4-BE49-F238E27FC236}">
                <a16:creationId xmlns:a16="http://schemas.microsoft.com/office/drawing/2014/main" id="{A24D0A8F-4C15-4E08-87FA-0B2811121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5857875"/>
            <a:ext cx="5851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…Vedi tabella riepilogativa pagina successiva</a:t>
            </a:r>
          </a:p>
        </p:txBody>
      </p:sp>
      <p:sp>
        <p:nvSpPr>
          <p:cNvPr id="96" name="Segnaposto piè di pagina 4">
            <a:extLst>
              <a:ext uri="{FF2B5EF4-FFF2-40B4-BE49-F238E27FC236}">
                <a16:creationId xmlns:a16="http://schemas.microsoft.com/office/drawing/2014/main" id="{18FA6B54-F130-48C4-BC68-821C646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341AD361-DA9F-4C08-9489-E88503BFD1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PUNTI CARATTERISTICI</a:t>
            </a:r>
            <a:endParaRPr lang="it-IT" altLang="it-IT" sz="1800" b="1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6CD281F-1DC0-40DB-B022-5BB4959F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976FE8C6-9691-4867-AF96-1ADD8A713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38" name="Rectangle 5">
            <a:extLst>
              <a:ext uri="{FF2B5EF4-FFF2-40B4-BE49-F238E27FC236}">
                <a16:creationId xmlns:a16="http://schemas.microsoft.com/office/drawing/2014/main" id="{0341C586-7CF9-4DE1-A27D-6E077F8A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39" name="Rectangle 6">
            <a:extLst>
              <a:ext uri="{FF2B5EF4-FFF2-40B4-BE49-F238E27FC236}">
                <a16:creationId xmlns:a16="http://schemas.microsoft.com/office/drawing/2014/main" id="{1448B374-1907-4ECE-ABA9-2CD9D4E2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0" name="Rectangle 7">
            <a:extLst>
              <a:ext uri="{FF2B5EF4-FFF2-40B4-BE49-F238E27FC236}">
                <a16:creationId xmlns:a16="http://schemas.microsoft.com/office/drawing/2014/main" id="{AEBB5A7D-EF82-4E48-9B6F-BF5B4B831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1" name="Rectangle 8">
            <a:extLst>
              <a:ext uri="{FF2B5EF4-FFF2-40B4-BE49-F238E27FC236}">
                <a16:creationId xmlns:a16="http://schemas.microsoft.com/office/drawing/2014/main" id="{8239A65F-16DF-4335-A1B7-7EA7B21C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2" name="Rectangle 9">
            <a:extLst>
              <a:ext uri="{FF2B5EF4-FFF2-40B4-BE49-F238E27FC236}">
                <a16:creationId xmlns:a16="http://schemas.microsoft.com/office/drawing/2014/main" id="{EA543D49-51A4-4EF6-8B8F-F7906C0F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3" name="Rectangle 10">
            <a:extLst>
              <a:ext uri="{FF2B5EF4-FFF2-40B4-BE49-F238E27FC236}">
                <a16:creationId xmlns:a16="http://schemas.microsoft.com/office/drawing/2014/main" id="{3E68065F-4B10-4E90-A03E-E811996F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4" name="Rectangle 11">
            <a:extLst>
              <a:ext uri="{FF2B5EF4-FFF2-40B4-BE49-F238E27FC236}">
                <a16:creationId xmlns:a16="http://schemas.microsoft.com/office/drawing/2014/main" id="{BEE9C16D-27EB-4CDE-9678-A0D8EE79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5" name="Rectangle 12">
            <a:extLst>
              <a:ext uri="{FF2B5EF4-FFF2-40B4-BE49-F238E27FC236}">
                <a16:creationId xmlns:a16="http://schemas.microsoft.com/office/drawing/2014/main" id="{86AF34E3-A477-4441-B098-6F5B8999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6" name="Rectangle 13">
            <a:extLst>
              <a:ext uri="{FF2B5EF4-FFF2-40B4-BE49-F238E27FC236}">
                <a16:creationId xmlns:a16="http://schemas.microsoft.com/office/drawing/2014/main" id="{90256A1E-85E2-42C8-BDA5-7BDD4E87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7" name="Rectangle 14">
            <a:extLst>
              <a:ext uri="{FF2B5EF4-FFF2-40B4-BE49-F238E27FC236}">
                <a16:creationId xmlns:a16="http://schemas.microsoft.com/office/drawing/2014/main" id="{BC6A8E6F-E44C-4FAE-ADAC-9F30898A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8" name="Rectangle 15">
            <a:extLst>
              <a:ext uri="{FF2B5EF4-FFF2-40B4-BE49-F238E27FC236}">
                <a16:creationId xmlns:a16="http://schemas.microsoft.com/office/drawing/2014/main" id="{0F2950B8-5460-43F9-89B1-E83A54CF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49" name="Rectangle 16">
            <a:extLst>
              <a:ext uri="{FF2B5EF4-FFF2-40B4-BE49-F238E27FC236}">
                <a16:creationId xmlns:a16="http://schemas.microsoft.com/office/drawing/2014/main" id="{8A219334-750A-4D2D-BA04-528B30BB9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0" name="Rectangle 17">
            <a:extLst>
              <a:ext uri="{FF2B5EF4-FFF2-40B4-BE49-F238E27FC236}">
                <a16:creationId xmlns:a16="http://schemas.microsoft.com/office/drawing/2014/main" id="{5E085CE0-2889-4812-BAFF-811CF5AB6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1" name="Rectangle 18">
            <a:extLst>
              <a:ext uri="{FF2B5EF4-FFF2-40B4-BE49-F238E27FC236}">
                <a16:creationId xmlns:a16="http://schemas.microsoft.com/office/drawing/2014/main" id="{75054A48-DFE4-487B-9A9A-FE573983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2" name="Rectangle 19">
            <a:extLst>
              <a:ext uri="{FF2B5EF4-FFF2-40B4-BE49-F238E27FC236}">
                <a16:creationId xmlns:a16="http://schemas.microsoft.com/office/drawing/2014/main" id="{6CBF5F22-841B-4299-87A5-CA1D59AEE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3" name="Rectangle 20">
            <a:extLst>
              <a:ext uri="{FF2B5EF4-FFF2-40B4-BE49-F238E27FC236}">
                <a16:creationId xmlns:a16="http://schemas.microsoft.com/office/drawing/2014/main" id="{5476A2CB-74C5-484A-A61C-415354F5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4" name="Rectangle 21">
            <a:extLst>
              <a:ext uri="{FF2B5EF4-FFF2-40B4-BE49-F238E27FC236}">
                <a16:creationId xmlns:a16="http://schemas.microsoft.com/office/drawing/2014/main" id="{0AF7523D-660E-4787-B95E-B4B1060D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5" name="Rectangle 22">
            <a:extLst>
              <a:ext uri="{FF2B5EF4-FFF2-40B4-BE49-F238E27FC236}">
                <a16:creationId xmlns:a16="http://schemas.microsoft.com/office/drawing/2014/main" id="{2322837D-6E51-496E-8D80-16293AAFA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6" name="Rectangle 23">
            <a:extLst>
              <a:ext uri="{FF2B5EF4-FFF2-40B4-BE49-F238E27FC236}">
                <a16:creationId xmlns:a16="http://schemas.microsoft.com/office/drawing/2014/main" id="{F130C7F2-CE80-45E1-9720-4CF13C12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7" name="Rectangle 24">
            <a:extLst>
              <a:ext uri="{FF2B5EF4-FFF2-40B4-BE49-F238E27FC236}">
                <a16:creationId xmlns:a16="http://schemas.microsoft.com/office/drawing/2014/main" id="{D09F7275-70B6-47B4-873A-9A3688A6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8" name="Rectangle 25">
            <a:extLst>
              <a:ext uri="{FF2B5EF4-FFF2-40B4-BE49-F238E27FC236}">
                <a16:creationId xmlns:a16="http://schemas.microsoft.com/office/drawing/2014/main" id="{730757A7-320A-4E58-BF8D-2E6952601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59" name="Rectangle 26">
            <a:extLst>
              <a:ext uri="{FF2B5EF4-FFF2-40B4-BE49-F238E27FC236}">
                <a16:creationId xmlns:a16="http://schemas.microsoft.com/office/drawing/2014/main" id="{A710B1B1-D9A9-46DA-95D0-C8827111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0" name="Rectangle 27">
            <a:extLst>
              <a:ext uri="{FF2B5EF4-FFF2-40B4-BE49-F238E27FC236}">
                <a16:creationId xmlns:a16="http://schemas.microsoft.com/office/drawing/2014/main" id="{7B8D15C0-7F40-4D61-AE73-0B13F681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1" name="Rectangle 28">
            <a:extLst>
              <a:ext uri="{FF2B5EF4-FFF2-40B4-BE49-F238E27FC236}">
                <a16:creationId xmlns:a16="http://schemas.microsoft.com/office/drawing/2014/main" id="{4418C4E9-6A10-42E4-936A-BD74AB6B5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2" name="Rectangle 29">
            <a:extLst>
              <a:ext uri="{FF2B5EF4-FFF2-40B4-BE49-F238E27FC236}">
                <a16:creationId xmlns:a16="http://schemas.microsoft.com/office/drawing/2014/main" id="{304216EC-65AD-4BFA-828B-456F630A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3" name="Rectangle 30">
            <a:extLst>
              <a:ext uri="{FF2B5EF4-FFF2-40B4-BE49-F238E27FC236}">
                <a16:creationId xmlns:a16="http://schemas.microsoft.com/office/drawing/2014/main" id="{83AC15FD-0256-45FE-AEB7-19113692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4" name="Rectangle 31">
            <a:extLst>
              <a:ext uri="{FF2B5EF4-FFF2-40B4-BE49-F238E27FC236}">
                <a16:creationId xmlns:a16="http://schemas.microsoft.com/office/drawing/2014/main" id="{19A29D29-4D6B-475F-9514-CBCCD80C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5" name="Rectangle 32">
            <a:extLst>
              <a:ext uri="{FF2B5EF4-FFF2-40B4-BE49-F238E27FC236}">
                <a16:creationId xmlns:a16="http://schemas.microsoft.com/office/drawing/2014/main" id="{A6728652-89DB-4D09-B891-A426AF51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6" name="Rectangle 33">
            <a:extLst>
              <a:ext uri="{FF2B5EF4-FFF2-40B4-BE49-F238E27FC236}">
                <a16:creationId xmlns:a16="http://schemas.microsoft.com/office/drawing/2014/main" id="{1958332F-8F44-414D-B839-58FAE4D8D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7" name="Rectangle 34">
            <a:extLst>
              <a:ext uri="{FF2B5EF4-FFF2-40B4-BE49-F238E27FC236}">
                <a16:creationId xmlns:a16="http://schemas.microsoft.com/office/drawing/2014/main" id="{4F466924-5E74-4021-98A4-BDA086E50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8" name="Rectangle 35">
            <a:extLst>
              <a:ext uri="{FF2B5EF4-FFF2-40B4-BE49-F238E27FC236}">
                <a16:creationId xmlns:a16="http://schemas.microsoft.com/office/drawing/2014/main" id="{819BE3A0-7A4B-4E96-AB3C-38FFEA55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69" name="Rectangle 36">
            <a:extLst>
              <a:ext uri="{FF2B5EF4-FFF2-40B4-BE49-F238E27FC236}">
                <a16:creationId xmlns:a16="http://schemas.microsoft.com/office/drawing/2014/main" id="{24E880A1-168A-4DED-9483-6C86D4C4E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0" name="Rectangle 37">
            <a:extLst>
              <a:ext uri="{FF2B5EF4-FFF2-40B4-BE49-F238E27FC236}">
                <a16:creationId xmlns:a16="http://schemas.microsoft.com/office/drawing/2014/main" id="{652AAFCE-D89F-4B16-8156-EECD5DC0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1" name="Rectangle 38">
            <a:extLst>
              <a:ext uri="{FF2B5EF4-FFF2-40B4-BE49-F238E27FC236}">
                <a16:creationId xmlns:a16="http://schemas.microsoft.com/office/drawing/2014/main" id="{AAEB1928-1E3D-47DD-B3A8-2E568306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2" name="Rectangle 39">
            <a:extLst>
              <a:ext uri="{FF2B5EF4-FFF2-40B4-BE49-F238E27FC236}">
                <a16:creationId xmlns:a16="http://schemas.microsoft.com/office/drawing/2014/main" id="{6EF12727-1D81-49CA-9FD6-FF3465B9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3" name="Rectangle 40">
            <a:extLst>
              <a:ext uri="{FF2B5EF4-FFF2-40B4-BE49-F238E27FC236}">
                <a16:creationId xmlns:a16="http://schemas.microsoft.com/office/drawing/2014/main" id="{3E936ED9-41CC-4A97-9B41-0EE48453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4" name="Rectangle 41">
            <a:extLst>
              <a:ext uri="{FF2B5EF4-FFF2-40B4-BE49-F238E27FC236}">
                <a16:creationId xmlns:a16="http://schemas.microsoft.com/office/drawing/2014/main" id="{AAD9F46C-7DE6-4010-A145-638BCC14D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5" name="Rectangle 42">
            <a:extLst>
              <a:ext uri="{FF2B5EF4-FFF2-40B4-BE49-F238E27FC236}">
                <a16:creationId xmlns:a16="http://schemas.microsoft.com/office/drawing/2014/main" id="{133F068D-D844-442B-9BB1-9176DBAC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6" name="Rectangle 43">
            <a:extLst>
              <a:ext uri="{FF2B5EF4-FFF2-40B4-BE49-F238E27FC236}">
                <a16:creationId xmlns:a16="http://schemas.microsoft.com/office/drawing/2014/main" id="{56FFAC19-50CD-401E-B7BD-AAC31429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7" name="Rectangle 44">
            <a:extLst>
              <a:ext uri="{FF2B5EF4-FFF2-40B4-BE49-F238E27FC236}">
                <a16:creationId xmlns:a16="http://schemas.microsoft.com/office/drawing/2014/main" id="{D215C660-1D6F-4F0B-88AB-DF72FB37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8" name="Rectangle 45">
            <a:extLst>
              <a:ext uri="{FF2B5EF4-FFF2-40B4-BE49-F238E27FC236}">
                <a16:creationId xmlns:a16="http://schemas.microsoft.com/office/drawing/2014/main" id="{E45F7E62-F23D-4466-BABE-5F1F95E2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79" name="Rectangle 46">
            <a:extLst>
              <a:ext uri="{FF2B5EF4-FFF2-40B4-BE49-F238E27FC236}">
                <a16:creationId xmlns:a16="http://schemas.microsoft.com/office/drawing/2014/main" id="{99241C77-C9F9-4B3A-AAA2-B2F46F01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0" name="Rectangle 47">
            <a:extLst>
              <a:ext uri="{FF2B5EF4-FFF2-40B4-BE49-F238E27FC236}">
                <a16:creationId xmlns:a16="http://schemas.microsoft.com/office/drawing/2014/main" id="{F27D656C-8D7D-454E-9231-CB4B51C6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1" name="Rectangle 48">
            <a:extLst>
              <a:ext uri="{FF2B5EF4-FFF2-40B4-BE49-F238E27FC236}">
                <a16:creationId xmlns:a16="http://schemas.microsoft.com/office/drawing/2014/main" id="{F1437D61-6EEF-4D9C-9A9F-43BBEA29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2" name="Rectangle 49">
            <a:extLst>
              <a:ext uri="{FF2B5EF4-FFF2-40B4-BE49-F238E27FC236}">
                <a16:creationId xmlns:a16="http://schemas.microsoft.com/office/drawing/2014/main" id="{8A37B3A5-77A2-4AB6-BA3C-720C82D2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3" name="Rectangle 50">
            <a:extLst>
              <a:ext uri="{FF2B5EF4-FFF2-40B4-BE49-F238E27FC236}">
                <a16:creationId xmlns:a16="http://schemas.microsoft.com/office/drawing/2014/main" id="{56FA6053-78D4-4BD0-9331-6CBB5E34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4" name="Rectangle 51">
            <a:extLst>
              <a:ext uri="{FF2B5EF4-FFF2-40B4-BE49-F238E27FC236}">
                <a16:creationId xmlns:a16="http://schemas.microsoft.com/office/drawing/2014/main" id="{E59224C6-B360-4628-9AC9-53D8AD78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5" name="Rectangle 52">
            <a:extLst>
              <a:ext uri="{FF2B5EF4-FFF2-40B4-BE49-F238E27FC236}">
                <a16:creationId xmlns:a16="http://schemas.microsoft.com/office/drawing/2014/main" id="{785B06AE-81B5-4310-9203-101B403C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6" name="Rectangle 53">
            <a:extLst>
              <a:ext uri="{FF2B5EF4-FFF2-40B4-BE49-F238E27FC236}">
                <a16:creationId xmlns:a16="http://schemas.microsoft.com/office/drawing/2014/main" id="{573E1912-2868-4EB2-9497-04F447433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7" name="Rectangle 54">
            <a:extLst>
              <a:ext uri="{FF2B5EF4-FFF2-40B4-BE49-F238E27FC236}">
                <a16:creationId xmlns:a16="http://schemas.microsoft.com/office/drawing/2014/main" id="{8EB2D397-C9CA-48E9-A16B-0EAA2F57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8" name="Rectangle 55">
            <a:extLst>
              <a:ext uri="{FF2B5EF4-FFF2-40B4-BE49-F238E27FC236}">
                <a16:creationId xmlns:a16="http://schemas.microsoft.com/office/drawing/2014/main" id="{F67C3E4A-8B16-4CCC-A941-4C1D9BC3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89" name="Rectangle 56">
            <a:extLst>
              <a:ext uri="{FF2B5EF4-FFF2-40B4-BE49-F238E27FC236}">
                <a16:creationId xmlns:a16="http://schemas.microsoft.com/office/drawing/2014/main" id="{FD6EC2EB-13CA-460A-A68A-35A6B642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0" name="Rectangle 57">
            <a:extLst>
              <a:ext uri="{FF2B5EF4-FFF2-40B4-BE49-F238E27FC236}">
                <a16:creationId xmlns:a16="http://schemas.microsoft.com/office/drawing/2014/main" id="{F56F00CC-50FB-431B-A18E-B78AC0E32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1" name="Rectangle 58">
            <a:extLst>
              <a:ext uri="{FF2B5EF4-FFF2-40B4-BE49-F238E27FC236}">
                <a16:creationId xmlns:a16="http://schemas.microsoft.com/office/drawing/2014/main" id="{1601F733-8255-4169-B506-076F0860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2" name="Rectangle 59">
            <a:extLst>
              <a:ext uri="{FF2B5EF4-FFF2-40B4-BE49-F238E27FC236}">
                <a16:creationId xmlns:a16="http://schemas.microsoft.com/office/drawing/2014/main" id="{710EB84C-D7AC-4330-96CC-E1B92408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3" name="Rectangle 60">
            <a:extLst>
              <a:ext uri="{FF2B5EF4-FFF2-40B4-BE49-F238E27FC236}">
                <a16:creationId xmlns:a16="http://schemas.microsoft.com/office/drawing/2014/main" id="{24334822-835E-41D6-82CD-AF4A9A75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4" name="Rectangle 61">
            <a:extLst>
              <a:ext uri="{FF2B5EF4-FFF2-40B4-BE49-F238E27FC236}">
                <a16:creationId xmlns:a16="http://schemas.microsoft.com/office/drawing/2014/main" id="{F816B314-F0A0-4BBB-987C-390993D6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5" name="Rectangle 62">
            <a:extLst>
              <a:ext uri="{FF2B5EF4-FFF2-40B4-BE49-F238E27FC236}">
                <a16:creationId xmlns:a16="http://schemas.microsoft.com/office/drawing/2014/main" id="{16BA3163-B1B6-4A20-87FA-F2AE1FAFA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6" name="Rectangle 63">
            <a:extLst>
              <a:ext uri="{FF2B5EF4-FFF2-40B4-BE49-F238E27FC236}">
                <a16:creationId xmlns:a16="http://schemas.microsoft.com/office/drawing/2014/main" id="{102F5B7C-0E07-4A51-BE07-5D0E0D274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7" name="Rectangle 64">
            <a:extLst>
              <a:ext uri="{FF2B5EF4-FFF2-40B4-BE49-F238E27FC236}">
                <a16:creationId xmlns:a16="http://schemas.microsoft.com/office/drawing/2014/main" id="{2A6CC19D-C4BA-4BEF-8881-C988EB24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8" name="Rectangle 65">
            <a:extLst>
              <a:ext uri="{FF2B5EF4-FFF2-40B4-BE49-F238E27FC236}">
                <a16:creationId xmlns:a16="http://schemas.microsoft.com/office/drawing/2014/main" id="{E89A9F03-8AE1-420A-AA8F-07A09EB5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699" name="Rectangle 66">
            <a:extLst>
              <a:ext uri="{FF2B5EF4-FFF2-40B4-BE49-F238E27FC236}">
                <a16:creationId xmlns:a16="http://schemas.microsoft.com/office/drawing/2014/main" id="{5301801D-D4F6-4BF4-A10A-C67F7282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0" name="Rectangle 67">
            <a:extLst>
              <a:ext uri="{FF2B5EF4-FFF2-40B4-BE49-F238E27FC236}">
                <a16:creationId xmlns:a16="http://schemas.microsoft.com/office/drawing/2014/main" id="{71ED6C5D-8355-4AAA-B413-75E0F0DD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1" name="Rectangle 68">
            <a:extLst>
              <a:ext uri="{FF2B5EF4-FFF2-40B4-BE49-F238E27FC236}">
                <a16:creationId xmlns:a16="http://schemas.microsoft.com/office/drawing/2014/main" id="{EABE8575-B53A-456A-824B-D7D94254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2" name="Rectangle 69">
            <a:extLst>
              <a:ext uri="{FF2B5EF4-FFF2-40B4-BE49-F238E27FC236}">
                <a16:creationId xmlns:a16="http://schemas.microsoft.com/office/drawing/2014/main" id="{44CEF6BA-7E37-4983-AB49-77BF2B1B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3" name="Rectangle 70">
            <a:extLst>
              <a:ext uri="{FF2B5EF4-FFF2-40B4-BE49-F238E27FC236}">
                <a16:creationId xmlns:a16="http://schemas.microsoft.com/office/drawing/2014/main" id="{FEBE974C-1D5E-458E-83A6-4AC65C1F2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4" name="Rectangle 71">
            <a:extLst>
              <a:ext uri="{FF2B5EF4-FFF2-40B4-BE49-F238E27FC236}">
                <a16:creationId xmlns:a16="http://schemas.microsoft.com/office/drawing/2014/main" id="{1B41A7E8-DDA7-4E92-BA3F-AC99460B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5" name="Rectangle 72">
            <a:extLst>
              <a:ext uri="{FF2B5EF4-FFF2-40B4-BE49-F238E27FC236}">
                <a16:creationId xmlns:a16="http://schemas.microsoft.com/office/drawing/2014/main" id="{E43A047D-6C13-41DF-8308-C53B0DEA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6" name="Rectangle 73">
            <a:extLst>
              <a:ext uri="{FF2B5EF4-FFF2-40B4-BE49-F238E27FC236}">
                <a16:creationId xmlns:a16="http://schemas.microsoft.com/office/drawing/2014/main" id="{347ED0A3-53CC-43E4-A1CD-340C88D4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7" name="Rectangle 74">
            <a:extLst>
              <a:ext uri="{FF2B5EF4-FFF2-40B4-BE49-F238E27FC236}">
                <a16:creationId xmlns:a16="http://schemas.microsoft.com/office/drawing/2014/main" id="{F3AEEDE3-4D21-41F3-A014-D0CFA5D2A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8" name="Rectangle 75">
            <a:extLst>
              <a:ext uri="{FF2B5EF4-FFF2-40B4-BE49-F238E27FC236}">
                <a16:creationId xmlns:a16="http://schemas.microsoft.com/office/drawing/2014/main" id="{274911A8-7F06-49DC-9CC7-90AB980DE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09" name="Rectangle 76">
            <a:extLst>
              <a:ext uri="{FF2B5EF4-FFF2-40B4-BE49-F238E27FC236}">
                <a16:creationId xmlns:a16="http://schemas.microsoft.com/office/drawing/2014/main" id="{A26645B4-E5FB-4DE3-A8C2-EB7A03BF3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10" name="Rectangle 77">
            <a:extLst>
              <a:ext uri="{FF2B5EF4-FFF2-40B4-BE49-F238E27FC236}">
                <a16:creationId xmlns:a16="http://schemas.microsoft.com/office/drawing/2014/main" id="{FB35B017-B1B6-4309-9769-793432261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11" name="Rectangle 78">
            <a:extLst>
              <a:ext uri="{FF2B5EF4-FFF2-40B4-BE49-F238E27FC236}">
                <a16:creationId xmlns:a16="http://schemas.microsoft.com/office/drawing/2014/main" id="{EB2B8C06-2E53-43BC-BBC2-643C5BAA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12" name="Rectangle 79">
            <a:extLst>
              <a:ext uri="{FF2B5EF4-FFF2-40B4-BE49-F238E27FC236}">
                <a16:creationId xmlns:a16="http://schemas.microsoft.com/office/drawing/2014/main" id="{80D87644-4E97-48E5-9224-E5D9D87C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13" name="Rectangle 80">
            <a:extLst>
              <a:ext uri="{FF2B5EF4-FFF2-40B4-BE49-F238E27FC236}">
                <a16:creationId xmlns:a16="http://schemas.microsoft.com/office/drawing/2014/main" id="{98C34899-991A-478A-B320-3422214E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14" name="Rectangle 81">
            <a:extLst>
              <a:ext uri="{FF2B5EF4-FFF2-40B4-BE49-F238E27FC236}">
                <a16:creationId xmlns:a16="http://schemas.microsoft.com/office/drawing/2014/main" id="{F06FC20F-48E2-4B0B-8BA3-7A720FA31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15" name="Rectangle 82">
            <a:extLst>
              <a:ext uri="{FF2B5EF4-FFF2-40B4-BE49-F238E27FC236}">
                <a16:creationId xmlns:a16="http://schemas.microsoft.com/office/drawing/2014/main" id="{053265E1-2709-4126-B135-776D2733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16" name="Rectangle 83">
            <a:extLst>
              <a:ext uri="{FF2B5EF4-FFF2-40B4-BE49-F238E27FC236}">
                <a16:creationId xmlns:a16="http://schemas.microsoft.com/office/drawing/2014/main" id="{5FC17B7A-3DDF-41F4-A706-08EF557B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17" name="Rectangle 84">
            <a:extLst>
              <a:ext uri="{FF2B5EF4-FFF2-40B4-BE49-F238E27FC236}">
                <a16:creationId xmlns:a16="http://schemas.microsoft.com/office/drawing/2014/main" id="{C928CBFE-8480-4385-8E02-449E6201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69718" name="Rectangle 86">
            <a:extLst>
              <a:ext uri="{FF2B5EF4-FFF2-40B4-BE49-F238E27FC236}">
                <a16:creationId xmlns:a16="http://schemas.microsoft.com/office/drawing/2014/main" id="{486E38E7-0069-41EA-A908-6177AE5DA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69719" name="Picture 89">
            <a:extLst>
              <a:ext uri="{FF2B5EF4-FFF2-40B4-BE49-F238E27FC236}">
                <a16:creationId xmlns:a16="http://schemas.microsoft.com/office/drawing/2014/main" id="{11A3DCCC-4570-4FC5-9A7C-A50F5E35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0487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720" name="Segnaposto numero diapositiva 87">
            <a:extLst>
              <a:ext uri="{FF2B5EF4-FFF2-40B4-BE49-F238E27FC236}">
                <a16:creationId xmlns:a16="http://schemas.microsoft.com/office/drawing/2014/main" id="{52741E2B-A4B6-4DCF-AA46-16CDC0A2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B9B95A-A9EC-40E5-BC7B-D979DF21F33E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it-IT" altLang="it-IT" sz="1400"/>
          </a:p>
        </p:txBody>
      </p: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24734DE3-C690-4EC6-A712-27EA03528A1F}"/>
              </a:ext>
            </a:extLst>
          </p:cNvPr>
          <p:cNvCxnSpPr/>
          <p:nvPr/>
        </p:nvCxnSpPr>
        <p:spPr>
          <a:xfrm rot="5400000">
            <a:off x="6965156" y="3036094"/>
            <a:ext cx="785813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722" name="Rettangolo 90">
            <a:extLst>
              <a:ext uri="{FF2B5EF4-FFF2-40B4-BE49-F238E27FC236}">
                <a16:creationId xmlns:a16="http://schemas.microsoft.com/office/drawing/2014/main" id="{E8694DB6-079F-4339-AD74-666D74B8F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2286000"/>
            <a:ext cx="646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1.155</a:t>
            </a:r>
          </a:p>
        </p:txBody>
      </p:sp>
      <p:sp>
        <p:nvSpPr>
          <p:cNvPr id="91" name="Segnaposto piè di pagina 4">
            <a:extLst>
              <a:ext uri="{FF2B5EF4-FFF2-40B4-BE49-F238E27FC236}">
                <a16:creationId xmlns:a16="http://schemas.microsoft.com/office/drawing/2014/main" id="{B1C73EC7-C11F-47BD-B379-58F22EF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4E1624C6-C315-4394-9228-FAA7D9CAA8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Polare Parabolica – PUNTI CARATTERISTICI</a:t>
            </a:r>
            <a:endParaRPr lang="it-IT" altLang="it-IT" sz="1800" b="1" dirty="0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82C1324-4681-4382-8318-057C7877C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61" name="Rectangle 4">
            <a:extLst>
              <a:ext uri="{FF2B5EF4-FFF2-40B4-BE49-F238E27FC236}">
                <a16:creationId xmlns:a16="http://schemas.microsoft.com/office/drawing/2014/main" id="{202EE3D4-2D57-4A12-A700-DC856B6F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62" name="Rectangle 5">
            <a:extLst>
              <a:ext uri="{FF2B5EF4-FFF2-40B4-BE49-F238E27FC236}">
                <a16:creationId xmlns:a16="http://schemas.microsoft.com/office/drawing/2014/main" id="{54C81224-55DC-4EC6-9D40-227AAB78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63" name="Rectangle 6">
            <a:extLst>
              <a:ext uri="{FF2B5EF4-FFF2-40B4-BE49-F238E27FC236}">
                <a16:creationId xmlns:a16="http://schemas.microsoft.com/office/drawing/2014/main" id="{61216370-6427-4574-8342-8282CC3C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64" name="Rectangle 7">
            <a:extLst>
              <a:ext uri="{FF2B5EF4-FFF2-40B4-BE49-F238E27FC236}">
                <a16:creationId xmlns:a16="http://schemas.microsoft.com/office/drawing/2014/main" id="{F11723D8-C27E-4296-AD95-57E67B37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65" name="Rectangle 8">
            <a:extLst>
              <a:ext uri="{FF2B5EF4-FFF2-40B4-BE49-F238E27FC236}">
                <a16:creationId xmlns:a16="http://schemas.microsoft.com/office/drawing/2014/main" id="{67EA9A10-D78A-4414-B0AC-3D2B13F6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66" name="Rectangle 9">
            <a:extLst>
              <a:ext uri="{FF2B5EF4-FFF2-40B4-BE49-F238E27FC236}">
                <a16:creationId xmlns:a16="http://schemas.microsoft.com/office/drawing/2014/main" id="{7D5B581A-95CC-42EA-ACE6-DE701FFF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67" name="Rectangle 10">
            <a:extLst>
              <a:ext uri="{FF2B5EF4-FFF2-40B4-BE49-F238E27FC236}">
                <a16:creationId xmlns:a16="http://schemas.microsoft.com/office/drawing/2014/main" id="{E1B144A7-54A3-4DDA-B47C-71ACEE38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68" name="Rectangle 11">
            <a:extLst>
              <a:ext uri="{FF2B5EF4-FFF2-40B4-BE49-F238E27FC236}">
                <a16:creationId xmlns:a16="http://schemas.microsoft.com/office/drawing/2014/main" id="{FB5529D8-0D21-4EA5-BC39-7175EE30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69" name="Rectangle 12">
            <a:extLst>
              <a:ext uri="{FF2B5EF4-FFF2-40B4-BE49-F238E27FC236}">
                <a16:creationId xmlns:a16="http://schemas.microsoft.com/office/drawing/2014/main" id="{40FF6FC9-6931-4996-83AD-C5F36131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0" name="Rectangle 13">
            <a:extLst>
              <a:ext uri="{FF2B5EF4-FFF2-40B4-BE49-F238E27FC236}">
                <a16:creationId xmlns:a16="http://schemas.microsoft.com/office/drawing/2014/main" id="{E4474D94-95C0-4742-915D-3711969F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1" name="Rectangle 14">
            <a:extLst>
              <a:ext uri="{FF2B5EF4-FFF2-40B4-BE49-F238E27FC236}">
                <a16:creationId xmlns:a16="http://schemas.microsoft.com/office/drawing/2014/main" id="{148F7369-E455-42AF-BADD-0D84896C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2" name="Rectangle 15">
            <a:extLst>
              <a:ext uri="{FF2B5EF4-FFF2-40B4-BE49-F238E27FC236}">
                <a16:creationId xmlns:a16="http://schemas.microsoft.com/office/drawing/2014/main" id="{6D785FC6-AA11-4584-BF2A-58628CD42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3" name="Rectangle 16">
            <a:extLst>
              <a:ext uri="{FF2B5EF4-FFF2-40B4-BE49-F238E27FC236}">
                <a16:creationId xmlns:a16="http://schemas.microsoft.com/office/drawing/2014/main" id="{B2E39F81-D9FB-472D-9E03-03E67A3E7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4" name="Rectangle 17">
            <a:extLst>
              <a:ext uri="{FF2B5EF4-FFF2-40B4-BE49-F238E27FC236}">
                <a16:creationId xmlns:a16="http://schemas.microsoft.com/office/drawing/2014/main" id="{D30A1495-06B1-4CA4-887D-F55390F8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5" name="Rectangle 18">
            <a:extLst>
              <a:ext uri="{FF2B5EF4-FFF2-40B4-BE49-F238E27FC236}">
                <a16:creationId xmlns:a16="http://schemas.microsoft.com/office/drawing/2014/main" id="{4009A8A8-BC26-4A28-B323-B23AED602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6" name="Rectangle 19">
            <a:extLst>
              <a:ext uri="{FF2B5EF4-FFF2-40B4-BE49-F238E27FC236}">
                <a16:creationId xmlns:a16="http://schemas.microsoft.com/office/drawing/2014/main" id="{D5423E1B-585B-4C0A-869F-94CB62B3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7" name="Rectangle 20">
            <a:extLst>
              <a:ext uri="{FF2B5EF4-FFF2-40B4-BE49-F238E27FC236}">
                <a16:creationId xmlns:a16="http://schemas.microsoft.com/office/drawing/2014/main" id="{11463909-1430-4CB9-B11C-A68AA83EB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8" name="Rectangle 21">
            <a:extLst>
              <a:ext uri="{FF2B5EF4-FFF2-40B4-BE49-F238E27FC236}">
                <a16:creationId xmlns:a16="http://schemas.microsoft.com/office/drawing/2014/main" id="{B058F121-4BC3-482C-8932-085B58CD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79" name="Rectangle 22">
            <a:extLst>
              <a:ext uri="{FF2B5EF4-FFF2-40B4-BE49-F238E27FC236}">
                <a16:creationId xmlns:a16="http://schemas.microsoft.com/office/drawing/2014/main" id="{240C71EB-AC33-41DC-A870-DD8F6DB71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0" name="Rectangle 23">
            <a:extLst>
              <a:ext uri="{FF2B5EF4-FFF2-40B4-BE49-F238E27FC236}">
                <a16:creationId xmlns:a16="http://schemas.microsoft.com/office/drawing/2014/main" id="{2DF031F3-0456-48DB-8632-E0791C74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1" name="Rectangle 24">
            <a:extLst>
              <a:ext uri="{FF2B5EF4-FFF2-40B4-BE49-F238E27FC236}">
                <a16:creationId xmlns:a16="http://schemas.microsoft.com/office/drawing/2014/main" id="{189B75E2-33FE-4615-B3F2-35ACC2FD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2" name="Rectangle 25">
            <a:extLst>
              <a:ext uri="{FF2B5EF4-FFF2-40B4-BE49-F238E27FC236}">
                <a16:creationId xmlns:a16="http://schemas.microsoft.com/office/drawing/2014/main" id="{813F5929-DE4B-4A37-BF1A-65587DB0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3" name="Rectangle 26">
            <a:extLst>
              <a:ext uri="{FF2B5EF4-FFF2-40B4-BE49-F238E27FC236}">
                <a16:creationId xmlns:a16="http://schemas.microsoft.com/office/drawing/2014/main" id="{3ED69FB9-9FFD-4B5F-9063-BA98D866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4" name="Rectangle 27">
            <a:extLst>
              <a:ext uri="{FF2B5EF4-FFF2-40B4-BE49-F238E27FC236}">
                <a16:creationId xmlns:a16="http://schemas.microsoft.com/office/drawing/2014/main" id="{0B39A6EE-B9BD-457D-9515-229B65C65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5" name="Rectangle 28">
            <a:extLst>
              <a:ext uri="{FF2B5EF4-FFF2-40B4-BE49-F238E27FC236}">
                <a16:creationId xmlns:a16="http://schemas.microsoft.com/office/drawing/2014/main" id="{41FA3A3B-6C62-4736-A80D-E06DB764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6" name="Rectangle 29">
            <a:extLst>
              <a:ext uri="{FF2B5EF4-FFF2-40B4-BE49-F238E27FC236}">
                <a16:creationId xmlns:a16="http://schemas.microsoft.com/office/drawing/2014/main" id="{E11508EB-B9E4-4D04-8922-EFF10DBE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7" name="Rectangle 30">
            <a:extLst>
              <a:ext uri="{FF2B5EF4-FFF2-40B4-BE49-F238E27FC236}">
                <a16:creationId xmlns:a16="http://schemas.microsoft.com/office/drawing/2014/main" id="{B81189B2-2BFB-46AA-A87E-0E12839C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8" name="Rectangle 31">
            <a:extLst>
              <a:ext uri="{FF2B5EF4-FFF2-40B4-BE49-F238E27FC236}">
                <a16:creationId xmlns:a16="http://schemas.microsoft.com/office/drawing/2014/main" id="{73766142-F5AB-4916-965A-0FD4F851B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89" name="Rectangle 32">
            <a:extLst>
              <a:ext uri="{FF2B5EF4-FFF2-40B4-BE49-F238E27FC236}">
                <a16:creationId xmlns:a16="http://schemas.microsoft.com/office/drawing/2014/main" id="{CB52C239-5C6A-4449-B3E2-AF9E7E69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0" name="Rectangle 33">
            <a:extLst>
              <a:ext uri="{FF2B5EF4-FFF2-40B4-BE49-F238E27FC236}">
                <a16:creationId xmlns:a16="http://schemas.microsoft.com/office/drawing/2014/main" id="{B2C11764-F1F7-469B-893B-53AEE601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1" name="Rectangle 34">
            <a:extLst>
              <a:ext uri="{FF2B5EF4-FFF2-40B4-BE49-F238E27FC236}">
                <a16:creationId xmlns:a16="http://schemas.microsoft.com/office/drawing/2014/main" id="{0BA2A72E-DC61-4133-AC95-FD8D47080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2" name="Rectangle 35">
            <a:extLst>
              <a:ext uri="{FF2B5EF4-FFF2-40B4-BE49-F238E27FC236}">
                <a16:creationId xmlns:a16="http://schemas.microsoft.com/office/drawing/2014/main" id="{2A4D5E50-380C-46E2-95F0-F23988D8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3" name="Rectangle 36">
            <a:extLst>
              <a:ext uri="{FF2B5EF4-FFF2-40B4-BE49-F238E27FC236}">
                <a16:creationId xmlns:a16="http://schemas.microsoft.com/office/drawing/2014/main" id="{6B7E85CE-C105-4E74-B967-78100C46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4" name="Rectangle 37">
            <a:extLst>
              <a:ext uri="{FF2B5EF4-FFF2-40B4-BE49-F238E27FC236}">
                <a16:creationId xmlns:a16="http://schemas.microsoft.com/office/drawing/2014/main" id="{06CF2D50-38BB-4E48-8482-9D443F85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5" name="Rectangle 38">
            <a:extLst>
              <a:ext uri="{FF2B5EF4-FFF2-40B4-BE49-F238E27FC236}">
                <a16:creationId xmlns:a16="http://schemas.microsoft.com/office/drawing/2014/main" id="{8C6A0BDE-F9F4-40FF-B9DE-AC2693FC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6" name="Rectangle 39">
            <a:extLst>
              <a:ext uri="{FF2B5EF4-FFF2-40B4-BE49-F238E27FC236}">
                <a16:creationId xmlns:a16="http://schemas.microsoft.com/office/drawing/2014/main" id="{84316C58-9108-4749-92A1-03083AB7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7" name="Rectangle 40">
            <a:extLst>
              <a:ext uri="{FF2B5EF4-FFF2-40B4-BE49-F238E27FC236}">
                <a16:creationId xmlns:a16="http://schemas.microsoft.com/office/drawing/2014/main" id="{5D5C2672-1AEC-4828-870E-88D710BC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8" name="Rectangle 41">
            <a:extLst>
              <a:ext uri="{FF2B5EF4-FFF2-40B4-BE49-F238E27FC236}">
                <a16:creationId xmlns:a16="http://schemas.microsoft.com/office/drawing/2014/main" id="{43CBA776-715A-4722-B8F9-18C3D13A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699" name="Rectangle 42">
            <a:extLst>
              <a:ext uri="{FF2B5EF4-FFF2-40B4-BE49-F238E27FC236}">
                <a16:creationId xmlns:a16="http://schemas.microsoft.com/office/drawing/2014/main" id="{02AD1AB5-1ED2-4169-B159-082BECA3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0" name="Rectangle 43">
            <a:extLst>
              <a:ext uri="{FF2B5EF4-FFF2-40B4-BE49-F238E27FC236}">
                <a16:creationId xmlns:a16="http://schemas.microsoft.com/office/drawing/2014/main" id="{E4EAA8C5-E59D-4FC9-8ABD-5F9B30F4E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1" name="Rectangle 44">
            <a:extLst>
              <a:ext uri="{FF2B5EF4-FFF2-40B4-BE49-F238E27FC236}">
                <a16:creationId xmlns:a16="http://schemas.microsoft.com/office/drawing/2014/main" id="{B4124457-62D9-43F9-B221-A656EE5DC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2" name="Rectangle 45">
            <a:extLst>
              <a:ext uri="{FF2B5EF4-FFF2-40B4-BE49-F238E27FC236}">
                <a16:creationId xmlns:a16="http://schemas.microsoft.com/office/drawing/2014/main" id="{750DA483-952F-4D7A-A19A-AD63CB882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3" name="Rectangle 46">
            <a:extLst>
              <a:ext uri="{FF2B5EF4-FFF2-40B4-BE49-F238E27FC236}">
                <a16:creationId xmlns:a16="http://schemas.microsoft.com/office/drawing/2014/main" id="{769ABDB9-5258-44AD-B8CD-9B70B0F5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4" name="Rectangle 47">
            <a:extLst>
              <a:ext uri="{FF2B5EF4-FFF2-40B4-BE49-F238E27FC236}">
                <a16:creationId xmlns:a16="http://schemas.microsoft.com/office/drawing/2014/main" id="{CDF05D02-C2BC-4B5A-A767-04B91E40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5" name="Rectangle 48">
            <a:extLst>
              <a:ext uri="{FF2B5EF4-FFF2-40B4-BE49-F238E27FC236}">
                <a16:creationId xmlns:a16="http://schemas.microsoft.com/office/drawing/2014/main" id="{2D51399B-A791-46CE-95C2-42D80BE2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6" name="Rectangle 49">
            <a:extLst>
              <a:ext uri="{FF2B5EF4-FFF2-40B4-BE49-F238E27FC236}">
                <a16:creationId xmlns:a16="http://schemas.microsoft.com/office/drawing/2014/main" id="{A5E54E32-04A9-4A1F-A03C-72ABD61DB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7" name="Rectangle 50">
            <a:extLst>
              <a:ext uri="{FF2B5EF4-FFF2-40B4-BE49-F238E27FC236}">
                <a16:creationId xmlns:a16="http://schemas.microsoft.com/office/drawing/2014/main" id="{360804D6-F28A-40BE-B046-C05A225E9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8" name="Rectangle 51">
            <a:extLst>
              <a:ext uri="{FF2B5EF4-FFF2-40B4-BE49-F238E27FC236}">
                <a16:creationId xmlns:a16="http://schemas.microsoft.com/office/drawing/2014/main" id="{6D80C1FC-8A39-47D0-8BC2-D6ECFCAEA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09" name="Rectangle 52">
            <a:extLst>
              <a:ext uri="{FF2B5EF4-FFF2-40B4-BE49-F238E27FC236}">
                <a16:creationId xmlns:a16="http://schemas.microsoft.com/office/drawing/2014/main" id="{B264DF40-839E-4419-8B2E-B35F2B00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0" name="Rectangle 53">
            <a:extLst>
              <a:ext uri="{FF2B5EF4-FFF2-40B4-BE49-F238E27FC236}">
                <a16:creationId xmlns:a16="http://schemas.microsoft.com/office/drawing/2014/main" id="{FE133677-A5A5-4191-A269-4F60C62BA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1" name="Rectangle 54">
            <a:extLst>
              <a:ext uri="{FF2B5EF4-FFF2-40B4-BE49-F238E27FC236}">
                <a16:creationId xmlns:a16="http://schemas.microsoft.com/office/drawing/2014/main" id="{088EFF5E-539B-4C35-8985-D3C7F086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2" name="Rectangle 55">
            <a:extLst>
              <a:ext uri="{FF2B5EF4-FFF2-40B4-BE49-F238E27FC236}">
                <a16:creationId xmlns:a16="http://schemas.microsoft.com/office/drawing/2014/main" id="{34CFB892-960A-4BCE-BEA6-ADEA2DDC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3" name="Rectangle 56">
            <a:extLst>
              <a:ext uri="{FF2B5EF4-FFF2-40B4-BE49-F238E27FC236}">
                <a16:creationId xmlns:a16="http://schemas.microsoft.com/office/drawing/2014/main" id="{ED164626-CADC-4A8A-BE61-804BDDCAC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4" name="Rectangle 57">
            <a:extLst>
              <a:ext uri="{FF2B5EF4-FFF2-40B4-BE49-F238E27FC236}">
                <a16:creationId xmlns:a16="http://schemas.microsoft.com/office/drawing/2014/main" id="{3AE9FD53-B917-451A-9021-4B1C3BCC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5" name="Rectangle 58">
            <a:extLst>
              <a:ext uri="{FF2B5EF4-FFF2-40B4-BE49-F238E27FC236}">
                <a16:creationId xmlns:a16="http://schemas.microsoft.com/office/drawing/2014/main" id="{CA01081B-1898-4BF1-94A8-25854F5B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6" name="Rectangle 59">
            <a:extLst>
              <a:ext uri="{FF2B5EF4-FFF2-40B4-BE49-F238E27FC236}">
                <a16:creationId xmlns:a16="http://schemas.microsoft.com/office/drawing/2014/main" id="{A3FA284D-CA0A-413B-AC8C-9FF9F4B7F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7" name="Rectangle 60">
            <a:extLst>
              <a:ext uri="{FF2B5EF4-FFF2-40B4-BE49-F238E27FC236}">
                <a16:creationId xmlns:a16="http://schemas.microsoft.com/office/drawing/2014/main" id="{97558C51-F344-4BF1-809F-80A3C48E3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8" name="Rectangle 61">
            <a:extLst>
              <a:ext uri="{FF2B5EF4-FFF2-40B4-BE49-F238E27FC236}">
                <a16:creationId xmlns:a16="http://schemas.microsoft.com/office/drawing/2014/main" id="{0BF1057E-3883-4D64-8C3A-C6D74134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19" name="Rectangle 62">
            <a:extLst>
              <a:ext uri="{FF2B5EF4-FFF2-40B4-BE49-F238E27FC236}">
                <a16:creationId xmlns:a16="http://schemas.microsoft.com/office/drawing/2014/main" id="{EBBF299E-8972-4158-8C33-18C2951B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0" name="Rectangle 63">
            <a:extLst>
              <a:ext uri="{FF2B5EF4-FFF2-40B4-BE49-F238E27FC236}">
                <a16:creationId xmlns:a16="http://schemas.microsoft.com/office/drawing/2014/main" id="{D36D9E3F-3144-425E-9F42-46A4F5512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1" name="Rectangle 64">
            <a:extLst>
              <a:ext uri="{FF2B5EF4-FFF2-40B4-BE49-F238E27FC236}">
                <a16:creationId xmlns:a16="http://schemas.microsoft.com/office/drawing/2014/main" id="{A1C67729-9CE9-4312-8BB2-C2217E3B5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2" name="Rectangle 65">
            <a:extLst>
              <a:ext uri="{FF2B5EF4-FFF2-40B4-BE49-F238E27FC236}">
                <a16:creationId xmlns:a16="http://schemas.microsoft.com/office/drawing/2014/main" id="{1B1EF66F-0B39-40CE-81C4-459C5E6D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3" name="Rectangle 66">
            <a:extLst>
              <a:ext uri="{FF2B5EF4-FFF2-40B4-BE49-F238E27FC236}">
                <a16:creationId xmlns:a16="http://schemas.microsoft.com/office/drawing/2014/main" id="{AB935A4C-56DD-4EB2-A1CC-28753984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4" name="Rectangle 67">
            <a:extLst>
              <a:ext uri="{FF2B5EF4-FFF2-40B4-BE49-F238E27FC236}">
                <a16:creationId xmlns:a16="http://schemas.microsoft.com/office/drawing/2014/main" id="{8B1F8B65-29CD-4913-8D8E-8D04614E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5" name="Rectangle 68">
            <a:extLst>
              <a:ext uri="{FF2B5EF4-FFF2-40B4-BE49-F238E27FC236}">
                <a16:creationId xmlns:a16="http://schemas.microsoft.com/office/drawing/2014/main" id="{A8669F84-A573-4D58-A88F-3B5690D16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6" name="Rectangle 69">
            <a:extLst>
              <a:ext uri="{FF2B5EF4-FFF2-40B4-BE49-F238E27FC236}">
                <a16:creationId xmlns:a16="http://schemas.microsoft.com/office/drawing/2014/main" id="{9435F1AC-0331-4BEC-83F4-1A6392DF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7" name="Rectangle 70">
            <a:extLst>
              <a:ext uri="{FF2B5EF4-FFF2-40B4-BE49-F238E27FC236}">
                <a16:creationId xmlns:a16="http://schemas.microsoft.com/office/drawing/2014/main" id="{D4536EB7-A9BA-4A8D-A792-9EEF4674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8" name="Rectangle 71">
            <a:extLst>
              <a:ext uri="{FF2B5EF4-FFF2-40B4-BE49-F238E27FC236}">
                <a16:creationId xmlns:a16="http://schemas.microsoft.com/office/drawing/2014/main" id="{0596005F-0DCC-44EE-9E44-D7743B5A3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29" name="Rectangle 72">
            <a:extLst>
              <a:ext uri="{FF2B5EF4-FFF2-40B4-BE49-F238E27FC236}">
                <a16:creationId xmlns:a16="http://schemas.microsoft.com/office/drawing/2014/main" id="{6772EDCE-BD86-404D-A578-966F648E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0" name="Rectangle 73">
            <a:extLst>
              <a:ext uri="{FF2B5EF4-FFF2-40B4-BE49-F238E27FC236}">
                <a16:creationId xmlns:a16="http://schemas.microsoft.com/office/drawing/2014/main" id="{44F09307-4249-4A55-A3A9-7E1F081A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1" name="Rectangle 74">
            <a:extLst>
              <a:ext uri="{FF2B5EF4-FFF2-40B4-BE49-F238E27FC236}">
                <a16:creationId xmlns:a16="http://schemas.microsoft.com/office/drawing/2014/main" id="{C16D0827-AB8D-4A31-B6F5-0CC6EBFF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2" name="Rectangle 75">
            <a:extLst>
              <a:ext uri="{FF2B5EF4-FFF2-40B4-BE49-F238E27FC236}">
                <a16:creationId xmlns:a16="http://schemas.microsoft.com/office/drawing/2014/main" id="{5A97072A-403C-4195-B95A-05336E9A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3" name="Rectangle 76">
            <a:extLst>
              <a:ext uri="{FF2B5EF4-FFF2-40B4-BE49-F238E27FC236}">
                <a16:creationId xmlns:a16="http://schemas.microsoft.com/office/drawing/2014/main" id="{B5E5C116-6125-4751-8B51-A17ECF5F2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4" name="Rectangle 77">
            <a:extLst>
              <a:ext uri="{FF2B5EF4-FFF2-40B4-BE49-F238E27FC236}">
                <a16:creationId xmlns:a16="http://schemas.microsoft.com/office/drawing/2014/main" id="{86D041BE-E11F-4E8B-8700-CB26F61E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5" name="Rectangle 78">
            <a:extLst>
              <a:ext uri="{FF2B5EF4-FFF2-40B4-BE49-F238E27FC236}">
                <a16:creationId xmlns:a16="http://schemas.microsoft.com/office/drawing/2014/main" id="{F2177758-4FB4-4B30-8450-AEBC9F88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6" name="Rectangle 79">
            <a:extLst>
              <a:ext uri="{FF2B5EF4-FFF2-40B4-BE49-F238E27FC236}">
                <a16:creationId xmlns:a16="http://schemas.microsoft.com/office/drawing/2014/main" id="{539A3440-B207-476D-979C-F44ECD07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7" name="Rectangle 80">
            <a:extLst>
              <a:ext uri="{FF2B5EF4-FFF2-40B4-BE49-F238E27FC236}">
                <a16:creationId xmlns:a16="http://schemas.microsoft.com/office/drawing/2014/main" id="{D71DE753-ED1B-4347-946A-D077A834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8" name="Rectangle 81">
            <a:extLst>
              <a:ext uri="{FF2B5EF4-FFF2-40B4-BE49-F238E27FC236}">
                <a16:creationId xmlns:a16="http://schemas.microsoft.com/office/drawing/2014/main" id="{CB1CB9AB-EB91-43EC-8DBA-093DFD59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39" name="Rectangle 82">
            <a:extLst>
              <a:ext uri="{FF2B5EF4-FFF2-40B4-BE49-F238E27FC236}">
                <a16:creationId xmlns:a16="http://schemas.microsoft.com/office/drawing/2014/main" id="{D262A7AF-76F7-4DAA-8BB6-192ECC1D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40" name="Rectangle 83">
            <a:extLst>
              <a:ext uri="{FF2B5EF4-FFF2-40B4-BE49-F238E27FC236}">
                <a16:creationId xmlns:a16="http://schemas.microsoft.com/office/drawing/2014/main" id="{4CA9D221-4FD3-49C8-94E4-66322B08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41" name="Rectangle 84">
            <a:extLst>
              <a:ext uri="{FF2B5EF4-FFF2-40B4-BE49-F238E27FC236}">
                <a16:creationId xmlns:a16="http://schemas.microsoft.com/office/drawing/2014/main" id="{E7BF40FA-07A4-4E0E-A279-8C657298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70742" name="Rectangle 85">
            <a:extLst>
              <a:ext uri="{FF2B5EF4-FFF2-40B4-BE49-F238E27FC236}">
                <a16:creationId xmlns:a16="http://schemas.microsoft.com/office/drawing/2014/main" id="{89B200BC-C389-4102-8A47-6862BE6D9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70743" name="Picture 87">
            <a:extLst>
              <a:ext uri="{FF2B5EF4-FFF2-40B4-BE49-F238E27FC236}">
                <a16:creationId xmlns:a16="http://schemas.microsoft.com/office/drawing/2014/main" id="{73DE1FAD-8A3C-4C78-B52B-8DE6F5D44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500063"/>
            <a:ext cx="6015037" cy="58213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744" name="Segnaposto numero diapositiva 87">
            <a:extLst>
              <a:ext uri="{FF2B5EF4-FFF2-40B4-BE49-F238E27FC236}">
                <a16:creationId xmlns:a16="http://schemas.microsoft.com/office/drawing/2014/main" id="{11EF0AD6-4422-4151-BE72-C8716EB0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2C33AD-9E89-4810-AB8D-D4B5D5A46A93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it-IT" altLang="it-IT" sz="1400"/>
          </a:p>
        </p:txBody>
      </p:sp>
      <p:sp>
        <p:nvSpPr>
          <p:cNvPr id="89" name="Segnaposto piè di pagina 4">
            <a:extLst>
              <a:ext uri="{FF2B5EF4-FFF2-40B4-BE49-F238E27FC236}">
                <a16:creationId xmlns:a16="http://schemas.microsoft.com/office/drawing/2014/main" id="{CD530B5E-CCD8-4A9A-95EE-0F5749BF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71E6782E-5353-4339-AEC8-43603A1FD6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VELOCITÀ DI STALLO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6173611-D571-43BA-97DC-A50238D2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F2165D10-2E8B-42BA-A5E4-3C282CE33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ACFF112C-F030-4814-A2E8-DA169D7D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E972D9FB-581D-45FA-8C70-5FF94372F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82F82088-ACD1-45CA-B180-0EAFAD065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9855BD0B-F6ED-40DB-B2BF-35160514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ABD5C5E2-4F8E-4B00-A92A-9C100E78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18A81C78-D78C-40F2-B729-23346045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6396" name="Text Box 15">
            <a:extLst>
              <a:ext uri="{FF2B5EF4-FFF2-40B4-BE49-F238E27FC236}">
                <a16:creationId xmlns:a16="http://schemas.microsoft.com/office/drawing/2014/main" id="{937ACCB5-E75D-4538-BAD6-00F215456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447675"/>
            <a:ext cx="6926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La velocità di stallo è la minima velocità di sostentamento a quota costante.</a:t>
            </a:r>
          </a:p>
        </p:txBody>
      </p:sp>
      <p:sp>
        <p:nvSpPr>
          <p:cNvPr id="16397" name="Rectangle 17">
            <a:extLst>
              <a:ext uri="{FF2B5EF4-FFF2-40B4-BE49-F238E27FC236}">
                <a16:creationId xmlns:a16="http://schemas.microsoft.com/office/drawing/2014/main" id="{8465BF2D-1369-429B-9F29-FAF1D71A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6398" name="Object 16">
            <a:extLst>
              <a:ext uri="{FF2B5EF4-FFF2-40B4-BE49-F238E27FC236}">
                <a16:creationId xmlns:a16="http://schemas.microsoft.com/office/drawing/2014/main" id="{8375D33F-D23D-4D88-9CF8-F7658624A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714875"/>
          <a:ext cx="24907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3" imgW="1409088" imgH="482391" progId="Equation.3">
                  <p:embed/>
                </p:oleObj>
              </mc:Choice>
              <mc:Fallback>
                <p:oleObj name="Equation" r:id="rId3" imgW="1409088" imgH="4823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14875"/>
                        <a:ext cx="2490787" cy="857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Rectangle 19">
            <a:extLst>
              <a:ext uri="{FF2B5EF4-FFF2-40B4-BE49-F238E27FC236}">
                <a16:creationId xmlns:a16="http://schemas.microsoft.com/office/drawing/2014/main" id="{A2545C8B-F440-4592-9190-B63F38AD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5857875"/>
            <a:ext cx="111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cs typeface="Times New Roman" panose="02020603050405020304" pitchFamily="18" charset="0"/>
              </a:rPr>
              <a:t>Vs=Vso / </a:t>
            </a:r>
            <a:endParaRPr lang="it-IT" altLang="it-IT" sz="1800"/>
          </a:p>
        </p:txBody>
      </p:sp>
      <p:graphicFrame>
        <p:nvGraphicFramePr>
          <p:cNvPr id="16400" name="Object 18">
            <a:extLst>
              <a:ext uri="{FF2B5EF4-FFF2-40B4-BE49-F238E27FC236}">
                <a16:creationId xmlns:a16="http://schemas.microsoft.com/office/drawing/2014/main" id="{C2AD4C0E-DF66-44B1-9193-CAA80DC03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5857875"/>
          <a:ext cx="3603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5" imgW="253890" imgH="228501" progId="Equation.3">
                  <p:embed/>
                </p:oleObj>
              </mc:Choice>
              <mc:Fallback>
                <p:oleObj name="Equation" r:id="rId5" imgW="253890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5857875"/>
                        <a:ext cx="36036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Rectangle 21">
            <a:extLst>
              <a:ext uri="{FF2B5EF4-FFF2-40B4-BE49-F238E27FC236}">
                <a16:creationId xmlns:a16="http://schemas.microsoft.com/office/drawing/2014/main" id="{5464B523-4962-4412-8604-F11D15FB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6402" name="Object 20">
            <a:extLst>
              <a:ext uri="{FF2B5EF4-FFF2-40B4-BE49-F238E27FC236}">
                <a16:creationId xmlns:a16="http://schemas.microsoft.com/office/drawing/2014/main" id="{A66B501C-1D63-4596-A23A-7732F853B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4000500"/>
          <a:ext cx="37449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7" imgW="2349500" imgH="482600" progId="Equation.3">
                  <p:embed/>
                </p:oleObj>
              </mc:Choice>
              <mc:Fallback>
                <p:oleObj name="Equation" r:id="rId7" imgW="2349500" imgH="482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4000500"/>
                        <a:ext cx="37449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Rectangle 24">
            <a:extLst>
              <a:ext uri="{FF2B5EF4-FFF2-40B4-BE49-F238E27FC236}">
                <a16:creationId xmlns:a16="http://schemas.microsoft.com/office/drawing/2014/main" id="{C2F6FBC6-584F-41F0-9770-6EF715286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6404" name="Object 23">
            <a:extLst>
              <a:ext uri="{FF2B5EF4-FFF2-40B4-BE49-F238E27FC236}">
                <a16:creationId xmlns:a16="http://schemas.microsoft.com/office/drawing/2014/main" id="{1B1B215C-5AF5-44BB-9908-082C5E826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875213"/>
          <a:ext cx="13573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9" imgW="939800" imgH="419100" progId="Equation.3">
                  <p:embed/>
                </p:oleObj>
              </mc:Choice>
              <mc:Fallback>
                <p:oleObj name="Equation" r:id="rId9" imgW="9398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875213"/>
                        <a:ext cx="13573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Rectangle 26">
            <a:extLst>
              <a:ext uri="{FF2B5EF4-FFF2-40B4-BE49-F238E27FC236}">
                <a16:creationId xmlns:a16="http://schemas.microsoft.com/office/drawing/2014/main" id="{0D7AF7CA-2B1F-4276-B73B-DEBC0C56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6406" name="Object 25">
            <a:extLst>
              <a:ext uri="{FF2B5EF4-FFF2-40B4-BE49-F238E27FC236}">
                <a16:creationId xmlns:a16="http://schemas.microsoft.com/office/drawing/2014/main" id="{3161A66B-60FE-4B8B-93DD-51729BD37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4857750"/>
          <a:ext cx="898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11" imgW="634725" imgH="393529" progId="Equation.3">
                  <p:embed/>
                </p:oleObj>
              </mc:Choice>
              <mc:Fallback>
                <p:oleObj name="Equation" r:id="rId11" imgW="634725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857750"/>
                        <a:ext cx="898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Rectangle 28">
            <a:extLst>
              <a:ext uri="{FF2B5EF4-FFF2-40B4-BE49-F238E27FC236}">
                <a16:creationId xmlns:a16="http://schemas.microsoft.com/office/drawing/2014/main" id="{4FC9C0DF-2EEC-4233-A699-D6A85FA5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6408" name="Object 27">
            <a:extLst>
              <a:ext uri="{FF2B5EF4-FFF2-40B4-BE49-F238E27FC236}">
                <a16:creationId xmlns:a16="http://schemas.microsoft.com/office/drawing/2014/main" id="{006B0BC4-F882-4182-B0E0-36A4F6D6B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4786313"/>
          <a:ext cx="12239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13" imgW="685800" imgH="419100" progId="Equation.3">
                  <p:embed/>
                </p:oleObj>
              </mc:Choice>
              <mc:Fallback>
                <p:oleObj name="Equation" r:id="rId13" imgW="685800" imgH="41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4786313"/>
                        <a:ext cx="12239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9">
            <a:extLst>
              <a:ext uri="{FF2B5EF4-FFF2-40B4-BE49-F238E27FC236}">
                <a16:creationId xmlns:a16="http://schemas.microsoft.com/office/drawing/2014/main" id="{09C23B57-B7F5-40E8-9DF4-4409E548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4711700"/>
            <a:ext cx="1785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Velocità di stallo a quota S/L</a:t>
            </a:r>
          </a:p>
        </p:txBody>
      </p:sp>
      <p:sp>
        <p:nvSpPr>
          <p:cNvPr id="16410" name="Text Box 30">
            <a:extLst>
              <a:ext uri="{FF2B5EF4-FFF2-40B4-BE49-F238E27FC236}">
                <a16:creationId xmlns:a16="http://schemas.microsoft.com/office/drawing/2014/main" id="{03DD4745-80EC-434F-ADED-7BA52511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5783263"/>
            <a:ext cx="4710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Quindi, incorrispondenza dello stallo CL=CL</a:t>
            </a:r>
            <a:r>
              <a:rPr lang="it-IT" altLang="it-IT" sz="1200"/>
              <a:t>max</a:t>
            </a:r>
            <a:r>
              <a:rPr lang="it-IT" altLang="it-IT" sz="18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Si avrà la velocità di stallo (minima velocità)</a:t>
            </a:r>
          </a:p>
        </p:txBody>
      </p:sp>
      <p:sp>
        <p:nvSpPr>
          <p:cNvPr id="16411" name="Segnaposto numero diapositiva 28">
            <a:extLst>
              <a:ext uri="{FF2B5EF4-FFF2-40B4-BE49-F238E27FC236}">
                <a16:creationId xmlns:a16="http://schemas.microsoft.com/office/drawing/2014/main" id="{678506F2-8B04-42C0-9733-98DC9D38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4FC288-C42C-4DCC-A991-4473C3D7BFAA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it-IT" altLang="it-IT" sz="140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4E28C41-8C7E-4B4D-98B9-14D22CFCCD56}"/>
              </a:ext>
            </a:extLst>
          </p:cNvPr>
          <p:cNvCxnSpPr/>
          <p:nvPr/>
        </p:nvCxnSpPr>
        <p:spPr>
          <a:xfrm flipV="1">
            <a:off x="5357813" y="4022725"/>
            <a:ext cx="3500437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74038A2-50BE-4812-8533-509D92F8EA4D}"/>
              </a:ext>
            </a:extLst>
          </p:cNvPr>
          <p:cNvCxnSpPr/>
          <p:nvPr/>
        </p:nvCxnSpPr>
        <p:spPr>
          <a:xfrm rot="5400000" flipH="1" flipV="1">
            <a:off x="4191000" y="2636838"/>
            <a:ext cx="3571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Figura a mano libera 31">
            <a:extLst>
              <a:ext uri="{FF2B5EF4-FFF2-40B4-BE49-F238E27FC236}">
                <a16:creationId xmlns:a16="http://schemas.microsoft.com/office/drawing/2014/main" id="{46F4A48D-7179-401E-95FD-1162A43A925A}"/>
              </a:ext>
            </a:extLst>
          </p:cNvPr>
          <p:cNvSpPr/>
          <p:nvPr/>
        </p:nvSpPr>
        <p:spPr>
          <a:xfrm>
            <a:off x="5640388" y="1493838"/>
            <a:ext cx="2087562" cy="2532062"/>
          </a:xfrm>
          <a:custGeom>
            <a:avLst/>
            <a:gdLst>
              <a:gd name="connsiteX0" fmla="*/ 0 w 2087880"/>
              <a:gd name="connsiteY0" fmla="*/ 2532380 h 2532380"/>
              <a:gd name="connsiteX1" fmla="*/ 1158240 w 2087880"/>
              <a:gd name="connsiteY1" fmla="*/ 429260 h 2532380"/>
              <a:gd name="connsiteX2" fmla="*/ 1600200 w 2087880"/>
              <a:gd name="connsiteY2" fmla="*/ 48260 h 2532380"/>
              <a:gd name="connsiteX3" fmla="*/ 2087880 w 2087880"/>
              <a:gd name="connsiteY3" fmla="*/ 718820 h 253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880" h="2532380">
                <a:moveTo>
                  <a:pt x="0" y="2532380"/>
                </a:moveTo>
                <a:cubicBezTo>
                  <a:pt x="445770" y="1687830"/>
                  <a:pt x="891540" y="843280"/>
                  <a:pt x="1158240" y="429260"/>
                </a:cubicBezTo>
                <a:cubicBezTo>
                  <a:pt x="1424940" y="15240"/>
                  <a:pt x="1445260" y="0"/>
                  <a:pt x="1600200" y="48260"/>
                </a:cubicBezTo>
                <a:cubicBezTo>
                  <a:pt x="1755140" y="96520"/>
                  <a:pt x="1921510" y="407670"/>
                  <a:pt x="2087880" y="71882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/>
          </a:p>
        </p:txBody>
      </p:sp>
      <p:sp>
        <p:nvSpPr>
          <p:cNvPr id="16415" name="Rettangolo 10">
            <a:extLst>
              <a:ext uri="{FF2B5EF4-FFF2-40B4-BE49-F238E27FC236}">
                <a16:creationId xmlns:a16="http://schemas.microsoft.com/office/drawing/2014/main" id="{D2EBB9D7-8F60-411F-A03A-E4DB94A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88" y="3959225"/>
            <a:ext cx="33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3FEF8D4-BD0C-466A-BB60-D913AE0FDA46}"/>
              </a:ext>
            </a:extLst>
          </p:cNvPr>
          <p:cNvCxnSpPr/>
          <p:nvPr/>
        </p:nvCxnSpPr>
        <p:spPr>
          <a:xfrm rot="5400000" flipH="1" flipV="1">
            <a:off x="5787231" y="2888457"/>
            <a:ext cx="2714625" cy="158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17" name="Rettangolo 12">
            <a:extLst>
              <a:ext uri="{FF2B5EF4-FFF2-40B4-BE49-F238E27FC236}">
                <a16:creationId xmlns:a16="http://schemas.microsoft.com/office/drawing/2014/main" id="{B6F230E7-CD3F-4B39-BDF7-01455130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4173538"/>
            <a:ext cx="1446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Stallo (circa 16-18°)</a:t>
            </a:r>
          </a:p>
        </p:txBody>
      </p:sp>
      <p:graphicFrame>
        <p:nvGraphicFramePr>
          <p:cNvPr id="16418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33786FE8-9386-4A87-A896-33A02D5B2ADF}"/>
              </a:ext>
            </a:extLst>
          </p:cNvPr>
          <p:cNvGraphicFramePr>
            <a:graphicFrameLocks/>
          </p:cNvGraphicFramePr>
          <p:nvPr/>
        </p:nvGraphicFramePr>
        <p:xfrm>
          <a:off x="5568950" y="811213"/>
          <a:ext cx="3841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zione" r:id="rId15" imgW="203024" imgH="215713" progId="Equation.3">
                  <p:embed/>
                </p:oleObj>
              </mc:Choice>
              <mc:Fallback>
                <p:oleObj name="Equazione" r:id="rId15" imgW="203024" imgH="215713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811213"/>
                        <a:ext cx="3841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795565FB-CD82-49E0-B1F2-B57B3C166458}"/>
              </a:ext>
            </a:extLst>
          </p:cNvPr>
          <p:cNvCxnSpPr>
            <a:endCxn id="32" idx="2"/>
          </p:cNvCxnSpPr>
          <p:nvPr/>
        </p:nvCxnSpPr>
        <p:spPr>
          <a:xfrm rot="10800000" flipV="1">
            <a:off x="7240588" y="1350963"/>
            <a:ext cx="474662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20" name="Rettangolo 20">
            <a:extLst>
              <a:ext uri="{FF2B5EF4-FFF2-40B4-BE49-F238E27FC236}">
                <a16:creationId xmlns:a16="http://schemas.microsoft.com/office/drawing/2014/main" id="{62EF2140-A1E3-4ED1-B866-3654F15B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1136650"/>
            <a:ext cx="650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/>
              <a:t>stallo</a:t>
            </a:r>
          </a:p>
        </p:txBody>
      </p:sp>
      <p:graphicFrame>
        <p:nvGraphicFramePr>
          <p:cNvPr id="16421" name="Object 12">
            <a:hlinkClick r:id="" action="ppaction://ole?verb=0"/>
            <a:extLst>
              <a:ext uri="{FF2B5EF4-FFF2-40B4-BE49-F238E27FC236}">
                <a16:creationId xmlns:a16="http://schemas.microsoft.com/office/drawing/2014/main" id="{3CC275E8-2EF1-4749-A49A-00B342E910E0}"/>
              </a:ext>
            </a:extLst>
          </p:cNvPr>
          <p:cNvGraphicFramePr>
            <a:graphicFrameLocks/>
          </p:cNvGraphicFramePr>
          <p:nvPr/>
        </p:nvGraphicFramePr>
        <p:xfrm>
          <a:off x="5191125" y="4075113"/>
          <a:ext cx="48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zione" r:id="rId17" imgW="253890" imgH="228501" progId="Equation.3">
                  <p:embed/>
                </p:oleObj>
              </mc:Choice>
              <mc:Fallback>
                <p:oleObj name="Equazione" r:id="rId17" imgW="253890" imgH="228501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4075113"/>
                        <a:ext cx="48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B0C4D60B-CA52-4AEA-84D6-49F91F4AE639}"/>
              </a:ext>
            </a:extLst>
          </p:cNvPr>
          <p:cNvCxnSpPr/>
          <p:nvPr/>
        </p:nvCxnSpPr>
        <p:spPr>
          <a:xfrm>
            <a:off x="6143625" y="3136900"/>
            <a:ext cx="428625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igura a mano libera 47">
            <a:extLst>
              <a:ext uri="{FF2B5EF4-FFF2-40B4-BE49-F238E27FC236}">
                <a16:creationId xmlns:a16="http://schemas.microsoft.com/office/drawing/2014/main" id="{745DD5B1-2733-453A-B209-F9B9285D9840}"/>
              </a:ext>
            </a:extLst>
          </p:cNvPr>
          <p:cNvSpPr/>
          <p:nvPr/>
        </p:nvSpPr>
        <p:spPr>
          <a:xfrm>
            <a:off x="6251575" y="2928938"/>
            <a:ext cx="122238" cy="212725"/>
          </a:xfrm>
          <a:custGeom>
            <a:avLst/>
            <a:gdLst>
              <a:gd name="connsiteX0" fmla="*/ 0 w 121920"/>
              <a:gd name="connsiteY0" fmla="*/ 0 h 213360"/>
              <a:gd name="connsiteX1" fmla="*/ 91440 w 121920"/>
              <a:gd name="connsiteY1" fmla="*/ 60960 h 213360"/>
              <a:gd name="connsiteX2" fmla="*/ 121920 w 121920"/>
              <a:gd name="connsiteY2" fmla="*/ 213360 h 213360"/>
              <a:gd name="connsiteX3" fmla="*/ 121920 w 121920"/>
              <a:gd name="connsiteY3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" h="213360">
                <a:moveTo>
                  <a:pt x="0" y="0"/>
                </a:moveTo>
                <a:cubicBezTo>
                  <a:pt x="35560" y="12700"/>
                  <a:pt x="71120" y="25400"/>
                  <a:pt x="91440" y="60960"/>
                </a:cubicBezTo>
                <a:cubicBezTo>
                  <a:pt x="111760" y="96520"/>
                  <a:pt x="121920" y="213360"/>
                  <a:pt x="121920" y="213360"/>
                </a:cubicBezTo>
                <a:lnTo>
                  <a:pt x="121920" y="21336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/>
          </a:p>
        </p:txBody>
      </p:sp>
      <p:sp>
        <p:nvSpPr>
          <p:cNvPr id="16424" name="Rettangolo 48">
            <a:extLst>
              <a:ext uri="{FF2B5EF4-FFF2-40B4-BE49-F238E27FC236}">
                <a16:creationId xmlns:a16="http://schemas.microsoft.com/office/drawing/2014/main" id="{7BB43AB2-8867-4E1E-8590-D6D6D691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2708275"/>
            <a:ext cx="32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a</a:t>
            </a:r>
          </a:p>
        </p:txBody>
      </p:sp>
      <p:pic>
        <p:nvPicPr>
          <p:cNvPr id="16425" name="Immagine 37" descr="Image4.jpg">
            <a:extLst>
              <a:ext uri="{FF2B5EF4-FFF2-40B4-BE49-F238E27FC236}">
                <a16:creationId xmlns:a16="http://schemas.microsoft.com/office/drawing/2014/main" id="{B1832AE2-9DC5-4443-81A2-652B4B5991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2779713"/>
            <a:ext cx="168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6" name="Immagine 38" descr="stallo.jpg">
            <a:extLst>
              <a:ext uri="{FF2B5EF4-FFF2-40B4-BE49-F238E27FC236}">
                <a16:creationId xmlns:a16="http://schemas.microsoft.com/office/drawing/2014/main" id="{8449430B-0191-47E3-B792-25C5A819DD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078038"/>
            <a:ext cx="173831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C00491F6-A1F7-4CA0-9DEC-ACFBBDE2C051}"/>
              </a:ext>
            </a:extLst>
          </p:cNvPr>
          <p:cNvCxnSpPr/>
          <p:nvPr/>
        </p:nvCxnSpPr>
        <p:spPr>
          <a:xfrm rot="10800000">
            <a:off x="6477000" y="2541588"/>
            <a:ext cx="889000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6ACB70C4-5CBD-4A68-AF3B-8614F6C96871}"/>
              </a:ext>
            </a:extLst>
          </p:cNvPr>
          <p:cNvCxnSpPr/>
          <p:nvPr/>
        </p:nvCxnSpPr>
        <p:spPr>
          <a:xfrm rot="10800000">
            <a:off x="7500938" y="1714500"/>
            <a:ext cx="928687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0ECD2D4E-5D44-4440-B67B-97DC4F33FAD2}"/>
              </a:ext>
            </a:extLst>
          </p:cNvPr>
          <p:cNvCxnSpPr/>
          <p:nvPr/>
        </p:nvCxnSpPr>
        <p:spPr>
          <a:xfrm rot="10800000">
            <a:off x="5762625" y="1493838"/>
            <a:ext cx="1428750" cy="1587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6430" name="Object 7">
            <a:hlinkClick r:id="" action="ppaction://ole?verb=0"/>
            <a:extLst>
              <a:ext uri="{FF2B5EF4-FFF2-40B4-BE49-F238E27FC236}">
                <a16:creationId xmlns:a16="http://schemas.microsoft.com/office/drawing/2014/main" id="{F79B9A51-B5B5-47EE-827F-EC32CEAB1B12}"/>
              </a:ext>
            </a:extLst>
          </p:cNvPr>
          <p:cNvGraphicFramePr>
            <a:graphicFrameLocks/>
          </p:cNvGraphicFramePr>
          <p:nvPr/>
        </p:nvGraphicFramePr>
        <p:xfrm>
          <a:off x="6032500" y="1065213"/>
          <a:ext cx="698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zione" r:id="rId21" imgW="368300" imgH="228600" progId="Equation.3">
                  <p:embed/>
                </p:oleObj>
              </mc:Choice>
              <mc:Fallback>
                <p:oleObj name="Equazione" r:id="rId21" imgW="368300" imgH="2286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1065213"/>
                        <a:ext cx="6985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1" name="Text Box 30">
            <a:extLst>
              <a:ext uri="{FF2B5EF4-FFF2-40B4-BE49-F238E27FC236}">
                <a16:creationId xmlns:a16="http://schemas.microsoft.com/office/drawing/2014/main" id="{4D657EA4-1C4B-4E6B-9AB9-EA871BC5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714375"/>
            <a:ext cx="51435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La curva di portanza del velivolo prevede un legame lineare con l’angolo d’attacco ed un valore massimo di coefficiente di portanza allo stallo.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Per un velivolo con ala senza ipersostentatori estesi (configurazione di crociera) il CL massimo è variabile tra 1.4 ed 1.6 a seconda del valore di AR e freccia dell’ala. Dalla relazione di equilibrio portanza=peso si ricava una relazione tra velocità di volo e coefficiente di portanza.</a:t>
            </a:r>
          </a:p>
        </p:txBody>
      </p:sp>
      <p:sp>
        <p:nvSpPr>
          <p:cNvPr id="16432" name="Text Box 29">
            <a:extLst>
              <a:ext uri="{FF2B5EF4-FFF2-40B4-BE49-F238E27FC236}">
                <a16:creationId xmlns:a16="http://schemas.microsoft.com/office/drawing/2014/main" id="{C59BC21D-B205-4294-A06E-6826C16F1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5715000"/>
            <a:ext cx="1785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Velocità di stallo in quota</a:t>
            </a:r>
          </a:p>
        </p:txBody>
      </p:sp>
      <p:graphicFrame>
        <p:nvGraphicFramePr>
          <p:cNvPr id="16433" name="Object 11">
            <a:extLst>
              <a:ext uri="{FF2B5EF4-FFF2-40B4-BE49-F238E27FC236}">
                <a16:creationId xmlns:a16="http://schemas.microsoft.com/office/drawing/2014/main" id="{9FBFFE33-905D-4975-ADBC-E71F2ABC6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8" y="3214688"/>
          <a:ext cx="2743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zione" r:id="rId23" imgW="1511300" imgH="393700" progId="Equation.3">
                  <p:embed/>
                </p:oleObj>
              </mc:Choice>
              <mc:Fallback>
                <p:oleObj name="Equazione" r:id="rId23" imgW="15113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3214688"/>
                        <a:ext cx="27432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Segnaposto piè di pagina 4">
            <a:extLst>
              <a:ext uri="{FF2B5EF4-FFF2-40B4-BE49-F238E27FC236}">
                <a16:creationId xmlns:a16="http://schemas.microsoft.com/office/drawing/2014/main" id="{9FE06D6E-7B61-48B4-8377-A3B922F4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094CE9BE-A246-4867-8A92-62BDEE4B2C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86901B7-9027-4A00-B56A-64A97C60A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BB046819-4578-4A15-BA5A-B31A23F5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6A4E5F0A-7FD1-4819-AA7B-BA53301A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B5A0C86E-7AA2-4A5D-9B12-BE42618F4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FD3FB197-1C31-4658-886B-C54EA33A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7D445489-BBF7-40E0-AE71-32327B6D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33705C42-5C8D-4011-BAB9-ACA77C36F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2DFC9EBB-C0A6-4503-9C49-BC0320C23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17420" name="Picture 14" descr="Fig5-3">
            <a:extLst>
              <a:ext uri="{FF2B5EF4-FFF2-40B4-BE49-F238E27FC236}">
                <a16:creationId xmlns:a16="http://schemas.microsoft.com/office/drawing/2014/main" id="{0783F893-FB96-419D-B0E5-A9AD07C8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692150"/>
            <a:ext cx="41497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Text Box 15">
            <a:extLst>
              <a:ext uri="{FF2B5EF4-FFF2-40B4-BE49-F238E27FC236}">
                <a16:creationId xmlns:a16="http://schemas.microsoft.com/office/drawing/2014/main" id="{05C257BF-4E3E-4DD3-BED1-A2E877987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495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- La vel. Minima di sostentamento è la velocità di stallo</a:t>
            </a:r>
          </a:p>
        </p:txBody>
      </p:sp>
      <p:sp>
        <p:nvSpPr>
          <p:cNvPr id="17422" name="Rectangle 17">
            <a:extLst>
              <a:ext uri="{FF2B5EF4-FFF2-40B4-BE49-F238E27FC236}">
                <a16:creationId xmlns:a16="http://schemas.microsoft.com/office/drawing/2014/main" id="{EE2A1E33-3EB8-4AC4-8B1D-FCEE4451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7423" name="Object 16">
            <a:extLst>
              <a:ext uri="{FF2B5EF4-FFF2-40B4-BE49-F238E27FC236}">
                <a16:creationId xmlns:a16="http://schemas.microsoft.com/office/drawing/2014/main" id="{C886F19A-8797-40A1-A70B-B55DC60FA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000125"/>
          <a:ext cx="20161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4" imgW="1409088" imgH="482391" progId="Equation.3">
                  <p:embed/>
                </p:oleObj>
              </mc:Choice>
              <mc:Fallback>
                <p:oleObj name="Equation" r:id="rId4" imgW="1409088" imgH="4823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00125"/>
                        <a:ext cx="20161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9">
            <a:extLst>
              <a:ext uri="{FF2B5EF4-FFF2-40B4-BE49-F238E27FC236}">
                <a16:creationId xmlns:a16="http://schemas.microsoft.com/office/drawing/2014/main" id="{901722AB-F1B8-4837-8355-C543C457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43000"/>
            <a:ext cx="1112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cs typeface="Times New Roman" panose="02020603050405020304" pitchFamily="18" charset="0"/>
              </a:rPr>
              <a:t>Vs=Vso / </a:t>
            </a:r>
            <a:endParaRPr lang="it-IT" altLang="it-IT" sz="1800"/>
          </a:p>
        </p:txBody>
      </p:sp>
      <p:graphicFrame>
        <p:nvGraphicFramePr>
          <p:cNvPr id="17425" name="Object 18">
            <a:extLst>
              <a:ext uri="{FF2B5EF4-FFF2-40B4-BE49-F238E27FC236}">
                <a16:creationId xmlns:a16="http://schemas.microsoft.com/office/drawing/2014/main" id="{349963AA-CB4D-4B8C-B002-B02013683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1412875"/>
          <a:ext cx="3603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6" imgW="253890" imgH="228501" progId="Equation.3">
                  <p:embed/>
                </p:oleObj>
              </mc:Choice>
              <mc:Fallback>
                <p:oleObj name="Equation" r:id="rId6" imgW="253890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12875"/>
                        <a:ext cx="3603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Rectangle 21">
            <a:extLst>
              <a:ext uri="{FF2B5EF4-FFF2-40B4-BE49-F238E27FC236}">
                <a16:creationId xmlns:a16="http://schemas.microsoft.com/office/drawing/2014/main" id="{0586EB73-1B0D-44C2-BEB0-282A5E71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7427" name="Object 20">
            <a:extLst>
              <a:ext uri="{FF2B5EF4-FFF2-40B4-BE49-F238E27FC236}">
                <a16:creationId xmlns:a16="http://schemas.microsoft.com/office/drawing/2014/main" id="{129EA186-E4FF-425C-8826-5890582E8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857375"/>
          <a:ext cx="37449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8" imgW="2349500" imgH="482600" progId="Equation.3">
                  <p:embed/>
                </p:oleObj>
              </mc:Choice>
              <mc:Fallback>
                <p:oleObj name="Equation" r:id="rId8" imgW="2349500" imgH="482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57375"/>
                        <a:ext cx="37449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2">
            <a:extLst>
              <a:ext uri="{FF2B5EF4-FFF2-40B4-BE49-F238E27FC236}">
                <a16:creationId xmlns:a16="http://schemas.microsoft.com/office/drawing/2014/main" id="{B54C9253-CCE5-4052-BD6E-7A7BFE33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060575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Fix quota</a:t>
            </a:r>
          </a:p>
        </p:txBody>
      </p:sp>
      <p:sp>
        <p:nvSpPr>
          <p:cNvPr id="17429" name="Rectangle 24">
            <a:extLst>
              <a:ext uri="{FF2B5EF4-FFF2-40B4-BE49-F238E27FC236}">
                <a16:creationId xmlns:a16="http://schemas.microsoft.com/office/drawing/2014/main" id="{89C189FB-65C3-48CE-B7C9-BB60E7EB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7430" name="Object 23">
            <a:extLst>
              <a:ext uri="{FF2B5EF4-FFF2-40B4-BE49-F238E27FC236}">
                <a16:creationId xmlns:a16="http://schemas.microsoft.com/office/drawing/2014/main" id="{AE8AAE3C-26B3-4CA9-BFA4-26E784518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071813"/>
          <a:ext cx="1728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10" imgW="939800" imgH="419100" progId="Equation.3">
                  <p:embed/>
                </p:oleObj>
              </mc:Choice>
              <mc:Fallback>
                <p:oleObj name="Equation" r:id="rId10" imgW="9398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071813"/>
                        <a:ext cx="1728788" cy="768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Rectangle 26">
            <a:extLst>
              <a:ext uri="{FF2B5EF4-FFF2-40B4-BE49-F238E27FC236}">
                <a16:creationId xmlns:a16="http://schemas.microsoft.com/office/drawing/2014/main" id="{8091F280-81A7-42D2-AB72-A950A5F2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7432" name="Object 25">
            <a:extLst>
              <a:ext uri="{FF2B5EF4-FFF2-40B4-BE49-F238E27FC236}">
                <a16:creationId xmlns:a16="http://schemas.microsoft.com/office/drawing/2014/main" id="{325667A7-CA58-4763-BD7A-C52E218C9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084763"/>
          <a:ext cx="1152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12" imgW="634725" imgH="393529" progId="Equation.3">
                  <p:embed/>
                </p:oleObj>
              </mc:Choice>
              <mc:Fallback>
                <p:oleObj name="Equation" r:id="rId12" imgW="634725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84763"/>
                        <a:ext cx="11525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Rectangle 28">
            <a:extLst>
              <a:ext uri="{FF2B5EF4-FFF2-40B4-BE49-F238E27FC236}">
                <a16:creationId xmlns:a16="http://schemas.microsoft.com/office/drawing/2014/main" id="{2BB225A0-BD34-4708-B039-902F4005F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7434" name="Object 27">
            <a:extLst>
              <a:ext uri="{FF2B5EF4-FFF2-40B4-BE49-F238E27FC236}">
                <a16:creationId xmlns:a16="http://schemas.microsoft.com/office/drawing/2014/main" id="{01EA3885-BA53-4189-A868-81C6AAD3D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221163"/>
          <a:ext cx="12239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14" imgW="685800" imgH="419100" progId="Equation.3">
                  <p:embed/>
                </p:oleObj>
              </mc:Choice>
              <mc:Fallback>
                <p:oleObj name="Equation" r:id="rId14" imgW="685800" imgH="41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21163"/>
                        <a:ext cx="122396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Text Box 29">
            <a:extLst>
              <a:ext uri="{FF2B5EF4-FFF2-40B4-BE49-F238E27FC236}">
                <a16:creationId xmlns:a16="http://schemas.microsoft.com/office/drawing/2014/main" id="{24100772-9395-4234-8704-FE083154D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81525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Per data quota</a:t>
            </a:r>
          </a:p>
        </p:txBody>
      </p:sp>
      <p:sp>
        <p:nvSpPr>
          <p:cNvPr id="17436" name="Text Box 30">
            <a:extLst>
              <a:ext uri="{FF2B5EF4-FFF2-40B4-BE49-F238E27FC236}">
                <a16:creationId xmlns:a16="http://schemas.microsoft.com/office/drawing/2014/main" id="{B0015212-2F61-49B3-AB95-94547F49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872163"/>
            <a:ext cx="5478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Ricordiamo anche che CL è legato all’angolo di attacco </a:t>
            </a:r>
            <a:r>
              <a:rPr lang="it-IT" altLang="it-IT" sz="1800">
                <a:latin typeface="Symbol" panose="05050102010706020507" pitchFamily="18" charset="2"/>
              </a:rPr>
              <a:t>a</a:t>
            </a:r>
            <a:endParaRPr lang="it-IT" altLang="it-IT" sz="1800"/>
          </a:p>
        </p:txBody>
      </p:sp>
      <p:sp>
        <p:nvSpPr>
          <p:cNvPr id="17437" name="Segnaposto numero diapositiva 28">
            <a:extLst>
              <a:ext uri="{FF2B5EF4-FFF2-40B4-BE49-F238E27FC236}">
                <a16:creationId xmlns:a16="http://schemas.microsoft.com/office/drawing/2014/main" id="{33ACC0D4-3998-4995-BB57-FF0537E8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11DB9-4F29-43FB-87D2-BA1B587C0AAF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it-IT" altLang="it-IT" sz="1400"/>
          </a:p>
        </p:txBody>
      </p: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577907FB-E65D-460C-AF93-62D30C07E389}"/>
              </a:ext>
            </a:extLst>
          </p:cNvPr>
          <p:cNvCxnSpPr/>
          <p:nvPr/>
        </p:nvCxnSpPr>
        <p:spPr>
          <a:xfrm rot="5400000">
            <a:off x="5144294" y="4071144"/>
            <a:ext cx="2143125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439" name="Text Box 29">
            <a:extLst>
              <a:ext uri="{FF2B5EF4-FFF2-40B4-BE49-F238E27FC236}">
                <a16:creationId xmlns:a16="http://schemas.microsoft.com/office/drawing/2014/main" id="{462C5214-BF2F-4043-84B5-39FCC9D7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43500"/>
            <a:ext cx="264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Non ha senso calcolare la curva di resistenza per V&lt;Vs</a:t>
            </a:r>
          </a:p>
        </p:txBody>
      </p:sp>
      <p:sp>
        <p:nvSpPr>
          <p:cNvPr id="17440" name="Rectangle 19">
            <a:extLst>
              <a:ext uri="{FF2B5EF4-FFF2-40B4-BE49-F238E27FC236}">
                <a16:creationId xmlns:a16="http://schemas.microsoft.com/office/drawing/2014/main" id="{DCF0FF4F-DC30-4EF4-9168-D8006007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71475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cs typeface="Times New Roman" panose="02020603050405020304" pitchFamily="18" charset="0"/>
              </a:rPr>
              <a:t>Vs </a:t>
            </a:r>
            <a:endParaRPr lang="it-IT" altLang="it-IT" sz="1800"/>
          </a:p>
        </p:txBody>
      </p:sp>
      <p:sp>
        <p:nvSpPr>
          <p:cNvPr id="17441" name="Rettangolo 32">
            <a:extLst>
              <a:ext uri="{FF2B5EF4-FFF2-40B4-BE49-F238E27FC236}">
                <a16:creationId xmlns:a16="http://schemas.microsoft.com/office/drawing/2014/main" id="{D3955C2A-9E91-4A49-92F8-EB0ABB48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13075"/>
            <a:ext cx="2357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/>
              <a:t>Legame tra coeff. di portanza e velocità di volo </a:t>
            </a:r>
          </a:p>
        </p:txBody>
      </p:sp>
      <p:sp>
        <p:nvSpPr>
          <p:cNvPr id="34" name="Segnaposto piè di pagina 4">
            <a:extLst>
              <a:ext uri="{FF2B5EF4-FFF2-40B4-BE49-F238E27FC236}">
                <a16:creationId xmlns:a16="http://schemas.microsoft.com/office/drawing/2014/main" id="{1C59068C-2645-4F17-A44E-11B89D96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>
            <a:extLst>
              <a:ext uri="{FF2B5EF4-FFF2-40B4-BE49-F238E27FC236}">
                <a16:creationId xmlns:a16="http://schemas.microsoft.com/office/drawing/2014/main" id="{783B96B1-B9E7-4D2F-9D87-5008A3CF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43125"/>
            <a:ext cx="6910387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ttangolo 3">
            <a:extLst>
              <a:ext uri="{FF2B5EF4-FFF2-40B4-BE49-F238E27FC236}">
                <a16:creationId xmlns:a16="http://schemas.microsoft.com/office/drawing/2014/main" id="{813DAF45-3A79-4C12-A6FF-78EFA100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85750"/>
            <a:ext cx="64023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/>
              <a:t>Legame tra </a:t>
            </a:r>
            <a:r>
              <a:rPr lang="it-IT" altLang="it-IT" sz="2400" b="1" dirty="0" err="1"/>
              <a:t>coeff</a:t>
            </a:r>
            <a:r>
              <a:rPr lang="it-IT" altLang="it-IT" sz="2400" b="1" dirty="0"/>
              <a:t>. di portanza e velocità di volo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/>
              <a:t>(per data: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it-IT" altLang="it-IT" sz="2400" b="1" dirty="0"/>
              <a:t> quota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it-IT" altLang="it-IT" sz="2400" b="1" dirty="0"/>
              <a:t> dati velivolo , cioè peso W e </a:t>
            </a:r>
            <a:r>
              <a:rPr lang="it-IT" altLang="it-IT" sz="2400" b="1" dirty="0" err="1"/>
              <a:t>sup</a:t>
            </a:r>
            <a:r>
              <a:rPr lang="it-IT" altLang="it-IT" sz="2400" b="1" dirty="0"/>
              <a:t>. alare S</a:t>
            </a:r>
          </a:p>
        </p:txBody>
      </p:sp>
      <p:graphicFrame>
        <p:nvGraphicFramePr>
          <p:cNvPr id="18437" name="Object 3">
            <a:extLst>
              <a:ext uri="{FF2B5EF4-FFF2-40B4-BE49-F238E27FC236}">
                <a16:creationId xmlns:a16="http://schemas.microsoft.com/office/drawing/2014/main" id="{56189433-055E-496B-9CA9-520415CD9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2714625"/>
          <a:ext cx="20891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4" imgW="939800" imgH="419100" progId="Equation.3">
                  <p:embed/>
                </p:oleObj>
              </mc:Choice>
              <mc:Fallback>
                <p:oleObj name="Equation" r:id="rId4" imgW="939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714625"/>
                        <a:ext cx="2089150" cy="928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Segnaposto numero diapositiva 5">
            <a:extLst>
              <a:ext uri="{FF2B5EF4-FFF2-40B4-BE49-F238E27FC236}">
                <a16:creationId xmlns:a16="http://schemas.microsoft.com/office/drawing/2014/main" id="{263C9793-060C-4DFB-BFFD-5369E36A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D93CE-DC02-47CF-A7DF-5C27D99FA546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it-IT" altLang="it-IT" sz="140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709A8FC8-4C96-4257-8FE8-A4F91629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7FE0E660-9942-4175-B45D-E78A384151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243888" cy="457200"/>
          </a:xfrm>
        </p:spPr>
        <p:txBody>
          <a:bodyPr/>
          <a:lstStyle/>
          <a:p>
            <a:pPr algn="l" eaLnBrk="1" hangingPunct="1"/>
            <a:r>
              <a:rPr lang="it-IT" altLang="it-IT" sz="2400" b="1" dirty="0"/>
              <a:t>Polari tecniche – </a:t>
            </a:r>
            <a:r>
              <a:rPr lang="it-IT" altLang="it-IT" sz="1800" b="1" dirty="0"/>
              <a:t>SPINTA RICHIESTA al volo livellato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A38E4EB-0898-496D-A131-9EC7649A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57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394CC24A-B82D-4E5F-B3A3-2B7A29AB0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BAD3363-E213-47B2-A3D6-4F782DE0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8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cs typeface="Times New Roman" panose="02020603050405020304" pitchFamily="18" charset="0"/>
              </a:rPr>
              <a:t>	</a:t>
            </a:r>
            <a:r>
              <a:rPr lang="it-IT" altLang="it-IT" sz="1100"/>
              <a:t> </a:t>
            </a:r>
            <a:endParaRPr lang="it-IT" altLang="it-IT" sz="2400"/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DECB2EF3-7262-4C81-94AD-881BB4746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E2F1E6EA-3F0C-4817-AEF4-37222DEE9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65" name="Rectangle 8">
            <a:extLst>
              <a:ext uri="{FF2B5EF4-FFF2-40B4-BE49-F238E27FC236}">
                <a16:creationId xmlns:a16="http://schemas.microsoft.com/office/drawing/2014/main" id="{DC80FF8E-FD68-4B2E-A4BA-DC16A98B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66" name="Rectangle 9">
            <a:extLst>
              <a:ext uri="{FF2B5EF4-FFF2-40B4-BE49-F238E27FC236}">
                <a16:creationId xmlns:a16="http://schemas.microsoft.com/office/drawing/2014/main" id="{DF60A111-9C10-4551-B86B-AFBDF10A8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67" name="Rectangle 10">
            <a:extLst>
              <a:ext uri="{FF2B5EF4-FFF2-40B4-BE49-F238E27FC236}">
                <a16:creationId xmlns:a16="http://schemas.microsoft.com/office/drawing/2014/main" id="{C1E0009B-90FE-480A-B09D-6636A29F2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F48A7ED4-A78E-48A6-B847-1999CB6DD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146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u="sng"/>
              <a:t>RESISTENZA</a:t>
            </a: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7B6F36AB-C9A4-4587-BB89-1E2DDB34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70" name="Rectangle 17">
            <a:extLst>
              <a:ext uri="{FF2B5EF4-FFF2-40B4-BE49-F238E27FC236}">
                <a16:creationId xmlns:a16="http://schemas.microsoft.com/office/drawing/2014/main" id="{BD8763EF-590A-4C08-BB6B-6768D570B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71" name="Rectangle 20">
            <a:extLst>
              <a:ext uri="{FF2B5EF4-FFF2-40B4-BE49-F238E27FC236}">
                <a16:creationId xmlns:a16="http://schemas.microsoft.com/office/drawing/2014/main" id="{437B37D4-77B4-4181-B668-6BC7ED36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72" name="Rectangle 22">
            <a:extLst>
              <a:ext uri="{FF2B5EF4-FFF2-40B4-BE49-F238E27FC236}">
                <a16:creationId xmlns:a16="http://schemas.microsoft.com/office/drawing/2014/main" id="{CEB23439-8BED-4C29-852C-7F605FD4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73" name="Rectangle 24">
            <a:extLst>
              <a:ext uri="{FF2B5EF4-FFF2-40B4-BE49-F238E27FC236}">
                <a16:creationId xmlns:a16="http://schemas.microsoft.com/office/drawing/2014/main" id="{04774816-A42A-4593-82D1-33A23EA7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sp>
        <p:nvSpPr>
          <p:cNvPr id="19474" name="Text Box 27">
            <a:extLst>
              <a:ext uri="{FF2B5EF4-FFF2-40B4-BE49-F238E27FC236}">
                <a16:creationId xmlns:a16="http://schemas.microsoft.com/office/drawing/2014/main" id="{234C0883-B0A8-4622-B1C1-845A34AD7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89588"/>
            <a:ext cx="7385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L’AEREO E’ DIVERSO RISPETTO AGLI ALTRI MEZZI DI TRASPORTO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AUTO o TRENO =&gt; La resistenza aumenta all’aumentare della velocità </a:t>
            </a:r>
          </a:p>
        </p:txBody>
      </p:sp>
      <p:sp>
        <p:nvSpPr>
          <p:cNvPr id="19475" name="Rectangle 29">
            <a:extLst>
              <a:ext uri="{FF2B5EF4-FFF2-40B4-BE49-F238E27FC236}">
                <a16:creationId xmlns:a16="http://schemas.microsoft.com/office/drawing/2014/main" id="{9D47D964-FEA6-4EE9-8BD4-EAF922358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9476" name="Object 28">
            <a:extLst>
              <a:ext uri="{FF2B5EF4-FFF2-40B4-BE49-F238E27FC236}">
                <a16:creationId xmlns:a16="http://schemas.microsoft.com/office/drawing/2014/main" id="{57133E41-71DB-47A1-B033-8CB5921DE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196975"/>
          <a:ext cx="1655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16557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Rectangle 31">
            <a:extLst>
              <a:ext uri="{FF2B5EF4-FFF2-40B4-BE49-F238E27FC236}">
                <a16:creationId xmlns:a16="http://schemas.microsoft.com/office/drawing/2014/main" id="{E97D5032-26E7-40A7-A303-02451247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9478" name="Object 30">
            <a:extLst>
              <a:ext uri="{FF2B5EF4-FFF2-40B4-BE49-F238E27FC236}">
                <a16:creationId xmlns:a16="http://schemas.microsoft.com/office/drawing/2014/main" id="{CD7BF113-FFC3-4613-BCF2-6FF73F705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060575"/>
          <a:ext cx="2016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5" imgW="1066800" imgH="241300" progId="Equation.3">
                  <p:embed/>
                </p:oleObj>
              </mc:Choice>
              <mc:Fallback>
                <p:oleObj name="Equation" r:id="rId5" imgW="10668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20161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Rectangle 33">
            <a:extLst>
              <a:ext uri="{FF2B5EF4-FFF2-40B4-BE49-F238E27FC236}">
                <a16:creationId xmlns:a16="http://schemas.microsoft.com/office/drawing/2014/main" id="{B5EDB950-4301-49F9-AA1A-1F8A9EE5D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graphicFrame>
        <p:nvGraphicFramePr>
          <p:cNvPr id="19480" name="Object 32">
            <a:extLst>
              <a:ext uri="{FF2B5EF4-FFF2-40B4-BE49-F238E27FC236}">
                <a16:creationId xmlns:a16="http://schemas.microsoft.com/office/drawing/2014/main" id="{8CF7821A-E44C-49DA-BD5D-EC81EF788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924175"/>
          <a:ext cx="3671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7" imgW="1993035" imgH="406224" progId="Equation.3">
                  <p:embed/>
                </p:oleObj>
              </mc:Choice>
              <mc:Fallback>
                <p:oleObj name="Equation" r:id="rId7" imgW="1993035" imgH="40622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24175"/>
                        <a:ext cx="3671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Rectangle 34">
            <a:extLst>
              <a:ext uri="{FF2B5EF4-FFF2-40B4-BE49-F238E27FC236}">
                <a16:creationId xmlns:a16="http://schemas.microsoft.com/office/drawing/2014/main" id="{AC8333AF-891B-4CAF-98DA-E29D1F6DA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24175"/>
            <a:ext cx="388937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19482" name="Picture 35" descr="Fig5-5">
            <a:extLst>
              <a:ext uri="{FF2B5EF4-FFF2-40B4-BE49-F238E27FC236}">
                <a16:creationId xmlns:a16="http://schemas.microsoft.com/office/drawing/2014/main" id="{EDF4D4A1-FA6D-4793-9E85-BEFD09A39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052513"/>
            <a:ext cx="478790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3" name="Text Box 37">
            <a:extLst>
              <a:ext uri="{FF2B5EF4-FFF2-40B4-BE49-F238E27FC236}">
                <a16:creationId xmlns:a16="http://schemas.microsoft.com/office/drawing/2014/main" id="{B2E5442E-D4E0-45C5-A3CE-ECE59E0E9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1484313"/>
            <a:ext cx="1014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Fix quota</a:t>
            </a:r>
          </a:p>
        </p:txBody>
      </p:sp>
      <p:sp>
        <p:nvSpPr>
          <p:cNvPr id="19484" name="Line 38">
            <a:extLst>
              <a:ext uri="{FF2B5EF4-FFF2-40B4-BE49-F238E27FC236}">
                <a16:creationId xmlns:a16="http://schemas.microsoft.com/office/drawing/2014/main" id="{9D3B983C-8A19-4D0C-9E5E-617183049F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3644900"/>
            <a:ext cx="7921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485" name="Text Box 39">
            <a:extLst>
              <a:ext uri="{FF2B5EF4-FFF2-40B4-BE49-F238E27FC236}">
                <a16:creationId xmlns:a16="http://schemas.microsoft.com/office/drawing/2014/main" id="{307E4FCB-8B83-47E5-88BE-E12CF630E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497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Essendo</a:t>
            </a:r>
          </a:p>
        </p:txBody>
      </p:sp>
      <p:graphicFrame>
        <p:nvGraphicFramePr>
          <p:cNvPr id="19486" name="Object 40">
            <a:extLst>
              <a:ext uri="{FF2B5EF4-FFF2-40B4-BE49-F238E27FC236}">
                <a16:creationId xmlns:a16="http://schemas.microsoft.com/office/drawing/2014/main" id="{E2F91595-2C54-4112-ADF9-937F662E9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508500"/>
          <a:ext cx="936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10" imgW="634725" imgH="393529" progId="Equation.3">
                  <p:embed/>
                </p:oleObj>
              </mc:Choice>
              <mc:Fallback>
                <p:oleObj name="Equation" r:id="rId10" imgW="634725" imgH="39352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08500"/>
                        <a:ext cx="9366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Text Box 41">
            <a:extLst>
              <a:ext uri="{FF2B5EF4-FFF2-40B4-BE49-F238E27FC236}">
                <a16:creationId xmlns:a16="http://schemas.microsoft.com/office/drawing/2014/main" id="{85F7170A-FD94-4BED-BB93-E2F39ED15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292600"/>
            <a:ext cx="2519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Il secondo termine è una funzione</a:t>
            </a:r>
          </a:p>
        </p:txBody>
      </p:sp>
      <p:graphicFrame>
        <p:nvGraphicFramePr>
          <p:cNvPr id="19488" name="Object 42">
            <a:extLst>
              <a:ext uri="{FF2B5EF4-FFF2-40B4-BE49-F238E27FC236}">
                <a16:creationId xmlns:a16="http://schemas.microsoft.com/office/drawing/2014/main" id="{CAA4BDC9-8EF7-40DF-BC80-C7212362F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52963"/>
          <a:ext cx="11239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12" imgW="609336" imgH="431613" progId="Equation.3">
                  <p:embed/>
                </p:oleObj>
              </mc:Choice>
              <mc:Fallback>
                <p:oleObj name="Equation" r:id="rId12" imgW="609336" imgH="4316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52963"/>
                        <a:ext cx="11239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Segnaposto numero diapositiva 32">
            <a:extLst>
              <a:ext uri="{FF2B5EF4-FFF2-40B4-BE49-F238E27FC236}">
                <a16:creationId xmlns:a16="http://schemas.microsoft.com/office/drawing/2014/main" id="{0C1D45C4-FC63-4B26-8FE5-CD8257C4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78A391-AA16-4751-99B8-B386BBCDA3FA}" type="slidenum">
              <a:rPr lang="it-IT" altLang="it-IT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it-IT" altLang="it-IT" sz="1400"/>
          </a:p>
        </p:txBody>
      </p:sp>
      <p:sp>
        <p:nvSpPr>
          <p:cNvPr id="34" name="Segnaposto piè di pagina 4">
            <a:extLst>
              <a:ext uri="{FF2B5EF4-FFF2-40B4-BE49-F238E27FC236}">
                <a16:creationId xmlns:a16="http://schemas.microsoft.com/office/drawing/2014/main" id="{8E27CD30-0C15-46D3-9723-109A64AB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150" y="6572250"/>
            <a:ext cx="54737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t-IT" altLang="it-IT" sz="1200" i="0" dirty="0">
                <a:latin typeface="Arial" panose="020B0604020202020204" pitchFamily="34" charset="0"/>
              </a:rPr>
              <a:t>GESAD - Corso di Meccanica del Volo - Prof. A. De Marco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2173</Words>
  <Application>Microsoft Office PowerPoint</Application>
  <PresentationFormat>Presentazione su schermo (4:3)</PresentationFormat>
  <Paragraphs>342</Paragraphs>
  <Slides>59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4</vt:i4>
      </vt:variant>
      <vt:variant>
        <vt:lpstr>Titoli diapositive</vt:lpstr>
      </vt:variant>
      <vt:variant>
        <vt:i4>59</vt:i4>
      </vt:variant>
    </vt:vector>
  </HeadingPairs>
  <TitlesOfParts>
    <vt:vector size="67" baseType="lpstr">
      <vt:lpstr>Arial</vt:lpstr>
      <vt:lpstr>Symbol</vt:lpstr>
      <vt:lpstr>Times New Roman</vt:lpstr>
      <vt:lpstr>Struttura predefinita</vt:lpstr>
      <vt:lpstr>Equation</vt:lpstr>
      <vt:lpstr>Equazione</vt:lpstr>
      <vt:lpstr>Grafico</vt:lpstr>
      <vt:lpstr>Microsoft Drawing</vt:lpstr>
      <vt:lpstr>Presentazione standard di PowerPoint</vt:lpstr>
      <vt:lpstr>Polari tecniche</vt:lpstr>
      <vt:lpstr>Polari tecniche</vt:lpstr>
      <vt:lpstr>Polari tecniche</vt:lpstr>
      <vt:lpstr>Polari tecniche</vt:lpstr>
      <vt:lpstr>Polari tecniche – VELOCITÀ DI STALLO</vt:lpstr>
      <vt:lpstr>Polari tecniche – SPINTA RICHIESTA al volo livellato</vt:lpstr>
      <vt:lpstr>Presentazione standard di PowerPoint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SPINTA RICHIESTA al volo livellato</vt:lpstr>
      <vt:lpstr>Presentazione standard di PowerPoint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SPINTA RICHIESTA al volo livellato</vt:lpstr>
      <vt:lpstr>Polari tecniche – POTENZA RICHIESTA al volo livellato</vt:lpstr>
      <vt:lpstr>Polari tecniche – POTENZA RICHIESTA al volo livellato</vt:lpstr>
      <vt:lpstr>Polari tecniche – POTENZA RICHIESTA al volo livellato</vt:lpstr>
      <vt:lpstr>Polari tecniche – POTENZA RICHIESTA al volo livellato</vt:lpstr>
      <vt:lpstr>Polari tecniche – POTENZA RICHIESTA al volo livellato</vt:lpstr>
      <vt:lpstr>Polari tecniche – POTENZA RICHIESTA al volo livellato</vt:lpstr>
      <vt:lpstr>Polari tecniche – POTENZA RICHIESTA al volo livellato</vt:lpstr>
      <vt:lpstr>Polari tecniche – POTENZA RICHIESTA al volo livellato</vt:lpstr>
      <vt:lpstr>Polari tecniche – POTENZA RICHIESTA al volo livellato</vt:lpstr>
      <vt:lpstr>Polari tecniche – POTENZA RICHIESTA al volo livellato</vt:lpstr>
      <vt:lpstr>Polari tecniche – POTENZA RICHIESTA al volo livellato</vt:lpstr>
      <vt:lpstr>Polari tecniche</vt:lpstr>
      <vt:lpstr>Polari tecniche – Influenze Peso e CDo su Potenza necessaria </vt:lpstr>
      <vt:lpstr>Polari tecniche – Influenze Peso su Potenza necessaria </vt:lpstr>
      <vt:lpstr>Polari tecniche – Influenze CDo su Potenza necessaria </vt:lpstr>
      <vt:lpstr>Polari tecniche – PUNTO A</vt:lpstr>
      <vt:lpstr>Polari tecniche – PUNTO A</vt:lpstr>
      <vt:lpstr>Polari tecniche – PUNTO A</vt:lpstr>
      <vt:lpstr>Polari tecniche – PUNTO A</vt:lpstr>
      <vt:lpstr>Polari tecniche – PUNTO A</vt:lpstr>
      <vt:lpstr>Polare Parabolica – APPROCCIO ANALITICO</vt:lpstr>
      <vt:lpstr>Polare Parabolica – APPROCCIO ANALITICO</vt:lpstr>
      <vt:lpstr>Polare Parabolica – APPROCCIO ANALITICO</vt:lpstr>
      <vt:lpstr>Polare Parabolica – APPROCCIO ANALITICO</vt:lpstr>
      <vt:lpstr>Polare Parabolica – APPROCCIO ANALITICO</vt:lpstr>
      <vt:lpstr>Polare Parabolica – APPROCCIO ANALITICO</vt:lpstr>
      <vt:lpstr>Polare Parabolica – PUNTI CARATTERISTICI</vt:lpstr>
      <vt:lpstr>Polare Parabolica – PUNTI CARATTERISTICI</vt:lpstr>
      <vt:lpstr>Polare Parabolica – PUNTI CARATTERISTICI</vt:lpstr>
      <vt:lpstr>Polare Parabolica – PUNTI CARATTERISTICI</vt:lpstr>
      <vt:lpstr>Polare Parabolica – PUNTI CARATTERISTICI</vt:lpstr>
      <vt:lpstr>Polare Parabolica – PUNTI CARATTERISTICI</vt:lpstr>
      <vt:lpstr>Polare Parabolica – PUNTI CARATTERISTICI</vt:lpstr>
      <vt:lpstr>Polare Parabolica – PUNTI CARATTERISTICI</vt:lpstr>
      <vt:lpstr>Polare Parabolica – PUNTI CARATTERISTICI</vt:lpstr>
    </vt:vector>
  </TitlesOfParts>
  <Company>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fabrnico2</dc:creator>
  <cp:lastModifiedBy>DeMarco-PC</cp:lastModifiedBy>
  <cp:revision>95</cp:revision>
  <dcterms:created xsi:type="dcterms:W3CDTF">2004-03-22T17:36:38Z</dcterms:created>
  <dcterms:modified xsi:type="dcterms:W3CDTF">2018-02-22T17:29:27Z</dcterms:modified>
</cp:coreProperties>
</file>