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325" r:id="rId2"/>
    <p:sldId id="302" r:id="rId3"/>
    <p:sldId id="257" r:id="rId4"/>
    <p:sldId id="258" r:id="rId5"/>
    <p:sldId id="320" r:id="rId6"/>
    <p:sldId id="322" r:id="rId7"/>
    <p:sldId id="324" r:id="rId8"/>
    <p:sldId id="259" r:id="rId9"/>
    <p:sldId id="260" r:id="rId10"/>
    <p:sldId id="261" r:id="rId11"/>
    <p:sldId id="262" r:id="rId12"/>
    <p:sldId id="264" r:id="rId13"/>
    <p:sldId id="309" r:id="rId14"/>
    <p:sldId id="265" r:id="rId15"/>
    <p:sldId id="269" r:id="rId16"/>
    <p:sldId id="266" r:id="rId17"/>
    <p:sldId id="267" r:id="rId18"/>
    <p:sldId id="310" r:id="rId19"/>
    <p:sldId id="268" r:id="rId20"/>
    <p:sldId id="311"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305" r:id="rId35"/>
    <p:sldId id="306" r:id="rId36"/>
    <p:sldId id="307" r:id="rId37"/>
    <p:sldId id="308" r:id="rId38"/>
    <p:sldId id="283" r:id="rId39"/>
    <p:sldId id="312" r:id="rId40"/>
    <p:sldId id="313" r:id="rId41"/>
    <p:sldId id="314" r:id="rId42"/>
    <p:sldId id="287" r:id="rId43"/>
    <p:sldId id="288" r:id="rId44"/>
    <p:sldId id="289" r:id="rId45"/>
    <p:sldId id="290" r:id="rId46"/>
    <p:sldId id="291" r:id="rId47"/>
    <p:sldId id="292" r:id="rId48"/>
    <p:sldId id="293" r:id="rId49"/>
    <p:sldId id="295" r:id="rId50"/>
    <p:sldId id="294" r:id="rId51"/>
    <p:sldId id="296" r:id="rId52"/>
    <p:sldId id="297" r:id="rId53"/>
    <p:sldId id="298" r:id="rId54"/>
    <p:sldId id="317" r:id="rId55"/>
    <p:sldId id="316" r:id="rId56"/>
    <p:sldId id="315" r:id="rId57"/>
    <p:sldId id="319" r:id="rId58"/>
    <p:sldId id="318" r:id="rId59"/>
    <p:sldId id="303" r:id="rId60"/>
    <p:sldId id="304" r:id="rId61"/>
  </p:sldIdLst>
  <p:sldSz cx="9144000" cy="6858000" type="screen4x3"/>
  <p:notesSz cx="7099300" cy="10234613"/>
  <p:defaultTextStyle>
    <a:defPPr>
      <a:defRPr lang="it-I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41" autoAdjust="0"/>
  </p:normalViewPr>
  <p:slideViewPr>
    <p:cSldViewPr>
      <p:cViewPr varScale="1">
        <p:scale>
          <a:sx n="66" d="100"/>
          <a:sy n="66" d="100"/>
        </p:scale>
        <p:origin x="128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5" Type="http://schemas.openxmlformats.org/officeDocument/2006/relationships/image" Target="../media/image77.wmf"/><Relationship Id="rId4"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2.wmf"/><Relationship Id="rId5" Type="http://schemas.openxmlformats.org/officeDocument/2006/relationships/image" Target="../media/image88.wmf"/><Relationship Id="rId10" Type="http://schemas.openxmlformats.org/officeDocument/2006/relationships/image" Target="../media/image91.wmf"/><Relationship Id="rId4" Type="http://schemas.openxmlformats.org/officeDocument/2006/relationships/image" Target="../media/image87.wmf"/><Relationship Id="rId9"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93.wmf"/><Relationship Id="rId4"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7.wmf"/><Relationship Id="rId7" Type="http://schemas.openxmlformats.org/officeDocument/2006/relationships/image" Target="../media/image110.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9.wmf"/><Relationship Id="rId5" Type="http://schemas.openxmlformats.org/officeDocument/2006/relationships/image" Target="../media/image91.wmf"/><Relationship Id="rId4" Type="http://schemas.openxmlformats.org/officeDocument/2006/relationships/image" Target="../media/image108.wmf"/><Relationship Id="rId9"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85.wmf"/><Relationship Id="rId7" Type="http://schemas.openxmlformats.org/officeDocument/2006/relationships/image" Target="../media/image114.wmf"/><Relationship Id="rId2" Type="http://schemas.openxmlformats.org/officeDocument/2006/relationships/image" Target="../media/image82.wmf"/><Relationship Id="rId1" Type="http://schemas.openxmlformats.org/officeDocument/2006/relationships/image" Target="../media/image108.wmf"/><Relationship Id="rId6" Type="http://schemas.openxmlformats.org/officeDocument/2006/relationships/image" Target="../media/image75.wmf"/><Relationship Id="rId5" Type="http://schemas.openxmlformats.org/officeDocument/2006/relationships/image" Target="../media/image76.wmf"/><Relationship Id="rId10" Type="http://schemas.openxmlformats.org/officeDocument/2006/relationships/image" Target="../media/image77.wmf"/><Relationship Id="rId4" Type="http://schemas.openxmlformats.org/officeDocument/2006/relationships/image" Target="../media/image113.wmf"/><Relationship Id="rId9" Type="http://schemas.openxmlformats.org/officeDocument/2006/relationships/image" Target="../media/image11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7.wmf"/><Relationship Id="rId3" Type="http://schemas.openxmlformats.org/officeDocument/2006/relationships/image" Target="../media/image119.wmf"/><Relationship Id="rId7" Type="http://schemas.openxmlformats.org/officeDocument/2006/relationships/image" Target="../media/image123.wmf"/><Relationship Id="rId12" Type="http://schemas.openxmlformats.org/officeDocument/2006/relationships/image" Target="../media/image126.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33.wmf"/><Relationship Id="rId5" Type="http://schemas.openxmlformats.org/officeDocument/2006/relationships/image" Target="../media/image121.wmf"/><Relationship Id="rId10" Type="http://schemas.openxmlformats.org/officeDocument/2006/relationships/image" Target="../media/image38.wmf"/><Relationship Id="rId4" Type="http://schemas.openxmlformats.org/officeDocument/2006/relationships/image" Target="../media/image120.wmf"/><Relationship Id="rId9"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F8EAD39-5B6D-4F23-9791-54E35349735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61443" name="Rectangle 3">
            <a:extLst>
              <a:ext uri="{FF2B5EF4-FFF2-40B4-BE49-F238E27FC236}">
                <a16:creationId xmlns:a16="http://schemas.microsoft.com/office/drawing/2014/main" id="{5788FBB2-3803-495F-8B28-4524C8617462}"/>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61444" name="Rectangle 4">
            <a:extLst>
              <a:ext uri="{FF2B5EF4-FFF2-40B4-BE49-F238E27FC236}">
                <a16:creationId xmlns:a16="http://schemas.microsoft.com/office/drawing/2014/main" id="{5B176170-2ECD-440B-8AEE-9EA57D61F94D}"/>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61445" name="Rectangle 5">
            <a:extLst>
              <a:ext uri="{FF2B5EF4-FFF2-40B4-BE49-F238E27FC236}">
                <a16:creationId xmlns:a16="http://schemas.microsoft.com/office/drawing/2014/main" id="{65DCD341-6855-4720-9D69-AF5A0A5EE3A2}"/>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F1C1B2D5-DF6A-4148-A75D-C5C6795326D1}" type="slidenum">
              <a:rPr lang="it-IT" altLang="it-IT"/>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555D72-5F0D-4D80-8D63-B0939908300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it-IT"/>
          </a:p>
        </p:txBody>
      </p:sp>
      <p:sp>
        <p:nvSpPr>
          <p:cNvPr id="36867" name="Rectangle 3">
            <a:extLst>
              <a:ext uri="{FF2B5EF4-FFF2-40B4-BE49-F238E27FC236}">
                <a16:creationId xmlns:a16="http://schemas.microsoft.com/office/drawing/2014/main" id="{B00CB7B6-9D6E-4D98-8EB3-22B110B2C5D5}"/>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it-IT"/>
          </a:p>
        </p:txBody>
      </p:sp>
      <p:sp>
        <p:nvSpPr>
          <p:cNvPr id="65540" name="Rectangle 4">
            <a:extLst>
              <a:ext uri="{FF2B5EF4-FFF2-40B4-BE49-F238E27FC236}">
                <a16:creationId xmlns:a16="http://schemas.microsoft.com/office/drawing/2014/main" id="{2B167C3F-0647-4930-8CF0-092D03E5353B}"/>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8650960D-CFB2-4080-A581-638FEFA754E5}"/>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6870" name="Rectangle 6">
            <a:extLst>
              <a:ext uri="{FF2B5EF4-FFF2-40B4-BE49-F238E27FC236}">
                <a16:creationId xmlns:a16="http://schemas.microsoft.com/office/drawing/2014/main" id="{2874D139-9E51-48A9-B3CA-A0A8D38E3C3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it-IT"/>
          </a:p>
        </p:txBody>
      </p:sp>
      <p:sp>
        <p:nvSpPr>
          <p:cNvPr id="36871" name="Rectangle 7">
            <a:extLst>
              <a:ext uri="{FF2B5EF4-FFF2-40B4-BE49-F238E27FC236}">
                <a16:creationId xmlns:a16="http://schemas.microsoft.com/office/drawing/2014/main" id="{B436D6D8-9D08-4845-A2B1-B8E70C846EBE}"/>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BD042247-49EF-47A5-BDD9-CBE248F9BE94}" type="slidenum">
              <a:rPr lang="it-IT" altLang="it-IT"/>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32F7608-18F4-4A87-8683-D8D25A9AC1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defRPr>
            </a:lvl1pPr>
            <a:lvl2pPr marL="742950" indent="-285750" defTabSz="990600" eaLnBrk="0" hangingPunct="0">
              <a:defRPr sz="2400">
                <a:solidFill>
                  <a:schemeClr val="tx1"/>
                </a:solidFill>
                <a:latin typeface="Times New Roman" panose="02020603050405020304" pitchFamily="18" charset="0"/>
              </a:defRPr>
            </a:lvl2pPr>
            <a:lvl3pPr marL="1143000" indent="-228600" defTabSz="990600" eaLnBrk="0" hangingPunct="0">
              <a:defRPr sz="2400">
                <a:solidFill>
                  <a:schemeClr val="tx1"/>
                </a:solidFill>
                <a:latin typeface="Times New Roman" panose="02020603050405020304" pitchFamily="18" charset="0"/>
              </a:defRPr>
            </a:lvl3pPr>
            <a:lvl4pPr marL="1600200" indent="-228600" defTabSz="990600" eaLnBrk="0" hangingPunct="0">
              <a:defRPr sz="2400">
                <a:solidFill>
                  <a:schemeClr val="tx1"/>
                </a:solidFill>
                <a:latin typeface="Times New Roman" panose="02020603050405020304" pitchFamily="18" charset="0"/>
              </a:defRPr>
            </a:lvl4pPr>
            <a:lvl5pPr marL="2057400" indent="-228600" defTabSz="990600" eaLnBrk="0" hangingPunct="0">
              <a:defRPr sz="2400">
                <a:solidFill>
                  <a:schemeClr val="tx1"/>
                </a:solidFill>
                <a:latin typeface="Times New Roman" panose="02020603050405020304" pitchFamily="18" charset="0"/>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0AF7F0-9597-49A4-8FEF-D6A24AD7CE10}" type="slidenum">
              <a:rPr lang="it-IT" altLang="it-IT" sz="1300">
                <a:latin typeface="Arial" panose="020B0604020202020204" pitchFamily="34" charset="0"/>
              </a:rPr>
              <a:pPr eaLnBrk="1" hangingPunct="1"/>
              <a:t>13</a:t>
            </a:fld>
            <a:endParaRPr lang="it-IT" altLang="it-IT" sz="1300">
              <a:latin typeface="Arial" panose="020B0604020202020204" pitchFamily="34" charset="0"/>
            </a:endParaRPr>
          </a:p>
        </p:txBody>
      </p:sp>
      <p:sp>
        <p:nvSpPr>
          <p:cNvPr id="66563" name="Rectangle 2">
            <a:extLst>
              <a:ext uri="{FF2B5EF4-FFF2-40B4-BE49-F238E27FC236}">
                <a16:creationId xmlns:a16="http://schemas.microsoft.com/office/drawing/2014/main" id="{7812763A-F2F3-4CD5-92B2-624965815DDC}"/>
              </a:ext>
            </a:extLst>
          </p:cNvPr>
          <p:cNvSpPr>
            <a:spLocks noGrp="1" noRot="1" noChangeAspect="1" noChangeArrowheads="1" noTextEdit="1"/>
          </p:cNvSpPr>
          <p:nvPr>
            <p:ph type="sldImg"/>
          </p:nvPr>
        </p:nvSpPr>
        <p:spPr>
          <a:xfrm>
            <a:off x="1000125" y="774700"/>
            <a:ext cx="5099050" cy="3824288"/>
          </a:xfrm>
          <a:ln w="12700" cap="flat">
            <a:solidFill>
              <a:schemeClr val="tx1"/>
            </a:solidFill>
          </a:ln>
        </p:spPr>
      </p:sp>
      <p:sp>
        <p:nvSpPr>
          <p:cNvPr id="66564" name="Rectangle 3">
            <a:extLst>
              <a:ext uri="{FF2B5EF4-FFF2-40B4-BE49-F238E27FC236}">
                <a16:creationId xmlns:a16="http://schemas.microsoft.com/office/drawing/2014/main" id="{72BF9C86-0776-4C98-B93C-13603E34218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38" rIns="97997" bIns="48138"/>
          <a:lstStyle/>
          <a:p>
            <a:pPr eaLnBrk="1" hangingPunct="1">
              <a:lnSpc>
                <a:spcPct val="89000"/>
              </a:lnSpc>
            </a:pPr>
            <a:endParaRPr lang="it-IT" altLang="it-IT">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544D1F23-455F-4E8E-9671-1CD434DB4065}"/>
              </a:ext>
            </a:extLst>
          </p:cNvPr>
          <p:cNvSpPr>
            <a:spLocks noGrp="1" noChangeArrowheads="1"/>
          </p:cNvSpPr>
          <p:nvPr>
            <p:ph type="dt" sz="half" idx="10"/>
          </p:nvPr>
        </p:nvSpPr>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475D20C3-B599-4FE5-A2A6-E2906A8FBBD5}"/>
              </a:ext>
            </a:extLst>
          </p:cNvPr>
          <p:cNvSpPr>
            <a:spLocks noGrp="1" noChangeArrowheads="1"/>
          </p:cNvSpPr>
          <p:nvPr>
            <p:ph type="ftr" sz="quarter" idx="11"/>
          </p:nvPr>
        </p:nvSpPr>
        <p:spPr>
          <a:xfrm>
            <a:off x="1357313" y="6572250"/>
            <a:ext cx="6143625" cy="285750"/>
          </a:xfrm>
        </p:spPr>
        <p:txBody>
          <a:bodyPr/>
          <a:lstStyle>
            <a:lvl1pPr>
              <a:defRPr i="1"/>
            </a:lvl1pPr>
          </a:lstStyle>
          <a:p>
            <a:pPr>
              <a:defRPr/>
            </a:pPr>
            <a:r>
              <a:rPr lang="it-IT"/>
              <a:t>Corso Meccanica del Volo (Prestazioni) </a:t>
            </a:r>
            <a:r>
              <a:rPr lang="it-IT" err="1"/>
              <a:t>-Prof</a:t>
            </a:r>
            <a:r>
              <a:rPr lang="it-IT"/>
              <a:t>. F. </a:t>
            </a:r>
            <a:r>
              <a:rPr lang="it-IT" err="1"/>
              <a:t>Nicolosi</a:t>
            </a:r>
            <a:r>
              <a:rPr lang="it-IT"/>
              <a:t> - Volo Livellato CAP. 7</a:t>
            </a:r>
          </a:p>
        </p:txBody>
      </p:sp>
      <p:sp>
        <p:nvSpPr>
          <p:cNvPr id="6" name="Rectangle 6">
            <a:extLst>
              <a:ext uri="{FF2B5EF4-FFF2-40B4-BE49-F238E27FC236}">
                <a16:creationId xmlns:a16="http://schemas.microsoft.com/office/drawing/2014/main" id="{96BD0A0C-9E60-4BCA-8928-24CF2BB58FFB}"/>
              </a:ext>
            </a:extLst>
          </p:cNvPr>
          <p:cNvSpPr>
            <a:spLocks noGrp="1" noChangeArrowheads="1"/>
          </p:cNvSpPr>
          <p:nvPr>
            <p:ph type="sldNum" sz="quarter" idx="12"/>
          </p:nvPr>
        </p:nvSpPr>
        <p:spPr>
          <a:xfrm>
            <a:off x="7239000" y="6500813"/>
            <a:ext cx="1905000" cy="357187"/>
          </a:xfrm>
        </p:spPr>
        <p:txBody>
          <a:bodyPr/>
          <a:lstStyle>
            <a:lvl1pPr>
              <a:defRPr/>
            </a:lvl1pPr>
          </a:lstStyle>
          <a:p>
            <a:fld id="{60883E5C-59F7-4422-A09F-366633B37CCF}" type="slidenum">
              <a:rPr lang="it-IT" altLang="it-IT"/>
              <a:pPr/>
              <a:t>‹N›</a:t>
            </a:fld>
            <a:endParaRPr lang="it-IT" altLang="it-IT"/>
          </a:p>
        </p:txBody>
      </p:sp>
    </p:spTree>
    <p:extLst>
      <p:ext uri="{BB962C8B-B14F-4D97-AF65-F5344CB8AC3E}">
        <p14:creationId xmlns:p14="http://schemas.microsoft.com/office/powerpoint/2010/main" val="532344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1021A18E-9961-4429-876A-517AD01FD6A1}"/>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6E63972D-04D1-4E02-8CEF-DBEAD303552E}"/>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E41E2A98-7C52-4618-B224-C490A1C4E035}"/>
              </a:ext>
            </a:extLst>
          </p:cNvPr>
          <p:cNvSpPr>
            <a:spLocks noGrp="1" noChangeArrowheads="1"/>
          </p:cNvSpPr>
          <p:nvPr>
            <p:ph type="sldNum" sz="quarter" idx="12"/>
          </p:nvPr>
        </p:nvSpPr>
        <p:spPr>
          <a:ln/>
        </p:spPr>
        <p:txBody>
          <a:bodyPr/>
          <a:lstStyle>
            <a:lvl1pPr>
              <a:defRPr/>
            </a:lvl1pPr>
          </a:lstStyle>
          <a:p>
            <a:fld id="{212A1724-D52A-403E-93EB-F2D16A338264}" type="slidenum">
              <a:rPr lang="it-IT" altLang="it-IT"/>
              <a:pPr/>
              <a:t>‹N›</a:t>
            </a:fld>
            <a:endParaRPr lang="it-IT" altLang="it-IT"/>
          </a:p>
        </p:txBody>
      </p:sp>
    </p:spTree>
    <p:extLst>
      <p:ext uri="{BB962C8B-B14F-4D97-AF65-F5344CB8AC3E}">
        <p14:creationId xmlns:p14="http://schemas.microsoft.com/office/powerpoint/2010/main" val="282604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B366D6F-E0E3-4720-BC91-DF8DFEAE0970}"/>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96490B95-2C1E-49BA-9D40-6A719697C903}"/>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83880D75-D6D0-4A99-B969-543F2EA024D9}"/>
              </a:ext>
            </a:extLst>
          </p:cNvPr>
          <p:cNvSpPr>
            <a:spLocks noGrp="1" noChangeArrowheads="1"/>
          </p:cNvSpPr>
          <p:nvPr>
            <p:ph type="sldNum" sz="quarter" idx="12"/>
          </p:nvPr>
        </p:nvSpPr>
        <p:spPr>
          <a:ln/>
        </p:spPr>
        <p:txBody>
          <a:bodyPr/>
          <a:lstStyle>
            <a:lvl1pPr>
              <a:defRPr/>
            </a:lvl1pPr>
          </a:lstStyle>
          <a:p>
            <a:fld id="{F7E77694-93BE-4115-A25B-6AD7FE6F90FF}" type="slidenum">
              <a:rPr lang="it-IT" altLang="it-IT"/>
              <a:pPr/>
              <a:t>‹N›</a:t>
            </a:fld>
            <a:endParaRPr lang="it-IT" altLang="it-IT"/>
          </a:p>
        </p:txBody>
      </p:sp>
    </p:spTree>
    <p:extLst>
      <p:ext uri="{BB962C8B-B14F-4D97-AF65-F5344CB8AC3E}">
        <p14:creationId xmlns:p14="http://schemas.microsoft.com/office/powerpoint/2010/main" val="68650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DD1E907A-6F5D-4CD9-AAFA-2E309D2FAE3C}"/>
              </a:ext>
            </a:extLst>
          </p:cNvPr>
          <p:cNvSpPr>
            <a:spLocks noGrp="1" noChangeArrowheads="1"/>
          </p:cNvSpPr>
          <p:nvPr>
            <p:ph type="dt" sz="half" idx="10"/>
          </p:nvPr>
        </p:nvSpPr>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FC57A09B-7410-4980-9DF1-875ACACD32D4}"/>
              </a:ext>
            </a:extLst>
          </p:cNvPr>
          <p:cNvSpPr>
            <a:spLocks noGrp="1" noChangeArrowheads="1"/>
          </p:cNvSpPr>
          <p:nvPr>
            <p:ph type="ftr" sz="quarter" idx="11"/>
          </p:nvPr>
        </p:nvSpPr>
        <p:spPr>
          <a:xfrm>
            <a:off x="1714500" y="6500813"/>
            <a:ext cx="5659438" cy="357187"/>
          </a:xfrm>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15F69271-608B-4B74-BAAB-D7C68565C319}"/>
              </a:ext>
            </a:extLst>
          </p:cNvPr>
          <p:cNvSpPr>
            <a:spLocks noGrp="1" noChangeArrowheads="1"/>
          </p:cNvSpPr>
          <p:nvPr>
            <p:ph type="sldNum" sz="quarter" idx="12"/>
          </p:nvPr>
        </p:nvSpPr>
        <p:spPr>
          <a:xfrm>
            <a:off x="7239000" y="6500813"/>
            <a:ext cx="1905000" cy="357187"/>
          </a:xfrm>
        </p:spPr>
        <p:txBody>
          <a:bodyPr/>
          <a:lstStyle>
            <a:lvl1pPr>
              <a:defRPr/>
            </a:lvl1pPr>
          </a:lstStyle>
          <a:p>
            <a:fld id="{6F711187-CD50-4B65-8347-0905F0D72A78}" type="slidenum">
              <a:rPr lang="it-IT" altLang="it-IT"/>
              <a:pPr/>
              <a:t>‹N›</a:t>
            </a:fld>
            <a:endParaRPr lang="it-IT" altLang="it-IT"/>
          </a:p>
        </p:txBody>
      </p:sp>
    </p:spTree>
    <p:extLst>
      <p:ext uri="{BB962C8B-B14F-4D97-AF65-F5344CB8AC3E}">
        <p14:creationId xmlns:p14="http://schemas.microsoft.com/office/powerpoint/2010/main" val="391688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A9DFD2E6-ACA3-4235-938A-AAACFEBED7D8}"/>
              </a:ext>
            </a:extLst>
          </p:cNvPr>
          <p:cNvSpPr>
            <a:spLocks noGrp="1" noChangeArrowheads="1"/>
          </p:cNvSpPr>
          <p:nvPr>
            <p:ph type="dt" sz="half" idx="10"/>
          </p:nvPr>
        </p:nvSpPr>
        <p:spPr>
          <a:ln/>
        </p:spPr>
        <p:txBody>
          <a:bodyPr/>
          <a:lstStyle>
            <a:lvl1pPr>
              <a:defRPr/>
            </a:lvl1pPr>
          </a:lstStyle>
          <a:p>
            <a:pPr>
              <a:defRPr/>
            </a:pPr>
            <a:endParaRPr lang="it-IT"/>
          </a:p>
        </p:txBody>
      </p:sp>
      <p:sp>
        <p:nvSpPr>
          <p:cNvPr id="5" name="Rectangle 5">
            <a:extLst>
              <a:ext uri="{FF2B5EF4-FFF2-40B4-BE49-F238E27FC236}">
                <a16:creationId xmlns:a16="http://schemas.microsoft.com/office/drawing/2014/main" id="{E4A25A81-1701-46B1-A982-13D1DC156FEE}"/>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6" name="Rectangle 6">
            <a:extLst>
              <a:ext uri="{FF2B5EF4-FFF2-40B4-BE49-F238E27FC236}">
                <a16:creationId xmlns:a16="http://schemas.microsoft.com/office/drawing/2014/main" id="{D6C1B6F3-D396-4061-96CA-9B0FCA23D999}"/>
              </a:ext>
            </a:extLst>
          </p:cNvPr>
          <p:cNvSpPr>
            <a:spLocks noGrp="1" noChangeArrowheads="1"/>
          </p:cNvSpPr>
          <p:nvPr>
            <p:ph type="sldNum" sz="quarter" idx="12"/>
          </p:nvPr>
        </p:nvSpPr>
        <p:spPr>
          <a:ln/>
        </p:spPr>
        <p:txBody>
          <a:bodyPr/>
          <a:lstStyle>
            <a:lvl1pPr>
              <a:defRPr/>
            </a:lvl1pPr>
          </a:lstStyle>
          <a:p>
            <a:fld id="{9ED78235-C259-4E51-8D85-9F64C87A62C7}" type="slidenum">
              <a:rPr lang="it-IT" altLang="it-IT"/>
              <a:pPr/>
              <a:t>‹N›</a:t>
            </a:fld>
            <a:endParaRPr lang="it-IT" altLang="it-IT"/>
          </a:p>
        </p:txBody>
      </p:sp>
    </p:spTree>
    <p:extLst>
      <p:ext uri="{BB962C8B-B14F-4D97-AF65-F5344CB8AC3E}">
        <p14:creationId xmlns:p14="http://schemas.microsoft.com/office/powerpoint/2010/main" val="225797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13A6F52C-EA8A-4038-9A40-F57CB6D4E037}"/>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5B7EB5A9-7606-4760-A0E3-01938F846DB0}"/>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7" name="Rectangle 6">
            <a:extLst>
              <a:ext uri="{FF2B5EF4-FFF2-40B4-BE49-F238E27FC236}">
                <a16:creationId xmlns:a16="http://schemas.microsoft.com/office/drawing/2014/main" id="{50C39E94-D927-4646-B18A-DCA4C04554F2}"/>
              </a:ext>
            </a:extLst>
          </p:cNvPr>
          <p:cNvSpPr>
            <a:spLocks noGrp="1" noChangeArrowheads="1"/>
          </p:cNvSpPr>
          <p:nvPr>
            <p:ph type="sldNum" sz="quarter" idx="12"/>
          </p:nvPr>
        </p:nvSpPr>
        <p:spPr>
          <a:ln/>
        </p:spPr>
        <p:txBody>
          <a:bodyPr/>
          <a:lstStyle>
            <a:lvl1pPr>
              <a:defRPr/>
            </a:lvl1pPr>
          </a:lstStyle>
          <a:p>
            <a:fld id="{164A3197-821F-4E66-A1B8-2166C106C80B}" type="slidenum">
              <a:rPr lang="it-IT" altLang="it-IT"/>
              <a:pPr/>
              <a:t>‹N›</a:t>
            </a:fld>
            <a:endParaRPr lang="it-IT" altLang="it-IT"/>
          </a:p>
        </p:txBody>
      </p:sp>
    </p:spTree>
    <p:extLst>
      <p:ext uri="{BB962C8B-B14F-4D97-AF65-F5344CB8AC3E}">
        <p14:creationId xmlns:p14="http://schemas.microsoft.com/office/powerpoint/2010/main" val="88588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A9220083-2FF4-4D6B-A94F-56E7DD694722}"/>
              </a:ext>
            </a:extLst>
          </p:cNvPr>
          <p:cNvSpPr>
            <a:spLocks noGrp="1" noChangeArrowheads="1"/>
          </p:cNvSpPr>
          <p:nvPr>
            <p:ph type="dt" sz="half" idx="10"/>
          </p:nvPr>
        </p:nvSpPr>
        <p:spPr>
          <a:ln/>
        </p:spPr>
        <p:txBody>
          <a:bodyPr/>
          <a:lstStyle>
            <a:lvl1pPr>
              <a:defRPr/>
            </a:lvl1pPr>
          </a:lstStyle>
          <a:p>
            <a:pPr>
              <a:defRPr/>
            </a:pPr>
            <a:endParaRPr lang="it-IT"/>
          </a:p>
        </p:txBody>
      </p:sp>
      <p:sp>
        <p:nvSpPr>
          <p:cNvPr id="8" name="Rectangle 5">
            <a:extLst>
              <a:ext uri="{FF2B5EF4-FFF2-40B4-BE49-F238E27FC236}">
                <a16:creationId xmlns:a16="http://schemas.microsoft.com/office/drawing/2014/main" id="{315EB264-78FA-4871-BE16-1AB797F74FCB}"/>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9" name="Rectangle 6">
            <a:extLst>
              <a:ext uri="{FF2B5EF4-FFF2-40B4-BE49-F238E27FC236}">
                <a16:creationId xmlns:a16="http://schemas.microsoft.com/office/drawing/2014/main" id="{A3CC6741-17DF-441B-901F-3C0E362EF1EA}"/>
              </a:ext>
            </a:extLst>
          </p:cNvPr>
          <p:cNvSpPr>
            <a:spLocks noGrp="1" noChangeArrowheads="1"/>
          </p:cNvSpPr>
          <p:nvPr>
            <p:ph type="sldNum" sz="quarter" idx="12"/>
          </p:nvPr>
        </p:nvSpPr>
        <p:spPr>
          <a:ln/>
        </p:spPr>
        <p:txBody>
          <a:bodyPr/>
          <a:lstStyle>
            <a:lvl1pPr>
              <a:defRPr/>
            </a:lvl1pPr>
          </a:lstStyle>
          <a:p>
            <a:fld id="{ED58ECB4-10F4-49ED-9426-23F566ACD475}" type="slidenum">
              <a:rPr lang="it-IT" altLang="it-IT"/>
              <a:pPr/>
              <a:t>‹N›</a:t>
            </a:fld>
            <a:endParaRPr lang="it-IT" altLang="it-IT"/>
          </a:p>
        </p:txBody>
      </p:sp>
    </p:spTree>
    <p:extLst>
      <p:ext uri="{BB962C8B-B14F-4D97-AF65-F5344CB8AC3E}">
        <p14:creationId xmlns:p14="http://schemas.microsoft.com/office/powerpoint/2010/main" val="114333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DA0AE67D-2223-4FC6-9104-9C3293969F89}"/>
              </a:ext>
            </a:extLst>
          </p:cNvPr>
          <p:cNvSpPr>
            <a:spLocks noGrp="1" noChangeArrowheads="1"/>
          </p:cNvSpPr>
          <p:nvPr>
            <p:ph type="dt" sz="half" idx="10"/>
          </p:nvPr>
        </p:nvSpPr>
        <p:spPr>
          <a:ln/>
        </p:spPr>
        <p:txBody>
          <a:bodyPr/>
          <a:lstStyle>
            <a:lvl1pPr>
              <a:defRPr/>
            </a:lvl1pPr>
          </a:lstStyle>
          <a:p>
            <a:pPr>
              <a:defRPr/>
            </a:pPr>
            <a:endParaRPr lang="it-IT"/>
          </a:p>
        </p:txBody>
      </p:sp>
      <p:sp>
        <p:nvSpPr>
          <p:cNvPr id="4" name="Rectangle 5">
            <a:extLst>
              <a:ext uri="{FF2B5EF4-FFF2-40B4-BE49-F238E27FC236}">
                <a16:creationId xmlns:a16="http://schemas.microsoft.com/office/drawing/2014/main" id="{FCB3C23A-EF5C-496C-9377-B946681165C6}"/>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5" name="Rectangle 6">
            <a:extLst>
              <a:ext uri="{FF2B5EF4-FFF2-40B4-BE49-F238E27FC236}">
                <a16:creationId xmlns:a16="http://schemas.microsoft.com/office/drawing/2014/main" id="{669CCD7C-8127-4B3A-ADC4-844BDBCD539E}"/>
              </a:ext>
            </a:extLst>
          </p:cNvPr>
          <p:cNvSpPr>
            <a:spLocks noGrp="1" noChangeArrowheads="1"/>
          </p:cNvSpPr>
          <p:nvPr>
            <p:ph type="sldNum" sz="quarter" idx="12"/>
          </p:nvPr>
        </p:nvSpPr>
        <p:spPr>
          <a:ln/>
        </p:spPr>
        <p:txBody>
          <a:bodyPr/>
          <a:lstStyle>
            <a:lvl1pPr>
              <a:defRPr/>
            </a:lvl1pPr>
          </a:lstStyle>
          <a:p>
            <a:fld id="{29B5CB25-3964-4459-88C0-9D609302F5E4}" type="slidenum">
              <a:rPr lang="it-IT" altLang="it-IT"/>
              <a:pPr/>
              <a:t>‹N›</a:t>
            </a:fld>
            <a:endParaRPr lang="it-IT" altLang="it-IT"/>
          </a:p>
        </p:txBody>
      </p:sp>
    </p:spTree>
    <p:extLst>
      <p:ext uri="{BB962C8B-B14F-4D97-AF65-F5344CB8AC3E}">
        <p14:creationId xmlns:p14="http://schemas.microsoft.com/office/powerpoint/2010/main" val="10679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25D6EE-14E4-478A-8869-92E9971EE47A}"/>
              </a:ext>
            </a:extLst>
          </p:cNvPr>
          <p:cNvSpPr>
            <a:spLocks noGrp="1" noChangeArrowheads="1"/>
          </p:cNvSpPr>
          <p:nvPr>
            <p:ph type="dt" sz="half" idx="10"/>
          </p:nvPr>
        </p:nvSpPr>
        <p:spPr>
          <a:ln/>
        </p:spPr>
        <p:txBody>
          <a:bodyPr/>
          <a:lstStyle>
            <a:lvl1pPr>
              <a:defRPr/>
            </a:lvl1pPr>
          </a:lstStyle>
          <a:p>
            <a:pPr>
              <a:defRPr/>
            </a:pPr>
            <a:endParaRPr lang="it-IT"/>
          </a:p>
        </p:txBody>
      </p:sp>
      <p:sp>
        <p:nvSpPr>
          <p:cNvPr id="3" name="Rectangle 5">
            <a:extLst>
              <a:ext uri="{FF2B5EF4-FFF2-40B4-BE49-F238E27FC236}">
                <a16:creationId xmlns:a16="http://schemas.microsoft.com/office/drawing/2014/main" id="{BC6BA4D7-BB82-42A9-9A14-29360942B7E4}"/>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4" name="Rectangle 6">
            <a:extLst>
              <a:ext uri="{FF2B5EF4-FFF2-40B4-BE49-F238E27FC236}">
                <a16:creationId xmlns:a16="http://schemas.microsoft.com/office/drawing/2014/main" id="{D0BFE21E-3FF4-40B7-A9B8-DE20658412D1}"/>
              </a:ext>
            </a:extLst>
          </p:cNvPr>
          <p:cNvSpPr>
            <a:spLocks noGrp="1" noChangeArrowheads="1"/>
          </p:cNvSpPr>
          <p:nvPr>
            <p:ph type="sldNum" sz="quarter" idx="12"/>
          </p:nvPr>
        </p:nvSpPr>
        <p:spPr>
          <a:ln/>
        </p:spPr>
        <p:txBody>
          <a:bodyPr/>
          <a:lstStyle>
            <a:lvl1pPr>
              <a:defRPr/>
            </a:lvl1pPr>
          </a:lstStyle>
          <a:p>
            <a:fld id="{D42FBF63-7AD1-4B8F-B6A8-1E15E5EF359E}" type="slidenum">
              <a:rPr lang="it-IT" altLang="it-IT"/>
              <a:pPr/>
              <a:t>‹N›</a:t>
            </a:fld>
            <a:endParaRPr lang="it-IT" altLang="it-IT"/>
          </a:p>
        </p:txBody>
      </p:sp>
    </p:spTree>
    <p:extLst>
      <p:ext uri="{BB962C8B-B14F-4D97-AF65-F5344CB8AC3E}">
        <p14:creationId xmlns:p14="http://schemas.microsoft.com/office/powerpoint/2010/main" val="23609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1E7C6ECE-D5F0-414F-B9FC-D7A1CB09852D}"/>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6EFFFE6E-2CA4-4F0F-90B0-24A7C210485C}"/>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7" name="Rectangle 6">
            <a:extLst>
              <a:ext uri="{FF2B5EF4-FFF2-40B4-BE49-F238E27FC236}">
                <a16:creationId xmlns:a16="http://schemas.microsoft.com/office/drawing/2014/main" id="{9BE8FF30-B9F2-4815-A812-BDFC4CBAD9CC}"/>
              </a:ext>
            </a:extLst>
          </p:cNvPr>
          <p:cNvSpPr>
            <a:spLocks noGrp="1" noChangeArrowheads="1"/>
          </p:cNvSpPr>
          <p:nvPr>
            <p:ph type="sldNum" sz="quarter" idx="12"/>
          </p:nvPr>
        </p:nvSpPr>
        <p:spPr>
          <a:ln/>
        </p:spPr>
        <p:txBody>
          <a:bodyPr/>
          <a:lstStyle>
            <a:lvl1pPr>
              <a:defRPr/>
            </a:lvl1pPr>
          </a:lstStyle>
          <a:p>
            <a:fld id="{627BF70A-BBAB-4BDF-8C5B-A1D08BBEBEF8}" type="slidenum">
              <a:rPr lang="it-IT" altLang="it-IT"/>
              <a:pPr/>
              <a:t>‹N›</a:t>
            </a:fld>
            <a:endParaRPr lang="it-IT" altLang="it-IT"/>
          </a:p>
        </p:txBody>
      </p:sp>
    </p:spTree>
    <p:extLst>
      <p:ext uri="{BB962C8B-B14F-4D97-AF65-F5344CB8AC3E}">
        <p14:creationId xmlns:p14="http://schemas.microsoft.com/office/powerpoint/2010/main" val="78758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F1CFCFD6-E495-48DD-9F3E-45BDA217B1B5}"/>
              </a:ext>
            </a:extLst>
          </p:cNvPr>
          <p:cNvSpPr>
            <a:spLocks noGrp="1" noChangeArrowheads="1"/>
          </p:cNvSpPr>
          <p:nvPr>
            <p:ph type="dt" sz="half" idx="10"/>
          </p:nvPr>
        </p:nvSpPr>
        <p:spPr>
          <a:ln/>
        </p:spPr>
        <p:txBody>
          <a:bodyPr/>
          <a:lstStyle>
            <a:lvl1pPr>
              <a:defRPr/>
            </a:lvl1pPr>
          </a:lstStyle>
          <a:p>
            <a:pPr>
              <a:defRPr/>
            </a:pPr>
            <a:endParaRPr lang="it-IT"/>
          </a:p>
        </p:txBody>
      </p:sp>
      <p:sp>
        <p:nvSpPr>
          <p:cNvPr id="6" name="Rectangle 5">
            <a:extLst>
              <a:ext uri="{FF2B5EF4-FFF2-40B4-BE49-F238E27FC236}">
                <a16:creationId xmlns:a16="http://schemas.microsoft.com/office/drawing/2014/main" id="{2110AB54-EADB-4C99-ACCE-60437A8D2963}"/>
              </a:ext>
            </a:extLst>
          </p:cNvPr>
          <p:cNvSpPr>
            <a:spLocks noGrp="1" noChangeArrowheads="1"/>
          </p:cNvSpPr>
          <p:nvPr>
            <p:ph type="ftr" sz="quarter" idx="11"/>
          </p:nvPr>
        </p:nvSpPr>
        <p:spPr>
          <a:ln/>
        </p:spPr>
        <p:txBody>
          <a:bodyPr/>
          <a:lstStyle>
            <a:lvl1pPr>
              <a:defRPr/>
            </a:lvl1pPr>
          </a:lstStyle>
          <a:p>
            <a:pPr>
              <a:defRPr/>
            </a:pPr>
            <a:r>
              <a:rPr lang="it-IT"/>
              <a:t>Corso Meccanica del Volo (Prestazioni) -Prof. F. Nicolosi - Volo Livellato CAP. 7</a:t>
            </a:r>
          </a:p>
        </p:txBody>
      </p:sp>
      <p:sp>
        <p:nvSpPr>
          <p:cNvPr id="7" name="Rectangle 6">
            <a:extLst>
              <a:ext uri="{FF2B5EF4-FFF2-40B4-BE49-F238E27FC236}">
                <a16:creationId xmlns:a16="http://schemas.microsoft.com/office/drawing/2014/main" id="{7536B351-7E89-4601-8E60-80B01C706874}"/>
              </a:ext>
            </a:extLst>
          </p:cNvPr>
          <p:cNvSpPr>
            <a:spLocks noGrp="1" noChangeArrowheads="1"/>
          </p:cNvSpPr>
          <p:nvPr>
            <p:ph type="sldNum" sz="quarter" idx="12"/>
          </p:nvPr>
        </p:nvSpPr>
        <p:spPr>
          <a:ln/>
        </p:spPr>
        <p:txBody>
          <a:bodyPr/>
          <a:lstStyle>
            <a:lvl1pPr>
              <a:defRPr/>
            </a:lvl1pPr>
          </a:lstStyle>
          <a:p>
            <a:fld id="{FA3B07B1-8BD1-42FC-B11E-3ACB1B288B2A}" type="slidenum">
              <a:rPr lang="it-IT" altLang="it-IT"/>
              <a:pPr/>
              <a:t>‹N›</a:t>
            </a:fld>
            <a:endParaRPr lang="it-IT" altLang="it-IT"/>
          </a:p>
        </p:txBody>
      </p:sp>
    </p:spTree>
    <p:extLst>
      <p:ext uri="{BB962C8B-B14F-4D97-AF65-F5344CB8AC3E}">
        <p14:creationId xmlns:p14="http://schemas.microsoft.com/office/powerpoint/2010/main" val="298330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D9C06A7-1F77-41BC-A2BE-D5691F577872}"/>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 dello schema</a:t>
            </a:r>
          </a:p>
        </p:txBody>
      </p:sp>
      <p:sp>
        <p:nvSpPr>
          <p:cNvPr id="30723" name="Rectangle 3">
            <a:extLst>
              <a:ext uri="{FF2B5EF4-FFF2-40B4-BE49-F238E27FC236}">
                <a16:creationId xmlns:a16="http://schemas.microsoft.com/office/drawing/2014/main" id="{804CC9FD-8E7B-49F0-949A-4BE464182F6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87F007E4-DA86-430A-BA01-A1491215C78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it-IT"/>
          </a:p>
        </p:txBody>
      </p:sp>
      <p:sp>
        <p:nvSpPr>
          <p:cNvPr id="1029" name="Rectangle 5">
            <a:extLst>
              <a:ext uri="{FF2B5EF4-FFF2-40B4-BE49-F238E27FC236}">
                <a16:creationId xmlns:a16="http://schemas.microsoft.com/office/drawing/2014/main" id="{9A0C3FB1-FA95-461C-A47F-BFD73D470B02}"/>
              </a:ext>
            </a:extLst>
          </p:cNvPr>
          <p:cNvSpPr>
            <a:spLocks noGrp="1" noChangeArrowheads="1"/>
          </p:cNvSpPr>
          <p:nvPr>
            <p:ph type="ftr" sz="quarter" idx="3"/>
          </p:nvPr>
        </p:nvSpPr>
        <p:spPr bwMode="auto">
          <a:xfrm>
            <a:off x="2555875" y="6453188"/>
            <a:ext cx="4032250" cy="25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it-IT"/>
              <a:t>Corso Meccanica del Volo (Prestazioni) -Prof. F. Nicolosi - Volo Livellato CAP. 7</a:t>
            </a:r>
          </a:p>
        </p:txBody>
      </p:sp>
      <p:sp>
        <p:nvSpPr>
          <p:cNvPr id="1030" name="Rectangle 6">
            <a:extLst>
              <a:ext uri="{FF2B5EF4-FFF2-40B4-BE49-F238E27FC236}">
                <a16:creationId xmlns:a16="http://schemas.microsoft.com/office/drawing/2014/main" id="{1411467F-49E5-4040-BD38-4BDEC340ABA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7500345-DE6C-4858-836A-542C0F884124}" type="slidenum">
              <a:rPr lang="it-IT" altLang="it-IT"/>
              <a:pPr/>
              <a:t>‹N›</a:t>
            </a:fld>
            <a:endParaRPr lang="it-IT" altLang="it-IT"/>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2.png"/><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6.png"/><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19.bin"/><Relationship Id="rId4" Type="http://schemas.openxmlformats.org/officeDocument/2006/relationships/image" Target="../media/image33.wmf"/><Relationship Id="rId9"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6.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image" Target="../media/image45.w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0.bin"/><Relationship Id="rId18" Type="http://schemas.openxmlformats.org/officeDocument/2006/relationships/image" Target="../media/image56.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53.wmf"/><Relationship Id="rId17" Type="http://schemas.openxmlformats.org/officeDocument/2006/relationships/oleObject" Target="../embeddings/oleObject32.bin"/><Relationship Id="rId2" Type="http://schemas.openxmlformats.org/officeDocument/2006/relationships/slideLayout" Target="../slideLayouts/slideLayout1.xml"/><Relationship Id="rId16" Type="http://schemas.openxmlformats.org/officeDocument/2006/relationships/image" Target="../media/image55.wmf"/><Relationship Id="rId1" Type="http://schemas.openxmlformats.org/officeDocument/2006/relationships/vmlDrawing" Target="../drawings/vmlDrawing15.vml"/><Relationship Id="rId6" Type="http://schemas.openxmlformats.org/officeDocument/2006/relationships/image" Target="../media/image50.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28.bin"/><Relationship Id="rId14" Type="http://schemas.openxmlformats.org/officeDocument/2006/relationships/image" Target="../media/image54.w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34.bin"/><Relationship Id="rId4" Type="http://schemas.openxmlformats.org/officeDocument/2006/relationships/image" Target="../media/image57.wmf"/><Relationship Id="rId9" Type="http://schemas.openxmlformats.org/officeDocument/2006/relationships/image" Target="../media/image60.jpeg"/></Relationships>
</file>

<file path=ppt/slides/_rels/slide31.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65.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2.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39.bin"/><Relationship Id="rId14" Type="http://schemas.openxmlformats.org/officeDocument/2006/relationships/image" Target="../media/image66.wmf"/></Relationships>
</file>

<file path=ppt/slides/_rels/slide32.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43.bin"/><Relationship Id="rId4" Type="http://schemas.openxmlformats.org/officeDocument/2006/relationships/image" Target="../media/image67.wmf"/><Relationship Id="rId9"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2.wmf"/><Relationship Id="rId5" Type="http://schemas.openxmlformats.org/officeDocument/2006/relationships/oleObject" Target="../embeddings/oleObject46.bin"/><Relationship Id="rId4" Type="http://schemas.openxmlformats.org/officeDocument/2006/relationships/image" Target="../media/image71.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77.wmf"/><Relationship Id="rId3" Type="http://schemas.openxmlformats.org/officeDocument/2006/relationships/image" Target="../media/image60.jpeg"/><Relationship Id="rId7" Type="http://schemas.openxmlformats.org/officeDocument/2006/relationships/image" Target="../media/image74.wmf"/><Relationship Id="rId12"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48.bin"/><Relationship Id="rId11" Type="http://schemas.openxmlformats.org/officeDocument/2006/relationships/image" Target="../media/image76.wmf"/><Relationship Id="rId5" Type="http://schemas.openxmlformats.org/officeDocument/2006/relationships/image" Target="../media/image73.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75.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82.wmf"/><Relationship Id="rId3" Type="http://schemas.openxmlformats.org/officeDocument/2006/relationships/image" Target="../media/image60.jpeg"/><Relationship Id="rId7" Type="http://schemas.openxmlformats.org/officeDocument/2006/relationships/image" Target="../media/image79.wmf"/><Relationship Id="rId12"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53.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80.wmf"/><Relationship Id="rId14" Type="http://schemas.openxmlformats.org/officeDocument/2006/relationships/oleObject" Target="../embeddings/oleObject57.bin"/></Relationships>
</file>

<file path=ppt/slides/_rels/slide36.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63.bin"/><Relationship Id="rId18" Type="http://schemas.openxmlformats.org/officeDocument/2006/relationships/image" Target="../media/image77.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88.wmf"/><Relationship Id="rId17" Type="http://schemas.openxmlformats.org/officeDocument/2006/relationships/oleObject" Target="../embeddings/oleObject65.bin"/><Relationship Id="rId2" Type="http://schemas.openxmlformats.org/officeDocument/2006/relationships/slideLayout" Target="../slideLayouts/slideLayout1.xml"/><Relationship Id="rId16" Type="http://schemas.openxmlformats.org/officeDocument/2006/relationships/image" Target="../media/image90.wmf"/><Relationship Id="rId20" Type="http://schemas.openxmlformats.org/officeDocument/2006/relationships/image" Target="../media/image81.wmf"/><Relationship Id="rId1" Type="http://schemas.openxmlformats.org/officeDocument/2006/relationships/vmlDrawing" Target="../drawings/vmlDrawing22.vml"/><Relationship Id="rId6" Type="http://schemas.openxmlformats.org/officeDocument/2006/relationships/image" Target="../media/image85.wmf"/><Relationship Id="rId11" Type="http://schemas.openxmlformats.org/officeDocument/2006/relationships/oleObject" Target="../embeddings/oleObject62.bin"/><Relationship Id="rId24" Type="http://schemas.openxmlformats.org/officeDocument/2006/relationships/image" Target="../media/image92.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87.wmf"/><Relationship Id="rId19" Type="http://schemas.openxmlformats.org/officeDocument/2006/relationships/oleObject" Target="../embeddings/oleObject66.bin"/><Relationship Id="rId4" Type="http://schemas.openxmlformats.org/officeDocument/2006/relationships/image" Target="../media/image84.wmf"/><Relationship Id="rId9" Type="http://schemas.openxmlformats.org/officeDocument/2006/relationships/oleObject" Target="../embeddings/oleObject61.bin"/><Relationship Id="rId14" Type="http://schemas.openxmlformats.org/officeDocument/2006/relationships/image" Target="../media/image89.wmf"/><Relationship Id="rId22" Type="http://schemas.openxmlformats.org/officeDocument/2006/relationships/image" Target="../media/image91.wmf"/></Relationships>
</file>

<file path=ppt/slides/_rels/slide37.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72.bin"/><Relationship Id="rId3" Type="http://schemas.openxmlformats.org/officeDocument/2006/relationships/image" Target="../media/image95.png"/><Relationship Id="rId7" Type="http://schemas.openxmlformats.org/officeDocument/2006/relationships/oleObject" Target="../embeddings/oleObject70.bin"/><Relationship Id="rId12" Type="http://schemas.openxmlformats.org/officeDocument/2006/relationships/image" Target="../media/image98.png"/><Relationship Id="rId2" Type="http://schemas.openxmlformats.org/officeDocument/2006/relationships/slideLayout" Target="../slideLayouts/slideLayout1.xml"/><Relationship Id="rId16" Type="http://schemas.openxmlformats.org/officeDocument/2006/relationships/image" Target="../media/image94.wmf"/><Relationship Id="rId1" Type="http://schemas.openxmlformats.org/officeDocument/2006/relationships/vmlDrawing" Target="../drawings/vmlDrawing23.vml"/><Relationship Id="rId6" Type="http://schemas.openxmlformats.org/officeDocument/2006/relationships/image" Target="../media/image93.wmf"/><Relationship Id="rId11" Type="http://schemas.openxmlformats.org/officeDocument/2006/relationships/image" Target="../media/image97.png"/><Relationship Id="rId5" Type="http://schemas.openxmlformats.org/officeDocument/2006/relationships/oleObject" Target="../embeddings/oleObject69.bin"/><Relationship Id="rId15" Type="http://schemas.openxmlformats.org/officeDocument/2006/relationships/oleObject" Target="../embeddings/oleObject73.bin"/><Relationship Id="rId10" Type="http://schemas.openxmlformats.org/officeDocument/2006/relationships/oleObject" Target="../embeddings/oleObject71.bin"/><Relationship Id="rId4" Type="http://schemas.openxmlformats.org/officeDocument/2006/relationships/image" Target="../media/image35.png"/><Relationship Id="rId9" Type="http://schemas.openxmlformats.org/officeDocument/2006/relationships/image" Target="../media/image96.png"/><Relationship Id="rId14" Type="http://schemas.openxmlformats.org/officeDocument/2006/relationships/image" Target="../media/image38.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103.png"/><Relationship Id="rId7" Type="http://schemas.openxmlformats.org/officeDocument/2006/relationships/image" Target="../media/image100.wmf"/><Relationship Id="rId12" Type="http://schemas.openxmlformats.org/officeDocument/2006/relationships/image" Target="../media/image104.png"/><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75.bin"/><Relationship Id="rId11" Type="http://schemas.openxmlformats.org/officeDocument/2006/relationships/image" Target="../media/image102.wmf"/><Relationship Id="rId5" Type="http://schemas.openxmlformats.org/officeDocument/2006/relationships/image" Target="../media/image99.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101.wmf"/></Relationships>
</file>

<file path=ppt/slides/_rels/slide39.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3.bin"/><Relationship Id="rId18" Type="http://schemas.openxmlformats.org/officeDocument/2006/relationships/image" Target="../media/image111.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1.wmf"/><Relationship Id="rId17" Type="http://schemas.openxmlformats.org/officeDocument/2006/relationships/oleObject" Target="../embeddings/oleObject85.bin"/><Relationship Id="rId2" Type="http://schemas.openxmlformats.org/officeDocument/2006/relationships/slideLayout" Target="../slideLayouts/slideLayout1.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25.vml"/><Relationship Id="rId6" Type="http://schemas.openxmlformats.org/officeDocument/2006/relationships/image" Target="../media/image106.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108.wmf"/><Relationship Id="rId19" Type="http://schemas.openxmlformats.org/officeDocument/2006/relationships/oleObject" Target="../embeddings/oleObject86.bin"/><Relationship Id="rId4" Type="http://schemas.openxmlformats.org/officeDocument/2006/relationships/image" Target="../media/image105.wmf"/><Relationship Id="rId9" Type="http://schemas.openxmlformats.org/officeDocument/2006/relationships/oleObject" Target="../embeddings/oleObject81.bin"/><Relationship Id="rId14" Type="http://schemas.openxmlformats.org/officeDocument/2006/relationships/image" Target="../media/image109.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2.bin"/><Relationship Id="rId18" Type="http://schemas.openxmlformats.org/officeDocument/2006/relationships/image" Target="../media/image115.w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76.wmf"/><Relationship Id="rId17" Type="http://schemas.openxmlformats.org/officeDocument/2006/relationships/oleObject" Target="../embeddings/oleObject94.bin"/><Relationship Id="rId2" Type="http://schemas.openxmlformats.org/officeDocument/2006/relationships/slideLayout" Target="../slideLayouts/slideLayout1.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26.vml"/><Relationship Id="rId6" Type="http://schemas.openxmlformats.org/officeDocument/2006/relationships/image" Target="../media/image82.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113.wmf"/><Relationship Id="rId19" Type="http://schemas.openxmlformats.org/officeDocument/2006/relationships/oleObject" Target="../embeddings/oleObject95.bin"/><Relationship Id="rId4" Type="http://schemas.openxmlformats.org/officeDocument/2006/relationships/image" Target="../media/image108.wmf"/><Relationship Id="rId9" Type="http://schemas.openxmlformats.org/officeDocument/2006/relationships/oleObject" Target="../embeddings/oleObject90.bin"/><Relationship Id="rId14" Type="http://schemas.openxmlformats.org/officeDocument/2006/relationships/image" Target="../media/image75.wmf"/><Relationship Id="rId22" Type="http://schemas.openxmlformats.org/officeDocument/2006/relationships/image" Target="../media/image77.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21.wmf"/><Relationship Id="rId18" Type="http://schemas.openxmlformats.org/officeDocument/2006/relationships/oleObject" Target="../embeddings/oleObject104.bin"/><Relationship Id="rId26" Type="http://schemas.openxmlformats.org/officeDocument/2006/relationships/oleObject" Target="../embeddings/oleObject108.bin"/><Relationship Id="rId3" Type="http://schemas.openxmlformats.org/officeDocument/2006/relationships/image" Target="../media/image128.png"/><Relationship Id="rId21" Type="http://schemas.openxmlformats.org/officeDocument/2006/relationships/image" Target="../media/image125.wmf"/><Relationship Id="rId7" Type="http://schemas.openxmlformats.org/officeDocument/2006/relationships/image" Target="../media/image118.wmf"/><Relationship Id="rId12" Type="http://schemas.openxmlformats.org/officeDocument/2006/relationships/oleObject" Target="../embeddings/oleObject101.bin"/><Relationship Id="rId17" Type="http://schemas.openxmlformats.org/officeDocument/2006/relationships/image" Target="../media/image123.wmf"/><Relationship Id="rId25" Type="http://schemas.openxmlformats.org/officeDocument/2006/relationships/image" Target="../media/image33.wmf"/><Relationship Id="rId2" Type="http://schemas.openxmlformats.org/officeDocument/2006/relationships/slideLayout" Target="../slideLayouts/slideLayout1.xml"/><Relationship Id="rId16" Type="http://schemas.openxmlformats.org/officeDocument/2006/relationships/oleObject" Target="../embeddings/oleObject103.bin"/><Relationship Id="rId20" Type="http://schemas.openxmlformats.org/officeDocument/2006/relationships/oleObject" Target="../embeddings/oleObject105.bin"/><Relationship Id="rId29" Type="http://schemas.openxmlformats.org/officeDocument/2006/relationships/image" Target="../media/image127.wmf"/><Relationship Id="rId1" Type="http://schemas.openxmlformats.org/officeDocument/2006/relationships/vmlDrawing" Target="../drawings/vmlDrawing27.vml"/><Relationship Id="rId6" Type="http://schemas.openxmlformats.org/officeDocument/2006/relationships/oleObject" Target="../embeddings/oleObject98.bin"/><Relationship Id="rId11" Type="http://schemas.openxmlformats.org/officeDocument/2006/relationships/image" Target="../media/image120.wmf"/><Relationship Id="rId24" Type="http://schemas.openxmlformats.org/officeDocument/2006/relationships/oleObject" Target="../embeddings/oleObject107.bin"/><Relationship Id="rId5" Type="http://schemas.openxmlformats.org/officeDocument/2006/relationships/image" Target="../media/image117.wmf"/><Relationship Id="rId15" Type="http://schemas.openxmlformats.org/officeDocument/2006/relationships/image" Target="../media/image122.wmf"/><Relationship Id="rId23" Type="http://schemas.openxmlformats.org/officeDocument/2006/relationships/image" Target="../media/image38.wmf"/><Relationship Id="rId28" Type="http://schemas.openxmlformats.org/officeDocument/2006/relationships/oleObject" Target="../embeddings/oleObject109.bin"/><Relationship Id="rId10" Type="http://schemas.openxmlformats.org/officeDocument/2006/relationships/oleObject" Target="../embeddings/oleObject100.bin"/><Relationship Id="rId19" Type="http://schemas.openxmlformats.org/officeDocument/2006/relationships/image" Target="../media/image124.wmf"/><Relationship Id="rId4" Type="http://schemas.openxmlformats.org/officeDocument/2006/relationships/oleObject" Target="../embeddings/oleObject97.bin"/><Relationship Id="rId9" Type="http://schemas.openxmlformats.org/officeDocument/2006/relationships/image" Target="../media/image119.wmf"/><Relationship Id="rId14" Type="http://schemas.openxmlformats.org/officeDocument/2006/relationships/oleObject" Target="../embeddings/oleObject102.bin"/><Relationship Id="rId22" Type="http://schemas.openxmlformats.org/officeDocument/2006/relationships/oleObject" Target="../embeddings/oleObject106.bin"/><Relationship Id="rId27" Type="http://schemas.openxmlformats.org/officeDocument/2006/relationships/image" Target="../media/image12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130.wmf"/><Relationship Id="rId5" Type="http://schemas.openxmlformats.org/officeDocument/2006/relationships/oleObject" Target="../embeddings/oleObject111.bin"/><Relationship Id="rId4" Type="http://schemas.openxmlformats.org/officeDocument/2006/relationships/image" Target="../media/image12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2.bin"/><Relationship Id="rId7" Type="http://schemas.openxmlformats.org/officeDocument/2006/relationships/image" Target="../media/image132.w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13.bin"/><Relationship Id="rId5" Type="http://schemas.openxmlformats.org/officeDocument/2006/relationships/image" Target="../media/image133.png"/><Relationship Id="rId4" Type="http://schemas.openxmlformats.org/officeDocument/2006/relationships/image" Target="../media/image131.wmf"/></Relationships>
</file>

<file path=ppt/slides/_rels/slide4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8.jpeg"/><Relationship Id="rId2" Type="http://schemas.openxmlformats.org/officeDocument/2006/relationships/image" Target="../media/image147.jpeg"/><Relationship Id="rId1" Type="http://schemas.openxmlformats.org/officeDocument/2006/relationships/slideLayout" Target="../slideLayouts/slideLayout1.xml"/><Relationship Id="rId5" Type="http://schemas.openxmlformats.org/officeDocument/2006/relationships/image" Target="../media/image150.jpeg"/><Relationship Id="rId4" Type="http://schemas.openxmlformats.org/officeDocument/2006/relationships/image" Target="../media/image149.jpeg"/></Relationships>
</file>

<file path=ppt/slides/_rels/slide55.xml.rels><?xml version="1.0" encoding="UTF-8" standalone="yes"?>
<Relationships xmlns="http://schemas.openxmlformats.org/package/2006/relationships"><Relationship Id="rId3" Type="http://schemas.openxmlformats.org/officeDocument/2006/relationships/image" Target="../media/image152.jpeg"/><Relationship Id="rId2" Type="http://schemas.openxmlformats.org/officeDocument/2006/relationships/image" Target="../media/image15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156.jpeg"/><Relationship Id="rId5" Type="http://schemas.openxmlformats.org/officeDocument/2006/relationships/image" Target="../media/image155.jpeg"/><Relationship Id="rId4" Type="http://schemas.openxmlformats.org/officeDocument/2006/relationships/image" Target="../media/image154.jpeg"/></Relationships>
</file>

<file path=ppt/slides/_rels/slide57.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image" Target="../media/image15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w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61.jpeg"/><Relationship Id="rId2" Type="http://schemas.openxmlformats.org/officeDocument/2006/relationships/image" Target="../media/image16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3" Type="http://schemas.openxmlformats.org/officeDocument/2006/relationships/image" Target="../media/image160.jpeg"/><Relationship Id="rId2" Type="http://schemas.openxmlformats.org/officeDocument/2006/relationships/image" Target="../media/image16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2.wmf"/><Relationship Id="rId11" Type="http://schemas.openxmlformats.org/officeDocument/2006/relationships/image" Target="../media/image15.jpeg"/><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5">
            <a:extLst>
              <a:ext uri="{FF2B5EF4-FFF2-40B4-BE49-F238E27FC236}">
                <a16:creationId xmlns:a16="http://schemas.microsoft.com/office/drawing/2014/main" id="{76E09831-AD1B-4CF6-B98B-07EBF6134E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E92B5DF-6AA7-4E24-AC80-F0840292E2D6}" type="slidenum">
              <a:rPr lang="it-IT" altLang="it-IT" sz="1400"/>
              <a:pPr>
                <a:spcBef>
                  <a:spcPct val="0"/>
                </a:spcBef>
                <a:buFontTx/>
                <a:buNone/>
              </a:pPr>
              <a:t>1</a:t>
            </a:fld>
            <a:endParaRPr lang="it-IT" altLang="it-IT" sz="1400"/>
          </a:p>
        </p:txBody>
      </p:sp>
      <p:sp>
        <p:nvSpPr>
          <p:cNvPr id="7171" name="Rectangle 5">
            <a:extLst>
              <a:ext uri="{FF2B5EF4-FFF2-40B4-BE49-F238E27FC236}">
                <a16:creationId xmlns:a16="http://schemas.microsoft.com/office/drawing/2014/main" id="{0E4EC95A-D1EC-426F-8A1D-D209B11552DC}"/>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it-IT" altLang="it-IT" sz="2400"/>
          </a:p>
        </p:txBody>
      </p:sp>
      <p:sp>
        <p:nvSpPr>
          <p:cNvPr id="6" name="Rectangle 7">
            <a:extLst>
              <a:ext uri="{FF2B5EF4-FFF2-40B4-BE49-F238E27FC236}">
                <a16:creationId xmlns:a16="http://schemas.microsoft.com/office/drawing/2014/main" id="{DDC9AD9F-2C44-43CA-9716-B3C9914D7605}"/>
              </a:ext>
            </a:extLst>
          </p:cNvPr>
          <p:cNvSpPr>
            <a:spLocks noChangeArrowheads="1"/>
          </p:cNvSpPr>
          <p:nvPr/>
        </p:nvSpPr>
        <p:spPr bwMode="auto">
          <a:xfrm>
            <a:off x="827088" y="836712"/>
            <a:ext cx="7777162" cy="470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it-IT" altLang="it-IT" sz="2000" b="1" dirty="0"/>
              <a:t>Università degli Studi di Napoli Federico II</a:t>
            </a:r>
          </a:p>
          <a:p>
            <a:pPr algn="ctr"/>
            <a:r>
              <a:rPr lang="it-IT" altLang="it-IT" sz="2000" b="1" dirty="0"/>
              <a:t>Accademia Aeronautica</a:t>
            </a:r>
          </a:p>
          <a:p>
            <a:pPr algn="ctr"/>
            <a:endParaRPr lang="it-IT" altLang="it-IT" sz="2000" b="1" dirty="0"/>
          </a:p>
          <a:p>
            <a:pPr algn="ctr"/>
            <a:r>
              <a:rPr lang="it-IT" altLang="it-IT" sz="2000" b="1" dirty="0"/>
              <a:t>Laurea in </a:t>
            </a:r>
          </a:p>
          <a:p>
            <a:pPr algn="ctr"/>
            <a:r>
              <a:rPr lang="it-IT" altLang="it-IT" sz="2000" b="1" dirty="0"/>
              <a:t>Gestione dei Sistemi Aerospaziali per la Difesa</a:t>
            </a:r>
          </a:p>
          <a:p>
            <a:pPr algn="ctr"/>
            <a:r>
              <a:rPr lang="it-IT" altLang="it-IT" sz="2000" b="1" dirty="0"/>
              <a:t>(GESAD)</a:t>
            </a:r>
          </a:p>
          <a:p>
            <a:pPr algn="ctr"/>
            <a:endParaRPr lang="en-US" altLang="it-IT" sz="2800" b="1" dirty="0"/>
          </a:p>
          <a:p>
            <a:pPr algn="ctr"/>
            <a:r>
              <a:rPr lang="en-US" altLang="it-IT" sz="2000" b="1" dirty="0"/>
              <a:t>Corso di</a:t>
            </a:r>
          </a:p>
          <a:p>
            <a:pPr algn="ctr"/>
            <a:r>
              <a:rPr lang="en-US" altLang="it-IT" sz="2000" b="1" dirty="0"/>
              <a:t>MECCANICA DEL VOLO </a:t>
            </a:r>
          </a:p>
          <a:p>
            <a:pPr algn="ctr"/>
            <a:endParaRPr lang="en-US" altLang="it-IT" sz="2800" b="1" i="1" dirty="0"/>
          </a:p>
          <a:p>
            <a:pPr algn="ctr"/>
            <a:r>
              <a:rPr lang="en-US" altLang="it-IT" sz="3200" b="1" i="1" dirty="0" err="1">
                <a:solidFill>
                  <a:schemeClr val="accent2"/>
                </a:solidFill>
              </a:rPr>
              <a:t>Prestazioni</a:t>
            </a:r>
            <a:r>
              <a:rPr lang="en-US" altLang="it-IT" sz="3200" b="1" i="1" dirty="0">
                <a:solidFill>
                  <a:schemeClr val="accent2"/>
                </a:solidFill>
              </a:rPr>
              <a:t> in Volo </a:t>
            </a:r>
            <a:r>
              <a:rPr lang="en-US" altLang="it-IT" sz="3200" b="1" i="1" dirty="0" err="1">
                <a:solidFill>
                  <a:schemeClr val="accent2"/>
                </a:solidFill>
              </a:rPr>
              <a:t>Livellato</a:t>
            </a:r>
            <a:endParaRPr lang="en-US" altLang="it-IT" sz="3200" b="1" i="1" dirty="0">
              <a:solidFill>
                <a:schemeClr val="accent2"/>
              </a:solidFill>
            </a:endParaRPr>
          </a:p>
          <a:p>
            <a:pPr algn="ctr"/>
            <a:endParaRPr lang="en-US" altLang="it-IT" sz="2800" b="1" i="1" dirty="0"/>
          </a:p>
          <a:p>
            <a:pPr algn="ctr"/>
            <a:r>
              <a:rPr lang="en-US" altLang="it-IT" b="1" dirty="0"/>
              <a:t>Prof. A. De Marco</a:t>
            </a:r>
          </a:p>
        </p:txBody>
      </p:sp>
      <p:sp>
        <p:nvSpPr>
          <p:cNvPr id="7" name="Segnaposto piè di pagina 4">
            <a:extLst>
              <a:ext uri="{FF2B5EF4-FFF2-40B4-BE49-F238E27FC236}">
                <a16:creationId xmlns:a16="http://schemas.microsoft.com/office/drawing/2014/main" id="{BC285A55-F624-4499-BC1E-34544D1F769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extLst>
      <p:ext uri="{BB962C8B-B14F-4D97-AF65-F5344CB8AC3E}">
        <p14:creationId xmlns:p14="http://schemas.microsoft.com/office/powerpoint/2010/main" val="282491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a:extLst>
              <a:ext uri="{FF2B5EF4-FFF2-40B4-BE49-F238E27FC236}">
                <a16:creationId xmlns:a16="http://schemas.microsoft.com/office/drawing/2014/main" id="{46EA491A-2360-4DD0-8751-C6D342AB9E62}"/>
              </a:ext>
            </a:extLst>
          </p:cNvPr>
          <p:cNvSpPr>
            <a:spLocks noChangeArrowheads="1"/>
          </p:cNvSpPr>
          <p:nvPr/>
        </p:nvSpPr>
        <p:spPr bwMode="auto">
          <a:xfrm>
            <a:off x="0" y="350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67" name="Segnaposto numero diapositiva 9">
            <a:extLst>
              <a:ext uri="{FF2B5EF4-FFF2-40B4-BE49-F238E27FC236}">
                <a16:creationId xmlns:a16="http://schemas.microsoft.com/office/drawing/2014/main" id="{22C0B14F-A183-4257-83AC-FAB9D25B4F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4D0D82-D1E1-432E-9437-A31D045CC910}" type="slidenum">
              <a:rPr lang="it-IT" altLang="it-IT" sz="1400"/>
              <a:pPr eaLnBrk="1" hangingPunct="1"/>
              <a:t>10</a:t>
            </a:fld>
            <a:endParaRPr lang="it-IT" altLang="it-IT" sz="1400"/>
          </a:p>
        </p:txBody>
      </p:sp>
      <p:sp>
        <p:nvSpPr>
          <p:cNvPr id="15" name="Rectangle 2">
            <a:extLst>
              <a:ext uri="{FF2B5EF4-FFF2-40B4-BE49-F238E27FC236}">
                <a16:creationId xmlns:a16="http://schemas.microsoft.com/office/drawing/2014/main" id="{A3B43496-4454-4751-A0D1-CA095A35401C}"/>
              </a:ext>
            </a:extLst>
          </p:cNvPr>
          <p:cNvSpPr txBox="1">
            <a:spLocks noChangeArrowheads="1"/>
          </p:cNvSpPr>
          <p:nvPr/>
        </p:nvSpPr>
        <p:spPr bwMode="auto">
          <a:xfrm>
            <a:off x="0" y="0"/>
            <a:ext cx="4787900" cy="457200"/>
          </a:xfrm>
          <a:prstGeom prst="rect">
            <a:avLst/>
          </a:prstGeom>
          <a:noFill/>
          <a:ln w="9525">
            <a:noFill/>
            <a:miter lim="800000"/>
            <a:headEnd/>
            <a:tailEnd/>
          </a:ln>
        </p:spPr>
        <p:txBody>
          <a:bodyPr anchor="ctr"/>
          <a:lstStyle/>
          <a:p>
            <a:pPr algn="ctr">
              <a:defRPr/>
            </a:pPr>
            <a:r>
              <a:rPr lang="it-IT" b="1" kern="0" dirty="0">
                <a:solidFill>
                  <a:schemeClr val="tx2"/>
                </a:solidFill>
                <a:latin typeface="+mj-lt"/>
                <a:ea typeface="+mj-ea"/>
                <a:cs typeface="+mj-cs"/>
              </a:rPr>
              <a:t>Volo livellato</a:t>
            </a:r>
          </a:p>
        </p:txBody>
      </p:sp>
      <p:sp>
        <p:nvSpPr>
          <p:cNvPr id="36870" name="Rectangle 6">
            <a:extLst>
              <a:ext uri="{FF2B5EF4-FFF2-40B4-BE49-F238E27FC236}">
                <a16:creationId xmlns:a16="http://schemas.microsoft.com/office/drawing/2014/main" id="{C8F651DE-1713-457C-A5AE-4256943053C8}"/>
              </a:ext>
            </a:extLst>
          </p:cNvPr>
          <p:cNvSpPr>
            <a:spLocks noChangeArrowheads="1"/>
          </p:cNvSpPr>
          <p:nvPr/>
        </p:nvSpPr>
        <p:spPr bwMode="auto">
          <a:xfrm>
            <a:off x="323850" y="357188"/>
            <a:ext cx="6802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VOLO LIV. – APPROCCIO GRAFICO</a:t>
            </a:r>
            <a:r>
              <a:rPr lang="it-IT" altLang="it-IT" sz="1800"/>
              <a:t> </a:t>
            </a:r>
          </a:p>
        </p:txBody>
      </p:sp>
      <p:sp>
        <p:nvSpPr>
          <p:cNvPr id="36871" name="Rectangle 7">
            <a:extLst>
              <a:ext uri="{FF2B5EF4-FFF2-40B4-BE49-F238E27FC236}">
                <a16:creationId xmlns:a16="http://schemas.microsoft.com/office/drawing/2014/main" id="{E36BECC2-E0A3-418C-9C17-7E8CE64CDE78}"/>
              </a:ext>
            </a:extLst>
          </p:cNvPr>
          <p:cNvSpPr>
            <a:spLocks noChangeArrowheads="1"/>
          </p:cNvSpPr>
          <p:nvPr/>
        </p:nvSpPr>
        <p:spPr bwMode="auto">
          <a:xfrm>
            <a:off x="3786188" y="0"/>
            <a:ext cx="407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36872" name="Rettangolo 18">
            <a:extLst>
              <a:ext uri="{FF2B5EF4-FFF2-40B4-BE49-F238E27FC236}">
                <a16:creationId xmlns:a16="http://schemas.microsoft.com/office/drawing/2014/main" id="{0131AFC0-F0AE-49BC-B783-9A933D7D99E3}"/>
              </a:ext>
            </a:extLst>
          </p:cNvPr>
          <p:cNvSpPr>
            <a:spLocks noChangeArrowheads="1"/>
          </p:cNvSpPr>
          <p:nvPr/>
        </p:nvSpPr>
        <p:spPr bwMode="auto">
          <a:xfrm>
            <a:off x="214313" y="714375"/>
            <a:ext cx="85010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Ovviamente si ritrovano gli stessi risultati sulle curve delle potenze necessarie e disponibili.</a:t>
            </a:r>
          </a:p>
          <a:p>
            <a:pPr algn="just" eaLnBrk="1" hangingPunct="1"/>
            <a:r>
              <a:rPr lang="it-IT" altLang="it-IT" sz="2000">
                <a:cs typeface="Times New Roman" panose="02020603050405020304" pitchFamily="18" charset="0"/>
              </a:rPr>
              <a:t>Si noti come le curve della spinta per velivoli a getto tendono ad essere costanti (soprattutto ad alte quote) mentre le curve di potenza tendono quindi ad andamento lineare con la velocità.</a:t>
            </a:r>
          </a:p>
        </p:txBody>
      </p:sp>
      <p:pic>
        <p:nvPicPr>
          <p:cNvPr id="36873" name="Picture 20">
            <a:extLst>
              <a:ext uri="{FF2B5EF4-FFF2-40B4-BE49-F238E27FC236}">
                <a16:creationId xmlns:a16="http://schemas.microsoft.com/office/drawing/2014/main" id="{D765D27B-B72B-44A4-BB48-2D5B18F87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519363"/>
            <a:ext cx="66389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Rectangle 3">
            <a:extLst>
              <a:ext uri="{FF2B5EF4-FFF2-40B4-BE49-F238E27FC236}">
                <a16:creationId xmlns:a16="http://schemas.microsoft.com/office/drawing/2014/main" id="{5597CEF9-C3EA-484A-880C-547B307EAF4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5" name="Rectangle 4">
            <a:extLst>
              <a:ext uri="{FF2B5EF4-FFF2-40B4-BE49-F238E27FC236}">
                <a16:creationId xmlns:a16="http://schemas.microsoft.com/office/drawing/2014/main" id="{F1D79AED-040F-41E5-8EFA-8FDF3590EFB0}"/>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6" name="Rectangle 8">
            <a:extLst>
              <a:ext uri="{FF2B5EF4-FFF2-40B4-BE49-F238E27FC236}">
                <a16:creationId xmlns:a16="http://schemas.microsoft.com/office/drawing/2014/main" id="{FD6B12EC-F935-4778-BA6A-3274FFFFB59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6877" name="Rettangolo 12">
            <a:extLst>
              <a:ext uri="{FF2B5EF4-FFF2-40B4-BE49-F238E27FC236}">
                <a16:creationId xmlns:a16="http://schemas.microsoft.com/office/drawing/2014/main" id="{5C0C9CB5-B565-428D-8C6D-3C72636122AC}"/>
              </a:ext>
            </a:extLst>
          </p:cNvPr>
          <p:cNvSpPr>
            <a:spLocks noChangeArrowheads="1"/>
          </p:cNvSpPr>
          <p:nvPr/>
        </p:nvSpPr>
        <p:spPr bwMode="auto">
          <a:xfrm>
            <a:off x="5286375" y="6091238"/>
            <a:ext cx="962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36878" name="Rettangolo 13">
            <a:extLst>
              <a:ext uri="{FF2B5EF4-FFF2-40B4-BE49-F238E27FC236}">
                <a16:creationId xmlns:a16="http://schemas.microsoft.com/office/drawing/2014/main" id="{2F2FFF4F-3512-4005-8060-9A18B8CB4813}"/>
              </a:ext>
            </a:extLst>
          </p:cNvPr>
          <p:cNvSpPr>
            <a:spLocks noChangeArrowheads="1"/>
          </p:cNvSpPr>
          <p:nvPr/>
        </p:nvSpPr>
        <p:spPr bwMode="auto">
          <a:xfrm>
            <a:off x="2643188" y="2857500"/>
            <a:ext cx="879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latin typeface="Symbol" panose="05050102010706020507" pitchFamily="18" charset="2"/>
                <a:cs typeface="Times New Roman" panose="02020603050405020304" pitchFamily="18" charset="0"/>
              </a:rPr>
              <a:t>P</a:t>
            </a:r>
            <a:r>
              <a:rPr lang="it-IT" altLang="it-IT" sz="1600">
                <a:cs typeface="Times New Roman" panose="02020603050405020304" pitchFamily="18" charset="0"/>
              </a:rPr>
              <a:t>  </a:t>
            </a:r>
            <a:r>
              <a:rPr lang="it-IT" altLang="it-IT" sz="1600" i="1">
                <a:cs typeface="Times New Roman" panose="02020603050405020304" pitchFamily="18" charset="0"/>
              </a:rPr>
              <a:t>[kW]</a:t>
            </a:r>
            <a:endParaRPr lang="it-IT" altLang="it-IT" sz="1400" i="1"/>
          </a:p>
        </p:txBody>
      </p:sp>
      <p:sp>
        <p:nvSpPr>
          <p:cNvPr id="30" name="Ovale 29">
            <a:extLst>
              <a:ext uri="{FF2B5EF4-FFF2-40B4-BE49-F238E27FC236}">
                <a16:creationId xmlns:a16="http://schemas.microsoft.com/office/drawing/2014/main" id="{FC9F18DE-26D3-4D51-A24C-EA73BE321977}"/>
              </a:ext>
            </a:extLst>
          </p:cNvPr>
          <p:cNvSpPr/>
          <p:nvPr/>
        </p:nvSpPr>
        <p:spPr>
          <a:xfrm>
            <a:off x="6643688" y="27860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1" name="Ovale 30">
            <a:extLst>
              <a:ext uri="{FF2B5EF4-FFF2-40B4-BE49-F238E27FC236}">
                <a16:creationId xmlns:a16="http://schemas.microsoft.com/office/drawing/2014/main" id="{151D55E5-8DF1-4CCF-A369-C4675D71792D}"/>
              </a:ext>
            </a:extLst>
          </p:cNvPr>
          <p:cNvSpPr/>
          <p:nvPr/>
        </p:nvSpPr>
        <p:spPr>
          <a:xfrm>
            <a:off x="7000875" y="307181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2" name="Ovale 31">
            <a:extLst>
              <a:ext uri="{FF2B5EF4-FFF2-40B4-BE49-F238E27FC236}">
                <a16:creationId xmlns:a16="http://schemas.microsoft.com/office/drawing/2014/main" id="{C9BB5806-2CA2-44AF-98DE-C84F906532BD}"/>
              </a:ext>
            </a:extLst>
          </p:cNvPr>
          <p:cNvSpPr/>
          <p:nvPr/>
        </p:nvSpPr>
        <p:spPr>
          <a:xfrm>
            <a:off x="7500938" y="321468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3" name="Ovale 32">
            <a:extLst>
              <a:ext uri="{FF2B5EF4-FFF2-40B4-BE49-F238E27FC236}">
                <a16:creationId xmlns:a16="http://schemas.microsoft.com/office/drawing/2014/main" id="{E344E5C4-73C5-4A92-80F2-756B831796BB}"/>
              </a:ext>
            </a:extLst>
          </p:cNvPr>
          <p:cNvSpPr/>
          <p:nvPr/>
        </p:nvSpPr>
        <p:spPr>
          <a:xfrm>
            <a:off x="7215188" y="4143375"/>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4" name="Connettore 1 33">
            <a:extLst>
              <a:ext uri="{FF2B5EF4-FFF2-40B4-BE49-F238E27FC236}">
                <a16:creationId xmlns:a16="http://schemas.microsoft.com/office/drawing/2014/main" id="{9DEE55DD-BA67-4353-A840-6BE50AFB9F15}"/>
              </a:ext>
            </a:extLst>
          </p:cNvPr>
          <p:cNvCxnSpPr/>
          <p:nvPr/>
        </p:nvCxnSpPr>
        <p:spPr>
          <a:xfrm flipV="1">
            <a:off x="2928938" y="4286250"/>
            <a:ext cx="5000625" cy="1357313"/>
          </a:xfrm>
          <a:prstGeom prst="line">
            <a:avLst/>
          </a:prstGeom>
          <a:ln w="635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0" name="Segnaposto piè di pagina 4">
            <a:extLst>
              <a:ext uri="{FF2B5EF4-FFF2-40B4-BE49-F238E27FC236}">
                <a16:creationId xmlns:a16="http://schemas.microsoft.com/office/drawing/2014/main" id="{255C89AA-69C9-4D27-A355-5F343D928D9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BE20143E-2B21-4834-8470-A32D0E727A62}"/>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2" name="Rectangle 4">
            <a:extLst>
              <a:ext uri="{FF2B5EF4-FFF2-40B4-BE49-F238E27FC236}">
                <a16:creationId xmlns:a16="http://schemas.microsoft.com/office/drawing/2014/main" id="{10E88C5E-4F7D-4817-AB9E-ABC631E5E465}"/>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3" name="Rectangle 8">
            <a:extLst>
              <a:ext uri="{FF2B5EF4-FFF2-40B4-BE49-F238E27FC236}">
                <a16:creationId xmlns:a16="http://schemas.microsoft.com/office/drawing/2014/main" id="{BCFF0CDE-6971-4D30-970D-BE031392D738}"/>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7174" name="Rectangle 11">
            <a:extLst>
              <a:ext uri="{FF2B5EF4-FFF2-40B4-BE49-F238E27FC236}">
                <a16:creationId xmlns:a16="http://schemas.microsoft.com/office/drawing/2014/main" id="{CD1C9147-6382-4848-86BC-4133D7B95A37}"/>
              </a:ext>
            </a:extLst>
          </p:cNvPr>
          <p:cNvSpPr>
            <a:spLocks noChangeArrowheads="1"/>
          </p:cNvSpPr>
          <p:nvPr/>
        </p:nvSpPr>
        <p:spPr bwMode="auto">
          <a:xfrm>
            <a:off x="0" y="714375"/>
            <a:ext cx="4965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80% della SPINTA MAX CROCIERA</a:t>
            </a:r>
            <a:endParaRPr lang="it-IT" altLang="it-IT"/>
          </a:p>
        </p:txBody>
      </p:sp>
      <p:graphicFrame>
        <p:nvGraphicFramePr>
          <p:cNvPr id="7170" name="Object 13">
            <a:extLst>
              <a:ext uri="{FF2B5EF4-FFF2-40B4-BE49-F238E27FC236}">
                <a16:creationId xmlns:a16="http://schemas.microsoft.com/office/drawing/2014/main" id="{F96BE320-9430-44DA-B7D4-A7A10CCA03C7}"/>
              </a:ext>
            </a:extLst>
          </p:cNvPr>
          <p:cNvGraphicFramePr>
            <a:graphicFrameLocks noChangeAspect="1"/>
          </p:cNvGraphicFramePr>
          <p:nvPr/>
        </p:nvGraphicFramePr>
        <p:xfrm>
          <a:off x="642938" y="1143000"/>
          <a:ext cx="1322387" cy="482600"/>
        </p:xfrm>
        <a:graphic>
          <a:graphicData uri="http://schemas.openxmlformats.org/presentationml/2006/ole">
            <mc:AlternateContent xmlns:mc="http://schemas.openxmlformats.org/markup-compatibility/2006">
              <mc:Choice xmlns:v="urn:schemas-microsoft-com:vml" Requires="v">
                <p:oleObj spid="_x0000_s7190" name="Equazione" r:id="rId3" imgW="558720" imgH="203040" progId="Equation.3">
                  <p:embed/>
                </p:oleObj>
              </mc:Choice>
              <mc:Fallback>
                <p:oleObj name="Equazione" r:id="rId3" imgW="558720" imgH="2030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143000"/>
                        <a:ext cx="13223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Segnaposto numero diapositiva 11">
            <a:extLst>
              <a:ext uri="{FF2B5EF4-FFF2-40B4-BE49-F238E27FC236}">
                <a16:creationId xmlns:a16="http://schemas.microsoft.com/office/drawing/2014/main" id="{01E9A4D9-3928-48D9-AC76-4E3C986F51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D7272B-2CC1-4DA2-9A8D-D64B623E9134}" type="slidenum">
              <a:rPr lang="it-IT" altLang="it-IT" sz="1400"/>
              <a:pPr eaLnBrk="1" hangingPunct="1"/>
              <a:t>11</a:t>
            </a:fld>
            <a:endParaRPr lang="it-IT" altLang="it-IT" sz="1400"/>
          </a:p>
        </p:txBody>
      </p:sp>
      <p:sp>
        <p:nvSpPr>
          <p:cNvPr id="16" name="Rectangle 2">
            <a:extLst>
              <a:ext uri="{FF2B5EF4-FFF2-40B4-BE49-F238E27FC236}">
                <a16:creationId xmlns:a16="http://schemas.microsoft.com/office/drawing/2014/main" id="{8F9CBDC3-426F-45BB-9D4E-8825472D0949}"/>
              </a:ext>
            </a:extLst>
          </p:cNvPr>
          <p:cNvSpPr txBox="1">
            <a:spLocks noChangeArrowheads="1"/>
          </p:cNvSpPr>
          <p:nvPr/>
        </p:nvSpPr>
        <p:spPr bwMode="auto">
          <a:xfrm>
            <a:off x="0" y="0"/>
            <a:ext cx="4787900" cy="457200"/>
          </a:xfrm>
          <a:prstGeom prst="rect">
            <a:avLst/>
          </a:prstGeom>
          <a:noFill/>
          <a:ln w="9525">
            <a:noFill/>
            <a:miter lim="800000"/>
            <a:headEnd/>
            <a:tailEnd/>
          </a:ln>
        </p:spPr>
        <p:txBody>
          <a:bodyPr anchor="ctr"/>
          <a:lstStyle/>
          <a:p>
            <a:pPr algn="ctr">
              <a:defRPr/>
            </a:pPr>
            <a:r>
              <a:rPr lang="it-IT" b="1" kern="0" dirty="0">
                <a:solidFill>
                  <a:schemeClr val="tx2"/>
                </a:solidFill>
                <a:latin typeface="+mj-lt"/>
                <a:ea typeface="+mj-ea"/>
                <a:cs typeface="+mj-cs"/>
              </a:rPr>
              <a:t>Volo livellato</a:t>
            </a:r>
          </a:p>
        </p:txBody>
      </p:sp>
      <p:sp>
        <p:nvSpPr>
          <p:cNvPr id="7178" name="Rectangle 6">
            <a:extLst>
              <a:ext uri="{FF2B5EF4-FFF2-40B4-BE49-F238E27FC236}">
                <a16:creationId xmlns:a16="http://schemas.microsoft.com/office/drawing/2014/main" id="{00C2CE2B-6CE1-42A8-8175-55279F0886E6}"/>
              </a:ext>
            </a:extLst>
          </p:cNvPr>
          <p:cNvSpPr>
            <a:spLocks noChangeArrowheads="1"/>
          </p:cNvSpPr>
          <p:nvPr/>
        </p:nvSpPr>
        <p:spPr bwMode="auto">
          <a:xfrm>
            <a:off x="323850" y="357188"/>
            <a:ext cx="6802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VOLO LIV. – APPROCCIO GRAFICO</a:t>
            </a:r>
            <a:r>
              <a:rPr lang="it-IT" altLang="it-IT" sz="1800"/>
              <a:t> </a:t>
            </a:r>
          </a:p>
        </p:txBody>
      </p:sp>
      <p:sp>
        <p:nvSpPr>
          <p:cNvPr id="7179" name="Rectangle 7">
            <a:extLst>
              <a:ext uri="{FF2B5EF4-FFF2-40B4-BE49-F238E27FC236}">
                <a16:creationId xmlns:a16="http://schemas.microsoft.com/office/drawing/2014/main" id="{71EE9B2C-0231-4C79-BAE8-416FB9279093}"/>
              </a:ext>
            </a:extLst>
          </p:cNvPr>
          <p:cNvSpPr>
            <a:spLocks noChangeArrowheads="1"/>
          </p:cNvSpPr>
          <p:nvPr/>
        </p:nvSpPr>
        <p:spPr bwMode="auto">
          <a:xfrm>
            <a:off x="3786188" y="0"/>
            <a:ext cx="407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7180" name="Rettangolo 20">
            <a:extLst>
              <a:ext uri="{FF2B5EF4-FFF2-40B4-BE49-F238E27FC236}">
                <a16:creationId xmlns:a16="http://schemas.microsoft.com/office/drawing/2014/main" id="{71888AA4-B072-4225-97C7-3B4075200BE5}"/>
              </a:ext>
            </a:extLst>
          </p:cNvPr>
          <p:cNvSpPr>
            <a:spLocks noChangeArrowheads="1"/>
          </p:cNvSpPr>
          <p:nvPr/>
        </p:nvSpPr>
        <p:spPr bwMode="auto">
          <a:xfrm>
            <a:off x="0" y="4857750"/>
            <a:ext cx="85010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Velocità crociera (80% grado ammissione) :</a:t>
            </a:r>
          </a:p>
          <a:p>
            <a:pPr algn="just" eaLnBrk="1" hangingPunct="1"/>
            <a:r>
              <a:rPr lang="it-IT" altLang="it-IT" sz="2000">
                <a:cs typeface="Times New Roman" panose="02020603050405020304" pitchFamily="18" charset="0"/>
              </a:rPr>
              <a:t>S/L	                 V=790 Km/h   M=0.64</a:t>
            </a:r>
          </a:p>
          <a:p>
            <a:pPr algn="just" eaLnBrk="1" hangingPunct="1"/>
            <a:r>
              <a:rPr lang="it-IT" altLang="it-IT" sz="2000">
                <a:cs typeface="Times New Roman" panose="02020603050405020304" pitchFamily="18" charset="0"/>
              </a:rPr>
              <a:t>h=10,000 ft    V=825 Km/h   M=0.70</a:t>
            </a:r>
          </a:p>
          <a:p>
            <a:pPr algn="just" eaLnBrk="1" hangingPunct="1"/>
            <a:r>
              <a:rPr lang="it-IT" altLang="it-IT" sz="2000">
                <a:cs typeface="Times New Roman" panose="02020603050405020304" pitchFamily="18" charset="0"/>
              </a:rPr>
              <a:t>h=20,000 ft    V=880 Km/h   M=0.77</a:t>
            </a:r>
          </a:p>
          <a:p>
            <a:pPr algn="just" eaLnBrk="1" hangingPunct="1"/>
            <a:r>
              <a:rPr lang="it-IT" altLang="it-IT" sz="2000">
                <a:cs typeface="Times New Roman" panose="02020603050405020304" pitchFamily="18" charset="0"/>
              </a:rPr>
              <a:t>h=33,000 ft  </a:t>
            </a:r>
            <a:r>
              <a:rPr lang="it-IT" altLang="it-IT" sz="2000" b="1">
                <a:cs typeface="Times New Roman" panose="02020603050405020304" pitchFamily="18" charset="0"/>
              </a:rPr>
              <a:t>SPINTA NON SUFF per volare a questa manetta a questa quota</a:t>
            </a:r>
          </a:p>
        </p:txBody>
      </p:sp>
      <p:pic>
        <p:nvPicPr>
          <p:cNvPr id="7181" name="Picture 17">
            <a:extLst>
              <a:ext uri="{FF2B5EF4-FFF2-40B4-BE49-F238E27FC236}">
                <a16:creationId xmlns:a16="http://schemas.microsoft.com/office/drawing/2014/main" id="{27D2F076-57F1-4B6A-BAF2-C255AFCC20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071563"/>
            <a:ext cx="66294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2" name="Rettangolo 18">
            <a:extLst>
              <a:ext uri="{FF2B5EF4-FFF2-40B4-BE49-F238E27FC236}">
                <a16:creationId xmlns:a16="http://schemas.microsoft.com/office/drawing/2014/main" id="{31158E87-B808-4E6A-B80E-6647EDBA694B}"/>
              </a:ext>
            </a:extLst>
          </p:cNvPr>
          <p:cNvSpPr>
            <a:spLocks noChangeArrowheads="1"/>
          </p:cNvSpPr>
          <p:nvPr/>
        </p:nvSpPr>
        <p:spPr bwMode="auto">
          <a:xfrm>
            <a:off x="5857875" y="4714875"/>
            <a:ext cx="962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7183" name="Rettangolo 19">
            <a:extLst>
              <a:ext uri="{FF2B5EF4-FFF2-40B4-BE49-F238E27FC236}">
                <a16:creationId xmlns:a16="http://schemas.microsoft.com/office/drawing/2014/main" id="{6EB61E37-BAAC-479E-AA68-89F305B5A024}"/>
              </a:ext>
            </a:extLst>
          </p:cNvPr>
          <p:cNvSpPr>
            <a:spLocks noChangeArrowheads="1"/>
          </p:cNvSpPr>
          <p:nvPr/>
        </p:nvSpPr>
        <p:spPr bwMode="auto">
          <a:xfrm>
            <a:off x="3000375" y="1285875"/>
            <a:ext cx="6080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T , D</a:t>
            </a:r>
          </a:p>
          <a:p>
            <a:pPr eaLnBrk="1" hangingPunct="1"/>
            <a:r>
              <a:rPr lang="it-IT" altLang="it-IT" sz="1400" i="1">
                <a:cs typeface="Times New Roman" panose="02020603050405020304" pitchFamily="18" charset="0"/>
              </a:rPr>
              <a:t>[Kgf]</a:t>
            </a:r>
            <a:endParaRPr lang="it-IT" altLang="it-IT" sz="1400" i="1"/>
          </a:p>
        </p:txBody>
      </p:sp>
      <p:sp>
        <p:nvSpPr>
          <p:cNvPr id="7184" name="Rettangolo 21">
            <a:extLst>
              <a:ext uri="{FF2B5EF4-FFF2-40B4-BE49-F238E27FC236}">
                <a16:creationId xmlns:a16="http://schemas.microsoft.com/office/drawing/2014/main" id="{07F10389-7771-449D-B678-90F2E5393D0A}"/>
              </a:ext>
            </a:extLst>
          </p:cNvPr>
          <p:cNvSpPr>
            <a:spLocks noChangeArrowheads="1"/>
          </p:cNvSpPr>
          <p:nvPr/>
        </p:nvSpPr>
        <p:spPr bwMode="auto">
          <a:xfrm>
            <a:off x="0" y="2428875"/>
            <a:ext cx="2500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Un tipico livello usato in crociera corrisponde ad una manetta tra il 75 e 80%. </a:t>
            </a:r>
            <a:endParaRPr lang="it-IT" altLang="it-IT" sz="1800"/>
          </a:p>
        </p:txBody>
      </p:sp>
      <p:cxnSp>
        <p:nvCxnSpPr>
          <p:cNvPr id="22" name="Connettore 2 21">
            <a:extLst>
              <a:ext uri="{FF2B5EF4-FFF2-40B4-BE49-F238E27FC236}">
                <a16:creationId xmlns:a16="http://schemas.microsoft.com/office/drawing/2014/main" id="{24421924-B034-49A8-A7FE-BCD0FAB96E0C}"/>
              </a:ext>
            </a:extLst>
          </p:cNvPr>
          <p:cNvCxnSpPr/>
          <p:nvPr/>
        </p:nvCxnSpPr>
        <p:spPr>
          <a:xfrm rot="5400000" flipH="1" flipV="1">
            <a:off x="3929063" y="4214813"/>
            <a:ext cx="2071687" cy="1785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Segnaposto piè di pagina 4">
            <a:extLst>
              <a:ext uri="{FF2B5EF4-FFF2-40B4-BE49-F238E27FC236}">
                <a16:creationId xmlns:a16="http://schemas.microsoft.com/office/drawing/2014/main" id="{74F70923-F812-4E82-8183-A6BE414FAC76}"/>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FB4A7B1-0FB1-45D5-AA9F-F743388CFF5C}"/>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37891" name="Rectangle 3">
            <a:extLst>
              <a:ext uri="{FF2B5EF4-FFF2-40B4-BE49-F238E27FC236}">
                <a16:creationId xmlns:a16="http://schemas.microsoft.com/office/drawing/2014/main" id="{ECBC7DFA-BA92-4805-AE95-0FA3DE893639}"/>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2" name="Rectangle 4">
            <a:extLst>
              <a:ext uri="{FF2B5EF4-FFF2-40B4-BE49-F238E27FC236}">
                <a16:creationId xmlns:a16="http://schemas.microsoft.com/office/drawing/2014/main" id="{235D16DA-3DEA-4F40-B299-B40B752F9FB4}"/>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7893" name="Rectangle 5">
            <a:extLst>
              <a:ext uri="{FF2B5EF4-FFF2-40B4-BE49-F238E27FC236}">
                <a16:creationId xmlns:a16="http://schemas.microsoft.com/office/drawing/2014/main" id="{8F982B76-D987-422A-936F-182E2093453C}"/>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37894" name="Rectangle 6">
            <a:extLst>
              <a:ext uri="{FF2B5EF4-FFF2-40B4-BE49-F238E27FC236}">
                <a16:creationId xmlns:a16="http://schemas.microsoft.com/office/drawing/2014/main" id="{9F81545C-111D-4077-A4BC-5DB4C5AFB180}"/>
              </a:ext>
            </a:extLst>
          </p:cNvPr>
          <p:cNvSpPr>
            <a:spLocks noChangeArrowheads="1"/>
          </p:cNvSpPr>
          <p:nvPr/>
        </p:nvSpPr>
        <p:spPr bwMode="auto">
          <a:xfrm>
            <a:off x="0" y="714375"/>
            <a:ext cx="4071938"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Il Mach di crociera massimo valutato graficamente risulta pari a </a:t>
            </a:r>
            <a:r>
              <a:rPr lang="en-GB" altLang="it-IT" sz="2000" b="1"/>
              <a:t>M=0.89</a:t>
            </a:r>
            <a:r>
              <a:rPr lang="en-GB" altLang="it-IT" sz="2000"/>
              <a:t>.</a:t>
            </a:r>
          </a:p>
          <a:p>
            <a:pPr algn="just" eaLnBrk="1" hangingPunct="1"/>
            <a:endParaRPr lang="en-GB" altLang="it-IT" sz="2000"/>
          </a:p>
          <a:p>
            <a:pPr algn="just" eaLnBrk="1" hangingPunct="1"/>
            <a:r>
              <a:rPr lang="en-GB" altLang="it-IT" sz="2000"/>
              <a:t>Ciò non è FISICO ! </a:t>
            </a:r>
          </a:p>
          <a:p>
            <a:pPr algn="just" eaLnBrk="1" hangingPunct="1"/>
            <a:r>
              <a:rPr lang="en-GB" altLang="it-IT" sz="2000"/>
              <a:t>Infatti questo velivolo non riesce a volare a tali velocità.</a:t>
            </a:r>
          </a:p>
          <a:p>
            <a:pPr algn="just" eaLnBrk="1" hangingPunct="1"/>
            <a:endParaRPr lang="en-GB" altLang="it-IT" sz="2000"/>
          </a:p>
          <a:p>
            <a:pPr algn="just" eaLnBrk="1" hangingPunct="1"/>
            <a:r>
              <a:rPr lang="en-GB" altLang="it-IT" sz="2000" b="1"/>
              <a:t>Il problema è che abbiamo trascurato la resistenza di comprimibilità (Wave Drag) che modifica la polare (soprattutto il CDo) per M&gt;0.70-0.75.</a:t>
            </a:r>
          </a:p>
          <a:p>
            <a:pPr algn="just" eaLnBrk="1" hangingPunct="1"/>
            <a:endParaRPr lang="en-GB" altLang="it-IT" sz="2000" b="1"/>
          </a:p>
          <a:p>
            <a:pPr algn="just" eaLnBrk="1" hangingPunct="1"/>
            <a:r>
              <a:rPr lang="en-GB" altLang="it-IT" sz="2000" b="1"/>
              <a:t>La curva di resistenza usata presuppone polare parabolica (senza effetti comprimibilità). Per Mach alti, come già visto nel Cap 3, si ha invece un forte aumento della resistenza per la resistenza d’onda. </a:t>
            </a:r>
            <a:endParaRPr lang="it-IT" altLang="it-IT" sz="2000" b="1"/>
          </a:p>
        </p:txBody>
      </p:sp>
      <p:sp>
        <p:nvSpPr>
          <p:cNvPr id="37895" name="Rectangle 11">
            <a:extLst>
              <a:ext uri="{FF2B5EF4-FFF2-40B4-BE49-F238E27FC236}">
                <a16:creationId xmlns:a16="http://schemas.microsoft.com/office/drawing/2014/main" id="{545D642F-6BFB-482E-B748-011716C21B3D}"/>
              </a:ext>
            </a:extLst>
          </p:cNvPr>
          <p:cNvSpPr>
            <a:spLocks noChangeArrowheads="1"/>
          </p:cNvSpPr>
          <p:nvPr/>
        </p:nvSpPr>
        <p:spPr bwMode="auto">
          <a:xfrm>
            <a:off x="4429125" y="4945063"/>
            <a:ext cx="46609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A 33000 ft =&gt; M=0.89 !!!</a:t>
            </a:r>
          </a:p>
          <a:p>
            <a:pPr eaLnBrk="1" hangingPunct="1"/>
            <a:r>
              <a:rPr lang="en-GB" altLang="it-IT" sz="2000" b="1"/>
              <a:t>Il velivolo non riesce a volare a tali Mach</a:t>
            </a:r>
            <a:endParaRPr lang="it-IT" altLang="it-IT" sz="2000" b="1"/>
          </a:p>
        </p:txBody>
      </p:sp>
      <p:sp>
        <p:nvSpPr>
          <p:cNvPr id="37896" name="Segnaposto numero diapositiva 9">
            <a:extLst>
              <a:ext uri="{FF2B5EF4-FFF2-40B4-BE49-F238E27FC236}">
                <a16:creationId xmlns:a16="http://schemas.microsoft.com/office/drawing/2014/main" id="{4AAEA006-A4AA-43BA-93D4-B6F0B971E6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E925468-78C2-4594-BA6C-4DD55B401627}" type="slidenum">
              <a:rPr lang="it-IT" altLang="it-IT" sz="1400"/>
              <a:pPr eaLnBrk="1" hangingPunct="1"/>
              <a:t>12</a:t>
            </a:fld>
            <a:endParaRPr lang="it-IT" altLang="it-IT" sz="1400"/>
          </a:p>
        </p:txBody>
      </p:sp>
      <p:pic>
        <p:nvPicPr>
          <p:cNvPr id="37898" name="Picture 33">
            <a:extLst>
              <a:ext uri="{FF2B5EF4-FFF2-40B4-BE49-F238E27FC236}">
                <a16:creationId xmlns:a16="http://schemas.microsoft.com/office/drawing/2014/main" id="{F789F777-2A15-4C2D-B22B-72429D276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088" y="785813"/>
            <a:ext cx="501491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Rettangolo 39">
            <a:extLst>
              <a:ext uri="{FF2B5EF4-FFF2-40B4-BE49-F238E27FC236}">
                <a16:creationId xmlns:a16="http://schemas.microsoft.com/office/drawing/2014/main" id="{39750806-9BE1-4A0A-96FA-398AE8F55F9C}"/>
              </a:ext>
            </a:extLst>
          </p:cNvPr>
          <p:cNvSpPr>
            <a:spLocks noChangeArrowheads="1"/>
          </p:cNvSpPr>
          <p:nvPr/>
        </p:nvSpPr>
        <p:spPr bwMode="auto">
          <a:xfrm>
            <a:off x="7634288" y="3357563"/>
            <a:ext cx="652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Mach</a:t>
            </a:r>
            <a:endParaRPr lang="it-IT" altLang="it-IT" sz="1400" i="1"/>
          </a:p>
        </p:txBody>
      </p:sp>
      <p:sp>
        <p:nvSpPr>
          <p:cNvPr id="14" name="Ovale 13">
            <a:extLst>
              <a:ext uri="{FF2B5EF4-FFF2-40B4-BE49-F238E27FC236}">
                <a16:creationId xmlns:a16="http://schemas.microsoft.com/office/drawing/2014/main" id="{B99486F9-819F-4998-BC5A-A9F28F4970B2}"/>
              </a:ext>
            </a:extLst>
          </p:cNvPr>
          <p:cNvSpPr/>
          <p:nvPr/>
        </p:nvSpPr>
        <p:spPr>
          <a:xfrm>
            <a:off x="6786563" y="17145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5" name="Ovale 14">
            <a:extLst>
              <a:ext uri="{FF2B5EF4-FFF2-40B4-BE49-F238E27FC236}">
                <a16:creationId xmlns:a16="http://schemas.microsoft.com/office/drawing/2014/main" id="{B7B67358-EE0D-451F-9D5F-66C9286FCFDD}"/>
              </a:ext>
            </a:extLst>
          </p:cNvPr>
          <p:cNvSpPr/>
          <p:nvPr/>
        </p:nvSpPr>
        <p:spPr>
          <a:xfrm>
            <a:off x="7572375" y="235743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6" name="Ovale 15">
            <a:extLst>
              <a:ext uri="{FF2B5EF4-FFF2-40B4-BE49-F238E27FC236}">
                <a16:creationId xmlns:a16="http://schemas.microsoft.com/office/drawing/2014/main" id="{0C6C296A-D686-44A9-963A-C5948CEA9D85}"/>
              </a:ext>
            </a:extLst>
          </p:cNvPr>
          <p:cNvSpPr/>
          <p:nvPr/>
        </p:nvSpPr>
        <p:spPr>
          <a:xfrm>
            <a:off x="7091363" y="20907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7" name="Ovale 16">
            <a:extLst>
              <a:ext uri="{FF2B5EF4-FFF2-40B4-BE49-F238E27FC236}">
                <a16:creationId xmlns:a16="http://schemas.microsoft.com/office/drawing/2014/main" id="{2B4F9F9C-7A1D-4330-8F34-9B896658427A}"/>
              </a:ext>
            </a:extLst>
          </p:cNvPr>
          <p:cNvSpPr/>
          <p:nvPr/>
        </p:nvSpPr>
        <p:spPr>
          <a:xfrm>
            <a:off x="7572375" y="292893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8" name="Line 10">
            <a:extLst>
              <a:ext uri="{FF2B5EF4-FFF2-40B4-BE49-F238E27FC236}">
                <a16:creationId xmlns:a16="http://schemas.microsoft.com/office/drawing/2014/main" id="{AFD4DBFA-2ADB-40E5-A483-9C175DC98C0B}"/>
              </a:ext>
            </a:extLst>
          </p:cNvPr>
          <p:cNvSpPr>
            <a:spLocks noChangeShapeType="1"/>
          </p:cNvSpPr>
          <p:nvPr/>
        </p:nvSpPr>
        <p:spPr bwMode="auto">
          <a:xfrm flipV="1">
            <a:off x="6215063" y="3000375"/>
            <a:ext cx="1357312" cy="1928813"/>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pPr>
              <a:defRPr/>
            </a:pPr>
            <a:endParaRPr lang="it-IT"/>
          </a:p>
        </p:txBody>
      </p:sp>
      <p:sp>
        <p:nvSpPr>
          <p:cNvPr id="19" name="Segnaposto piè di pagina 4">
            <a:extLst>
              <a:ext uri="{FF2B5EF4-FFF2-40B4-BE49-F238E27FC236}">
                <a16:creationId xmlns:a16="http://schemas.microsoft.com/office/drawing/2014/main" id="{528C67A9-9053-468A-A663-BDA31594BAB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numero diapositiva 5">
            <a:extLst>
              <a:ext uri="{FF2B5EF4-FFF2-40B4-BE49-F238E27FC236}">
                <a16:creationId xmlns:a16="http://schemas.microsoft.com/office/drawing/2014/main" id="{DB2C9804-5F06-4008-B70E-9E4E392171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AC2999-1FEE-4F8B-8AC9-A54C4DCB9B72}" type="slidenum">
              <a:rPr lang="it-IT" altLang="it-IT" sz="1400">
                <a:latin typeface="Arial" panose="020B0604020202020204" pitchFamily="34" charset="0"/>
              </a:rPr>
              <a:pPr eaLnBrk="1" hangingPunct="1"/>
              <a:t>13</a:t>
            </a:fld>
            <a:endParaRPr lang="it-IT" altLang="it-IT" sz="1400">
              <a:latin typeface="Arial" panose="020B0604020202020204" pitchFamily="34" charset="0"/>
            </a:endParaRPr>
          </a:p>
        </p:txBody>
      </p:sp>
      <p:pic>
        <p:nvPicPr>
          <p:cNvPr id="38915" name="Picture 3">
            <a:extLst>
              <a:ext uri="{FF2B5EF4-FFF2-40B4-BE49-F238E27FC236}">
                <a16:creationId xmlns:a16="http://schemas.microsoft.com/office/drawing/2014/main" id="{2ACAE338-93D6-43C6-BE79-172BB57A0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2513"/>
            <a:ext cx="6948487"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Connettore 2 7">
            <a:extLst>
              <a:ext uri="{FF2B5EF4-FFF2-40B4-BE49-F238E27FC236}">
                <a16:creationId xmlns:a16="http://schemas.microsoft.com/office/drawing/2014/main" id="{C7D72FD9-67F9-497D-8B42-9D51B34BED86}"/>
              </a:ext>
            </a:extLst>
          </p:cNvPr>
          <p:cNvCxnSpPr/>
          <p:nvPr/>
        </p:nvCxnSpPr>
        <p:spPr>
          <a:xfrm rot="5400000" flipH="1" flipV="1">
            <a:off x="2465388" y="5607050"/>
            <a:ext cx="64293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Connettore 2 8">
            <a:extLst>
              <a:ext uri="{FF2B5EF4-FFF2-40B4-BE49-F238E27FC236}">
                <a16:creationId xmlns:a16="http://schemas.microsoft.com/office/drawing/2014/main" id="{CE10F5E1-4D79-4F80-92E5-7B6FDE337717}"/>
              </a:ext>
            </a:extLst>
          </p:cNvPr>
          <p:cNvCxnSpPr/>
          <p:nvPr/>
        </p:nvCxnSpPr>
        <p:spPr>
          <a:xfrm rot="5400000" flipH="1" flipV="1">
            <a:off x="2965450" y="5607050"/>
            <a:ext cx="64293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918" name="Rettangolo 9">
            <a:extLst>
              <a:ext uri="{FF2B5EF4-FFF2-40B4-BE49-F238E27FC236}">
                <a16:creationId xmlns:a16="http://schemas.microsoft.com/office/drawing/2014/main" id="{852313D9-14A4-460A-958D-5A6F959F175B}"/>
              </a:ext>
            </a:extLst>
          </p:cNvPr>
          <p:cNvSpPr>
            <a:spLocks noChangeArrowheads="1"/>
          </p:cNvSpPr>
          <p:nvPr/>
        </p:nvSpPr>
        <p:spPr bwMode="auto">
          <a:xfrm>
            <a:off x="1119188" y="5857875"/>
            <a:ext cx="5595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t-IT"/>
              <a:t>Mach critico        Mach di divergenza della resistenza</a:t>
            </a:r>
            <a:endParaRPr lang="it-IT" altLang="it-IT"/>
          </a:p>
        </p:txBody>
      </p:sp>
      <p:sp>
        <p:nvSpPr>
          <p:cNvPr id="10" name="Rectangle 2">
            <a:extLst>
              <a:ext uri="{FF2B5EF4-FFF2-40B4-BE49-F238E27FC236}">
                <a16:creationId xmlns:a16="http://schemas.microsoft.com/office/drawing/2014/main" id="{059469F0-D6D6-47D0-80FD-AC53D5BACE01}"/>
              </a:ext>
            </a:extLst>
          </p:cNvPr>
          <p:cNvSpPr txBox="1">
            <a:spLocks noChangeArrowheads="1"/>
          </p:cNvSpPr>
          <p:nvPr/>
        </p:nvSpPr>
        <p:spPr bwMode="auto">
          <a:xfrm>
            <a:off x="0" y="0"/>
            <a:ext cx="4787900" cy="457200"/>
          </a:xfrm>
          <a:prstGeom prst="rect">
            <a:avLst/>
          </a:prstGeom>
          <a:noFill/>
          <a:ln w="9525">
            <a:noFill/>
            <a:miter lim="800000"/>
            <a:headEnd/>
            <a:tailEnd/>
          </a:ln>
        </p:spPr>
        <p:txBody>
          <a:bodyPr anchor="ctr"/>
          <a:lstStyle/>
          <a:p>
            <a:pPr algn="ctr">
              <a:defRPr/>
            </a:pPr>
            <a:r>
              <a:rPr lang="it-IT" b="1" kern="0" dirty="0">
                <a:solidFill>
                  <a:schemeClr val="tx2"/>
                </a:solidFill>
                <a:latin typeface="+mj-lt"/>
                <a:ea typeface="+mj-ea"/>
                <a:cs typeface="+mj-cs"/>
              </a:rPr>
              <a:t>Volo livellato</a:t>
            </a:r>
          </a:p>
        </p:txBody>
      </p:sp>
      <p:sp>
        <p:nvSpPr>
          <p:cNvPr id="38921" name="Rectangle 5">
            <a:extLst>
              <a:ext uri="{FF2B5EF4-FFF2-40B4-BE49-F238E27FC236}">
                <a16:creationId xmlns:a16="http://schemas.microsoft.com/office/drawing/2014/main" id="{E1596D4B-C43B-4DBA-A7AD-EB6AFB9A7B18}"/>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1" name="Segnaposto piè di pagina 4">
            <a:extLst>
              <a:ext uri="{FF2B5EF4-FFF2-40B4-BE49-F238E27FC236}">
                <a16:creationId xmlns:a16="http://schemas.microsoft.com/office/drawing/2014/main" id="{6CC7ACCA-54DC-4450-AEB4-00898BC6C0A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E392A6B-98A7-4FD8-BF80-1AF55DC9C48D}"/>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39939" name="Rectangle 3">
            <a:extLst>
              <a:ext uri="{FF2B5EF4-FFF2-40B4-BE49-F238E27FC236}">
                <a16:creationId xmlns:a16="http://schemas.microsoft.com/office/drawing/2014/main" id="{831C20CA-0F54-4039-8801-AD95081DE85B}"/>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9940" name="Rectangle 5">
            <a:extLst>
              <a:ext uri="{FF2B5EF4-FFF2-40B4-BE49-F238E27FC236}">
                <a16:creationId xmlns:a16="http://schemas.microsoft.com/office/drawing/2014/main" id="{67C3609F-45FD-495B-98EC-5B23A366AB97}"/>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39941" name="Rectangle 6">
            <a:extLst>
              <a:ext uri="{FF2B5EF4-FFF2-40B4-BE49-F238E27FC236}">
                <a16:creationId xmlns:a16="http://schemas.microsoft.com/office/drawing/2014/main" id="{AF1B1353-C4E6-49AF-B47B-A4418FCBEEA7}"/>
              </a:ext>
            </a:extLst>
          </p:cNvPr>
          <p:cNvSpPr>
            <a:spLocks noChangeArrowheads="1"/>
          </p:cNvSpPr>
          <p:nvPr/>
        </p:nvSpPr>
        <p:spPr bwMode="auto">
          <a:xfrm>
            <a:off x="0" y="1268413"/>
            <a:ext cx="35004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a:t>L’incremento di resistenza dovuto alla comprimibilità dipende dal Mach di volo e dal </a:t>
            </a:r>
          </a:p>
          <a:p>
            <a:pPr algn="just" eaLnBrk="1" hangingPunct="1"/>
            <a:r>
              <a:rPr lang="en-GB" altLang="it-IT" b="1"/>
              <a:t>Mach critico   M</a:t>
            </a:r>
            <a:r>
              <a:rPr lang="en-GB" altLang="it-IT" sz="1800" b="1"/>
              <a:t>cc</a:t>
            </a:r>
            <a:endParaRPr lang="en-GB" altLang="it-IT" b="1"/>
          </a:p>
          <a:p>
            <a:pPr algn="just" eaLnBrk="1" hangingPunct="1"/>
            <a:r>
              <a:rPr lang="en-GB" altLang="it-IT"/>
              <a:t>del velivolo </a:t>
            </a:r>
          </a:p>
        </p:txBody>
      </p:sp>
      <p:pic>
        <p:nvPicPr>
          <p:cNvPr id="39942" name="Picture 10">
            <a:extLst>
              <a:ext uri="{FF2B5EF4-FFF2-40B4-BE49-F238E27FC236}">
                <a16:creationId xmlns:a16="http://schemas.microsoft.com/office/drawing/2014/main" id="{1CD99973-AB64-4160-8A9E-8973388B2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1166813"/>
            <a:ext cx="538162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1">
            <a:extLst>
              <a:ext uri="{FF2B5EF4-FFF2-40B4-BE49-F238E27FC236}">
                <a16:creationId xmlns:a16="http://schemas.microsoft.com/office/drawing/2014/main" id="{AB390F86-9155-4E06-A42B-F82070A43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5572125"/>
            <a:ext cx="70326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Segnaposto numero diapositiva 7">
            <a:extLst>
              <a:ext uri="{FF2B5EF4-FFF2-40B4-BE49-F238E27FC236}">
                <a16:creationId xmlns:a16="http://schemas.microsoft.com/office/drawing/2014/main" id="{80A668D1-7EE7-47A3-B04F-62CAA9CBE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7515729-1343-40D0-A5B3-CE00BF05CE21}" type="slidenum">
              <a:rPr lang="it-IT" altLang="it-IT" sz="1400"/>
              <a:pPr eaLnBrk="1" hangingPunct="1"/>
              <a:t>14</a:t>
            </a:fld>
            <a:endParaRPr lang="it-IT" altLang="it-IT" sz="1400"/>
          </a:p>
        </p:txBody>
      </p:sp>
      <p:cxnSp>
        <p:nvCxnSpPr>
          <p:cNvPr id="11" name="Connettore 2 10">
            <a:extLst>
              <a:ext uri="{FF2B5EF4-FFF2-40B4-BE49-F238E27FC236}">
                <a16:creationId xmlns:a16="http://schemas.microsoft.com/office/drawing/2014/main" id="{5809D6EF-E5DB-4B34-9A5C-80A95A0EEF0D}"/>
              </a:ext>
            </a:extLst>
          </p:cNvPr>
          <p:cNvCxnSpPr/>
          <p:nvPr/>
        </p:nvCxnSpPr>
        <p:spPr>
          <a:xfrm>
            <a:off x="2500313" y="3071813"/>
            <a:ext cx="1285875" cy="50006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9947" name="Rettangolo 11">
            <a:extLst>
              <a:ext uri="{FF2B5EF4-FFF2-40B4-BE49-F238E27FC236}">
                <a16:creationId xmlns:a16="http://schemas.microsoft.com/office/drawing/2014/main" id="{C26262AC-7860-425D-9258-30547FEBC7D6}"/>
              </a:ext>
            </a:extLst>
          </p:cNvPr>
          <p:cNvSpPr>
            <a:spLocks noChangeArrowheads="1"/>
          </p:cNvSpPr>
          <p:nvPr/>
        </p:nvSpPr>
        <p:spPr bwMode="auto">
          <a:xfrm>
            <a:off x="4214813" y="814388"/>
            <a:ext cx="4464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2000" b="1"/>
              <a:t>Diagramma per stimare il Mach critico</a:t>
            </a:r>
            <a:endParaRPr lang="it-IT" altLang="it-IT" sz="2000" b="1"/>
          </a:p>
        </p:txBody>
      </p:sp>
      <p:sp>
        <p:nvSpPr>
          <p:cNvPr id="13" name="Rettangolo 12">
            <a:extLst>
              <a:ext uri="{FF2B5EF4-FFF2-40B4-BE49-F238E27FC236}">
                <a16:creationId xmlns:a16="http://schemas.microsoft.com/office/drawing/2014/main" id="{717F38B2-7115-4150-A84C-04BD6173DADE}"/>
              </a:ext>
            </a:extLst>
          </p:cNvPr>
          <p:cNvSpPr/>
          <p:nvPr/>
        </p:nvSpPr>
        <p:spPr>
          <a:xfrm>
            <a:off x="0" y="3643313"/>
            <a:ext cx="3857625" cy="1631950"/>
          </a:xfrm>
          <a:prstGeom prst="rect">
            <a:avLst/>
          </a:prstGeom>
        </p:spPr>
        <p:txBody>
          <a:bodyPr>
            <a:spAutoFit/>
          </a:bodyPr>
          <a:lstStyle/>
          <a:p>
            <a:pPr>
              <a:defRPr/>
            </a:pPr>
            <a:r>
              <a:rPr lang="en-GB" sz="2000" dirty="0"/>
              <a:t>Il Mach </a:t>
            </a:r>
            <a:r>
              <a:rPr lang="en-GB" sz="2000" dirty="0" err="1"/>
              <a:t>critico</a:t>
            </a:r>
            <a:r>
              <a:rPr lang="en-GB" sz="2000" dirty="0"/>
              <a:t> del </a:t>
            </a:r>
            <a:r>
              <a:rPr lang="en-GB" sz="2000" dirty="0" err="1"/>
              <a:t>velivolo</a:t>
            </a:r>
            <a:r>
              <a:rPr lang="en-GB" sz="2000" dirty="0"/>
              <a:t> </a:t>
            </a:r>
          </a:p>
          <a:p>
            <a:pPr>
              <a:defRPr/>
            </a:pPr>
            <a:r>
              <a:rPr lang="en-GB" sz="2000" dirty="0" err="1"/>
              <a:t>dipende</a:t>
            </a:r>
            <a:r>
              <a:rPr lang="en-GB" sz="2000" dirty="0"/>
              <a:t> </a:t>
            </a:r>
            <a:r>
              <a:rPr lang="en-GB" sz="2000" dirty="0" err="1"/>
              <a:t>da</a:t>
            </a:r>
            <a:r>
              <a:rPr lang="en-GB" sz="2000" dirty="0"/>
              <a:t>: </a:t>
            </a:r>
          </a:p>
          <a:p>
            <a:pPr>
              <a:buFontTx/>
              <a:buChar char="-"/>
              <a:defRPr/>
            </a:pPr>
            <a:r>
              <a:rPr lang="en-GB" sz="2000" dirty="0"/>
              <a:t> </a:t>
            </a:r>
            <a:r>
              <a:rPr lang="en-GB" sz="2000" dirty="0" err="1"/>
              <a:t>Spessore</a:t>
            </a:r>
            <a:r>
              <a:rPr lang="en-GB" sz="2000" dirty="0"/>
              <a:t> </a:t>
            </a:r>
            <a:r>
              <a:rPr lang="en-GB" sz="2000" dirty="0" err="1"/>
              <a:t>percentuale</a:t>
            </a:r>
            <a:r>
              <a:rPr lang="en-GB" sz="2000" dirty="0"/>
              <a:t> </a:t>
            </a:r>
            <a:r>
              <a:rPr lang="en-GB" sz="2000" dirty="0" err="1"/>
              <a:t>dell’ala</a:t>
            </a:r>
            <a:r>
              <a:rPr lang="en-GB" sz="2000" dirty="0"/>
              <a:t> (t/c)</a:t>
            </a:r>
          </a:p>
          <a:p>
            <a:pPr>
              <a:buFontTx/>
              <a:buChar char="-"/>
              <a:defRPr/>
            </a:pPr>
            <a:r>
              <a:rPr lang="en-GB" sz="2000" dirty="0"/>
              <a:t> </a:t>
            </a:r>
            <a:r>
              <a:rPr lang="en-GB" sz="2000" dirty="0" err="1"/>
              <a:t>Angolo</a:t>
            </a:r>
            <a:r>
              <a:rPr lang="en-GB" sz="2000" dirty="0"/>
              <a:t> </a:t>
            </a:r>
            <a:r>
              <a:rPr lang="en-GB" sz="2000" dirty="0" err="1"/>
              <a:t>di</a:t>
            </a:r>
            <a:r>
              <a:rPr lang="en-GB" sz="2000" dirty="0"/>
              <a:t> </a:t>
            </a:r>
            <a:r>
              <a:rPr lang="en-GB" sz="2000" dirty="0" err="1"/>
              <a:t>freccia</a:t>
            </a:r>
            <a:r>
              <a:rPr lang="en-GB" sz="2000" dirty="0"/>
              <a:t> </a:t>
            </a:r>
            <a:r>
              <a:rPr lang="en-GB" sz="2000" dirty="0">
                <a:latin typeface="Symbol" pitchFamily="18" charset="2"/>
              </a:rPr>
              <a:t>L</a:t>
            </a:r>
            <a:endParaRPr lang="it-IT" sz="2000" dirty="0">
              <a:latin typeface="+mn-lt"/>
            </a:endParaRPr>
          </a:p>
          <a:p>
            <a:pPr>
              <a:buFontTx/>
              <a:buChar char="-"/>
              <a:defRPr/>
            </a:pPr>
            <a:r>
              <a:rPr lang="it-IT" sz="2000" dirty="0">
                <a:latin typeface="+mn-lt"/>
              </a:rPr>
              <a:t> Assetto (</a:t>
            </a:r>
            <a:r>
              <a:rPr lang="it-IT" sz="2000" dirty="0" err="1">
                <a:latin typeface="+mn-lt"/>
              </a:rPr>
              <a:t>coeff</a:t>
            </a:r>
            <a:r>
              <a:rPr lang="it-IT" sz="2000" dirty="0">
                <a:latin typeface="+mn-lt"/>
              </a:rPr>
              <a:t> di portanza </a:t>
            </a:r>
            <a:r>
              <a:rPr lang="it-IT" sz="2000" dirty="0" err="1">
                <a:latin typeface="+mn-lt"/>
              </a:rPr>
              <a:t>CL</a:t>
            </a:r>
            <a:r>
              <a:rPr lang="it-IT" sz="2000" dirty="0">
                <a:latin typeface="+mn-lt"/>
              </a:rPr>
              <a:t>)</a:t>
            </a:r>
            <a:endParaRPr lang="en-GB" sz="2000" dirty="0">
              <a:latin typeface="Symbol" pitchFamily="18" charset="2"/>
            </a:endParaRPr>
          </a:p>
        </p:txBody>
      </p:sp>
      <p:sp>
        <p:nvSpPr>
          <p:cNvPr id="14" name="Segnaposto piè di pagina 4">
            <a:extLst>
              <a:ext uri="{FF2B5EF4-FFF2-40B4-BE49-F238E27FC236}">
                <a16:creationId xmlns:a16="http://schemas.microsoft.com/office/drawing/2014/main" id="{1888D7AC-CB36-4307-8641-49BF9F9BDBB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9621C6D-A54E-4AE6-AB00-FAE3BC6AD37B}"/>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0963" name="Rectangle 3">
            <a:extLst>
              <a:ext uri="{FF2B5EF4-FFF2-40B4-BE49-F238E27FC236}">
                <a16:creationId xmlns:a16="http://schemas.microsoft.com/office/drawing/2014/main" id="{FAEED699-6EAA-454C-A25E-2C603A7F8B22}"/>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0964" name="Rectangle 4">
            <a:extLst>
              <a:ext uri="{FF2B5EF4-FFF2-40B4-BE49-F238E27FC236}">
                <a16:creationId xmlns:a16="http://schemas.microsoft.com/office/drawing/2014/main" id="{1E0B4FAB-8531-4630-8FAC-FF4ECBF48675}"/>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pic>
        <p:nvPicPr>
          <p:cNvPr id="40965" name="Picture 6">
            <a:extLst>
              <a:ext uri="{FF2B5EF4-FFF2-40B4-BE49-F238E27FC236}">
                <a16:creationId xmlns:a16="http://schemas.microsoft.com/office/drawing/2014/main" id="{2A34B7EE-2EAD-4D28-B0E5-2A67E291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438" y="765175"/>
            <a:ext cx="437356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7">
            <a:extLst>
              <a:ext uri="{FF2B5EF4-FFF2-40B4-BE49-F238E27FC236}">
                <a16:creationId xmlns:a16="http://schemas.microsoft.com/office/drawing/2014/main" id="{1A415248-FB3E-4E4D-9F74-EE61E158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36613"/>
            <a:ext cx="53768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a:extLst>
              <a:ext uri="{FF2B5EF4-FFF2-40B4-BE49-F238E27FC236}">
                <a16:creationId xmlns:a16="http://schemas.microsoft.com/office/drawing/2014/main" id="{CDFC16F8-C663-41B1-832B-41BF6FD5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437063"/>
            <a:ext cx="7886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Segnaposto numero diapositiva 7">
            <a:extLst>
              <a:ext uri="{FF2B5EF4-FFF2-40B4-BE49-F238E27FC236}">
                <a16:creationId xmlns:a16="http://schemas.microsoft.com/office/drawing/2014/main" id="{6424BF8D-8CCA-45E2-A0DE-53B31C1949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A557D4-1CFF-4502-997F-F38BC21EB38F}" type="slidenum">
              <a:rPr lang="it-IT" altLang="it-IT" sz="1400"/>
              <a:pPr eaLnBrk="1" hangingPunct="1"/>
              <a:t>15</a:t>
            </a:fld>
            <a:endParaRPr lang="it-IT" altLang="it-IT" sz="1400"/>
          </a:p>
        </p:txBody>
      </p:sp>
      <p:sp>
        <p:nvSpPr>
          <p:cNvPr id="40970" name="Rettangolo 9">
            <a:extLst>
              <a:ext uri="{FF2B5EF4-FFF2-40B4-BE49-F238E27FC236}">
                <a16:creationId xmlns:a16="http://schemas.microsoft.com/office/drawing/2014/main" id="{F50237F1-5FD3-4D4D-B42F-5FDFA489FB39}"/>
              </a:ext>
            </a:extLst>
          </p:cNvPr>
          <p:cNvSpPr>
            <a:spLocks noChangeArrowheads="1"/>
          </p:cNvSpPr>
          <p:nvPr/>
        </p:nvSpPr>
        <p:spPr bwMode="auto">
          <a:xfrm>
            <a:off x="285750" y="1857375"/>
            <a:ext cx="37576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Stimato il Mach critico  M</a:t>
            </a:r>
            <a:r>
              <a:rPr lang="en-GB" altLang="it-IT" sz="2000"/>
              <a:t>cc</a:t>
            </a:r>
            <a:r>
              <a:rPr lang="en-GB" altLang="it-IT"/>
              <a:t> </a:t>
            </a:r>
          </a:p>
          <a:p>
            <a:pPr eaLnBrk="1" hangingPunct="1"/>
            <a:r>
              <a:rPr lang="en-GB" altLang="it-IT"/>
              <a:t>dal diagramma</a:t>
            </a:r>
          </a:p>
          <a:p>
            <a:pPr eaLnBrk="1" hangingPunct="1"/>
            <a:endParaRPr lang="en-GB" altLang="it-IT"/>
          </a:p>
          <a:p>
            <a:pPr eaLnBrk="1" hangingPunct="1">
              <a:buFont typeface="Symbol" panose="05050102010706020507" pitchFamily="18" charset="2"/>
              <a:buChar char="Þ"/>
            </a:pPr>
            <a:r>
              <a:rPr lang="en-GB" altLang="it-IT"/>
              <a:t>Si può stimare il </a:t>
            </a:r>
          </a:p>
          <a:p>
            <a:pPr eaLnBrk="1" hangingPunct="1"/>
            <a:r>
              <a:rPr lang="en-GB" altLang="it-IT"/>
              <a:t>Mach di divergenza   M</a:t>
            </a:r>
            <a:r>
              <a:rPr lang="en-GB" altLang="it-IT" sz="1400"/>
              <a:t>DD</a:t>
            </a:r>
            <a:endParaRPr lang="it-IT" altLang="it-IT" sz="1400"/>
          </a:p>
        </p:txBody>
      </p:sp>
      <p:sp>
        <p:nvSpPr>
          <p:cNvPr id="11" name="Segnaposto piè di pagina 4">
            <a:extLst>
              <a:ext uri="{FF2B5EF4-FFF2-40B4-BE49-F238E27FC236}">
                <a16:creationId xmlns:a16="http://schemas.microsoft.com/office/drawing/2014/main" id="{4D1A143A-D1A2-498E-B094-680E12957C2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4A6A86D-F65F-4A1B-8E7C-AC3D52158BEC}"/>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1987" name="Rectangle 3">
            <a:extLst>
              <a:ext uri="{FF2B5EF4-FFF2-40B4-BE49-F238E27FC236}">
                <a16:creationId xmlns:a16="http://schemas.microsoft.com/office/drawing/2014/main" id="{057C2736-58E2-482C-A069-8D7528884183}"/>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988" name="Rectangle 4">
            <a:extLst>
              <a:ext uri="{FF2B5EF4-FFF2-40B4-BE49-F238E27FC236}">
                <a16:creationId xmlns:a16="http://schemas.microsoft.com/office/drawing/2014/main" id="{06DBA761-5D7A-4B34-ADBA-21929FE318CE}"/>
              </a:ext>
            </a:extLst>
          </p:cNvPr>
          <p:cNvSpPr>
            <a:spLocks noChangeArrowheads="1"/>
          </p:cNvSpPr>
          <p:nvPr/>
        </p:nvSpPr>
        <p:spPr bwMode="auto">
          <a:xfrm>
            <a:off x="323850" y="404813"/>
            <a:ext cx="7656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INCREMENTO DI RESISTENZA PER Mach elevati   o anche per M&gt;Mcc</a:t>
            </a:r>
            <a:r>
              <a:rPr lang="it-IT" altLang="it-IT" sz="1800"/>
              <a:t> </a:t>
            </a:r>
          </a:p>
        </p:txBody>
      </p:sp>
      <p:sp>
        <p:nvSpPr>
          <p:cNvPr id="41989" name="Rectangle 5">
            <a:extLst>
              <a:ext uri="{FF2B5EF4-FFF2-40B4-BE49-F238E27FC236}">
                <a16:creationId xmlns:a16="http://schemas.microsoft.com/office/drawing/2014/main" id="{3450C612-5130-4AA1-AB0B-BBD78C82328C}"/>
              </a:ext>
            </a:extLst>
          </p:cNvPr>
          <p:cNvSpPr>
            <a:spLocks noChangeArrowheads="1"/>
          </p:cNvSpPr>
          <p:nvPr/>
        </p:nvSpPr>
        <p:spPr bwMode="auto">
          <a:xfrm>
            <a:off x="0" y="1268413"/>
            <a:ext cx="27717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L’incremento di resistenza dovuto alla comprimibilità dipende dal Mach di volo e dal Mach critico del velivolo. </a:t>
            </a:r>
          </a:p>
          <a:p>
            <a:pPr algn="just" eaLnBrk="1" hangingPunct="1"/>
            <a:endParaRPr lang="en-GB" altLang="it-IT" sz="2000"/>
          </a:p>
          <a:p>
            <a:pPr algn="just" eaLnBrk="1" hangingPunct="1"/>
            <a:r>
              <a:rPr lang="en-GB" altLang="it-IT" sz="2000"/>
              <a:t>Stimando il dCD da tale diagramma si possono costruire le curve di resistenza (polari) a vari valori del Mach.</a:t>
            </a:r>
          </a:p>
        </p:txBody>
      </p:sp>
      <p:pic>
        <p:nvPicPr>
          <p:cNvPr id="41990" name="Picture 7">
            <a:extLst>
              <a:ext uri="{FF2B5EF4-FFF2-40B4-BE49-F238E27FC236}">
                <a16:creationId xmlns:a16="http://schemas.microsoft.com/office/drawing/2014/main" id="{CE05EE9F-B193-4555-B03A-30F0F5971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071563"/>
            <a:ext cx="637222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Segnaposto numero diapositiva 6">
            <a:extLst>
              <a:ext uri="{FF2B5EF4-FFF2-40B4-BE49-F238E27FC236}">
                <a16:creationId xmlns:a16="http://schemas.microsoft.com/office/drawing/2014/main" id="{7A880C0C-5159-4DFB-A8D8-78B16C216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56446E7-0C38-4029-A9B6-B38108AF8AAC}" type="slidenum">
              <a:rPr lang="it-IT" altLang="it-IT" sz="1400"/>
              <a:pPr eaLnBrk="1" hangingPunct="1"/>
              <a:t>16</a:t>
            </a:fld>
            <a:endParaRPr lang="it-IT" altLang="it-IT" sz="1400"/>
          </a:p>
        </p:txBody>
      </p:sp>
      <p:sp>
        <p:nvSpPr>
          <p:cNvPr id="9" name="Segnaposto piè di pagina 4">
            <a:extLst>
              <a:ext uri="{FF2B5EF4-FFF2-40B4-BE49-F238E27FC236}">
                <a16:creationId xmlns:a16="http://schemas.microsoft.com/office/drawing/2014/main" id="{8201B7A0-C36C-407D-97A0-FB1609265D6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CC18FD8-4C4D-4AB7-BD52-EE7286390F64}"/>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3011" name="Rectangle 3">
            <a:extLst>
              <a:ext uri="{FF2B5EF4-FFF2-40B4-BE49-F238E27FC236}">
                <a16:creationId xmlns:a16="http://schemas.microsoft.com/office/drawing/2014/main" id="{795B7F66-AE47-45E2-AFC0-0E4CF044639B}"/>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3012" name="Rectangle 4">
            <a:extLst>
              <a:ext uri="{FF2B5EF4-FFF2-40B4-BE49-F238E27FC236}">
                <a16:creationId xmlns:a16="http://schemas.microsoft.com/office/drawing/2014/main" id="{8CFC4033-AD1E-40E1-ABCD-1386947024FF}"/>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3013" name="Line 8">
            <a:extLst>
              <a:ext uri="{FF2B5EF4-FFF2-40B4-BE49-F238E27FC236}">
                <a16:creationId xmlns:a16="http://schemas.microsoft.com/office/drawing/2014/main" id="{AA9C72B8-36FC-4CC2-B20C-04157B222875}"/>
              </a:ext>
            </a:extLst>
          </p:cNvPr>
          <p:cNvSpPr>
            <a:spLocks noChangeShapeType="1"/>
          </p:cNvSpPr>
          <p:nvPr/>
        </p:nvSpPr>
        <p:spPr bwMode="auto">
          <a:xfrm>
            <a:off x="4000500" y="1428750"/>
            <a:ext cx="1368425"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43014" name="Segnaposto numero diapositiva 7">
            <a:extLst>
              <a:ext uri="{FF2B5EF4-FFF2-40B4-BE49-F238E27FC236}">
                <a16:creationId xmlns:a16="http://schemas.microsoft.com/office/drawing/2014/main" id="{8D9F21D8-17C9-403D-A076-B5D804E4BB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32B74D1-E371-4DB2-9B97-BF2CF3F6C8B1}" type="slidenum">
              <a:rPr lang="it-IT" altLang="it-IT" sz="1400"/>
              <a:pPr eaLnBrk="1" hangingPunct="1"/>
              <a:t>17</a:t>
            </a:fld>
            <a:endParaRPr lang="it-IT" altLang="it-IT" sz="1400"/>
          </a:p>
        </p:txBody>
      </p:sp>
      <p:sp>
        <p:nvSpPr>
          <p:cNvPr id="43016" name="Rettangolo 9">
            <a:extLst>
              <a:ext uri="{FF2B5EF4-FFF2-40B4-BE49-F238E27FC236}">
                <a16:creationId xmlns:a16="http://schemas.microsoft.com/office/drawing/2014/main" id="{EAF41932-3CE2-4005-8884-51C8468EF66B}"/>
              </a:ext>
            </a:extLst>
          </p:cNvPr>
          <p:cNvSpPr>
            <a:spLocks noChangeArrowheads="1"/>
          </p:cNvSpPr>
          <p:nvPr/>
        </p:nvSpPr>
        <p:spPr bwMode="auto">
          <a:xfrm>
            <a:off x="5857875" y="928688"/>
            <a:ext cx="32146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Con tali curve si può costruire la reale curva di resistenza del velivolo che tiene conto anche della resistenza di comprimibilità.</a:t>
            </a:r>
          </a:p>
        </p:txBody>
      </p:sp>
      <p:pic>
        <p:nvPicPr>
          <p:cNvPr id="43017" name="Picture 10">
            <a:extLst>
              <a:ext uri="{FF2B5EF4-FFF2-40B4-BE49-F238E27FC236}">
                <a16:creationId xmlns:a16="http://schemas.microsoft.com/office/drawing/2014/main" id="{C8A53AA3-6D30-480A-A31B-E5BFF71B5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714375"/>
            <a:ext cx="55864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Connettore 2 15">
            <a:extLst>
              <a:ext uri="{FF2B5EF4-FFF2-40B4-BE49-F238E27FC236}">
                <a16:creationId xmlns:a16="http://schemas.microsoft.com/office/drawing/2014/main" id="{958D7C2F-5A78-4064-96DD-0F71040483C9}"/>
              </a:ext>
            </a:extLst>
          </p:cNvPr>
          <p:cNvCxnSpPr/>
          <p:nvPr/>
        </p:nvCxnSpPr>
        <p:spPr>
          <a:xfrm>
            <a:off x="2714625" y="1143000"/>
            <a:ext cx="1214438" cy="100012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3019" name="Text Box 9">
            <a:extLst>
              <a:ext uri="{FF2B5EF4-FFF2-40B4-BE49-F238E27FC236}">
                <a16:creationId xmlns:a16="http://schemas.microsoft.com/office/drawing/2014/main" id="{B47A29C3-FBAC-4D93-9EDD-D48465848338}"/>
              </a:ext>
            </a:extLst>
          </p:cNvPr>
          <p:cNvSpPr txBox="1">
            <a:spLocks noChangeArrowheads="1"/>
          </p:cNvSpPr>
          <p:nvPr/>
        </p:nvSpPr>
        <p:spPr bwMode="auto">
          <a:xfrm>
            <a:off x="2643188" y="2286000"/>
            <a:ext cx="288448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Mach (0.60, 0.75, 0.80, 0.83)</a:t>
            </a:r>
          </a:p>
        </p:txBody>
      </p:sp>
      <p:pic>
        <p:nvPicPr>
          <p:cNvPr id="43020" name="Picture 11">
            <a:extLst>
              <a:ext uri="{FF2B5EF4-FFF2-40B4-BE49-F238E27FC236}">
                <a16:creationId xmlns:a16="http://schemas.microsoft.com/office/drawing/2014/main" id="{BE872F07-D63D-482F-97F9-13AA0DC0B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613" y="3357563"/>
            <a:ext cx="54419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Picture 12">
            <a:extLst>
              <a:ext uri="{FF2B5EF4-FFF2-40B4-BE49-F238E27FC236}">
                <a16:creationId xmlns:a16="http://schemas.microsoft.com/office/drawing/2014/main" id="{FCEAF8C7-9E74-4560-AFC6-F8FB0C34B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3786188"/>
            <a:ext cx="4410075"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Rettangolo 19">
            <a:extLst>
              <a:ext uri="{FF2B5EF4-FFF2-40B4-BE49-F238E27FC236}">
                <a16:creationId xmlns:a16="http://schemas.microsoft.com/office/drawing/2014/main" id="{85E33AAB-DE51-44E1-B2D0-DE4F52F41CC0}"/>
              </a:ext>
            </a:extLst>
          </p:cNvPr>
          <p:cNvSpPr>
            <a:spLocks noChangeArrowheads="1"/>
          </p:cNvSpPr>
          <p:nvPr/>
        </p:nvSpPr>
        <p:spPr bwMode="auto">
          <a:xfrm>
            <a:off x="5072063" y="3786188"/>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400" i="1">
                <a:cs typeface="Times New Roman" panose="02020603050405020304" pitchFamily="18" charset="0"/>
              </a:rPr>
              <a:t>[Kgf]</a:t>
            </a:r>
            <a:endParaRPr lang="it-IT" altLang="it-IT" sz="1400" i="1"/>
          </a:p>
        </p:txBody>
      </p:sp>
      <p:sp>
        <p:nvSpPr>
          <p:cNvPr id="43023" name="Rettangolo 19">
            <a:extLst>
              <a:ext uri="{FF2B5EF4-FFF2-40B4-BE49-F238E27FC236}">
                <a16:creationId xmlns:a16="http://schemas.microsoft.com/office/drawing/2014/main" id="{117BAC65-EE5F-4017-BD4A-2B37BAAA38C6}"/>
              </a:ext>
            </a:extLst>
          </p:cNvPr>
          <p:cNvSpPr>
            <a:spLocks noChangeArrowheads="1"/>
          </p:cNvSpPr>
          <p:nvPr/>
        </p:nvSpPr>
        <p:spPr bwMode="auto">
          <a:xfrm>
            <a:off x="0" y="4714875"/>
            <a:ext cx="85725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400" i="1">
                <a:cs typeface="Times New Roman" panose="02020603050405020304" pitchFamily="18" charset="0"/>
              </a:rPr>
              <a:t>[Kgf]</a:t>
            </a:r>
            <a:endParaRPr lang="it-IT" altLang="it-IT" sz="1400" i="1"/>
          </a:p>
        </p:txBody>
      </p:sp>
      <p:sp>
        <p:nvSpPr>
          <p:cNvPr id="43024" name="Rettangolo 22">
            <a:extLst>
              <a:ext uri="{FF2B5EF4-FFF2-40B4-BE49-F238E27FC236}">
                <a16:creationId xmlns:a16="http://schemas.microsoft.com/office/drawing/2014/main" id="{713742D9-2D3A-4F17-8FD9-9469D7AA55C8}"/>
              </a:ext>
            </a:extLst>
          </p:cNvPr>
          <p:cNvSpPr>
            <a:spLocks noChangeArrowheads="1"/>
          </p:cNvSpPr>
          <p:nvPr/>
        </p:nvSpPr>
        <p:spPr bwMode="auto">
          <a:xfrm>
            <a:off x="1285875" y="4000500"/>
            <a:ext cx="2241550" cy="307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1400" b="1"/>
              <a:t>Con polare solo parabolica</a:t>
            </a:r>
            <a:endParaRPr lang="it-IT" altLang="it-IT" sz="1400" b="1"/>
          </a:p>
        </p:txBody>
      </p:sp>
      <p:sp>
        <p:nvSpPr>
          <p:cNvPr id="43025" name="Rettangolo 35">
            <a:extLst>
              <a:ext uri="{FF2B5EF4-FFF2-40B4-BE49-F238E27FC236}">
                <a16:creationId xmlns:a16="http://schemas.microsoft.com/office/drawing/2014/main" id="{818A19C2-09DA-48B3-9C05-3DB75176C7DA}"/>
              </a:ext>
            </a:extLst>
          </p:cNvPr>
          <p:cNvSpPr>
            <a:spLocks noChangeArrowheads="1"/>
          </p:cNvSpPr>
          <p:nvPr/>
        </p:nvSpPr>
        <p:spPr bwMode="auto">
          <a:xfrm>
            <a:off x="8072438" y="4376738"/>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h=20,000 ft</a:t>
            </a:r>
            <a:endParaRPr lang="it-IT" altLang="it-IT" sz="1200" i="1"/>
          </a:p>
        </p:txBody>
      </p:sp>
      <p:sp>
        <p:nvSpPr>
          <p:cNvPr id="43026" name="Rettangolo 35">
            <a:extLst>
              <a:ext uri="{FF2B5EF4-FFF2-40B4-BE49-F238E27FC236}">
                <a16:creationId xmlns:a16="http://schemas.microsoft.com/office/drawing/2014/main" id="{037D6FEA-8726-4A23-AAB0-ADA7FB6A985B}"/>
              </a:ext>
            </a:extLst>
          </p:cNvPr>
          <p:cNvSpPr>
            <a:spLocks noChangeArrowheads="1"/>
          </p:cNvSpPr>
          <p:nvPr/>
        </p:nvSpPr>
        <p:spPr bwMode="auto">
          <a:xfrm>
            <a:off x="7773988" y="4938713"/>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h=33,000 ft</a:t>
            </a:r>
            <a:endParaRPr lang="it-IT" altLang="it-IT" sz="1200" i="1"/>
          </a:p>
        </p:txBody>
      </p:sp>
      <p:sp>
        <p:nvSpPr>
          <p:cNvPr id="43027" name="Rettangolo 35">
            <a:extLst>
              <a:ext uri="{FF2B5EF4-FFF2-40B4-BE49-F238E27FC236}">
                <a16:creationId xmlns:a16="http://schemas.microsoft.com/office/drawing/2014/main" id="{B0C4AAF6-67E5-4830-9FA8-FBD13F53DC9C}"/>
              </a:ext>
            </a:extLst>
          </p:cNvPr>
          <p:cNvSpPr>
            <a:spLocks noChangeArrowheads="1"/>
          </p:cNvSpPr>
          <p:nvPr/>
        </p:nvSpPr>
        <p:spPr bwMode="auto">
          <a:xfrm>
            <a:off x="7000875" y="4071938"/>
            <a:ext cx="50006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 0</a:t>
            </a:r>
            <a:endParaRPr lang="it-IT" altLang="it-IT" sz="1200" i="1"/>
          </a:p>
        </p:txBody>
      </p:sp>
      <p:sp>
        <p:nvSpPr>
          <p:cNvPr id="20" name="Segnaposto piè di pagina 4">
            <a:extLst>
              <a:ext uri="{FF2B5EF4-FFF2-40B4-BE49-F238E27FC236}">
                <a16:creationId xmlns:a16="http://schemas.microsoft.com/office/drawing/2014/main" id="{F37CB3D8-65B0-41D7-AD05-7AFA8E4F0CF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0000CB9-BE00-4255-A081-960C3259F189}"/>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4035" name="Rectangle 3">
            <a:extLst>
              <a:ext uri="{FF2B5EF4-FFF2-40B4-BE49-F238E27FC236}">
                <a16:creationId xmlns:a16="http://schemas.microsoft.com/office/drawing/2014/main" id="{A9B4A26D-C298-4939-9467-EB9D7EB02839}"/>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4036" name="Rectangle 4">
            <a:extLst>
              <a:ext uri="{FF2B5EF4-FFF2-40B4-BE49-F238E27FC236}">
                <a16:creationId xmlns:a16="http://schemas.microsoft.com/office/drawing/2014/main" id="{DFD44ABE-A61D-4C42-87A8-9B569AF44D38}"/>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4037" name="Segnaposto numero diapositiva 7">
            <a:extLst>
              <a:ext uri="{FF2B5EF4-FFF2-40B4-BE49-F238E27FC236}">
                <a16:creationId xmlns:a16="http://schemas.microsoft.com/office/drawing/2014/main" id="{E3F08184-31D0-4F8D-8677-F222293585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3E8BB8-FDEA-45C1-9404-35B7AE337318}" type="slidenum">
              <a:rPr lang="it-IT" altLang="it-IT" sz="1400"/>
              <a:pPr eaLnBrk="1" hangingPunct="1"/>
              <a:t>18</a:t>
            </a:fld>
            <a:endParaRPr lang="it-IT" altLang="it-IT" sz="1400"/>
          </a:p>
        </p:txBody>
      </p:sp>
      <p:sp>
        <p:nvSpPr>
          <p:cNvPr id="44039" name="Rettangolo 9">
            <a:extLst>
              <a:ext uri="{FF2B5EF4-FFF2-40B4-BE49-F238E27FC236}">
                <a16:creationId xmlns:a16="http://schemas.microsoft.com/office/drawing/2014/main" id="{FAA2CEFF-BC66-4A74-89B9-98D41D9BE464}"/>
              </a:ext>
            </a:extLst>
          </p:cNvPr>
          <p:cNvSpPr>
            <a:spLocks noChangeArrowheads="1"/>
          </p:cNvSpPr>
          <p:nvPr/>
        </p:nvSpPr>
        <p:spPr bwMode="auto">
          <a:xfrm>
            <a:off x="142875" y="4929188"/>
            <a:ext cx="87868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GB" altLang="it-IT" sz="2000"/>
              <a:t>Le curve di resistenza tratteggiate sono quelle senza effetti di comprimibilità. </a:t>
            </a:r>
          </a:p>
          <a:p>
            <a:pPr algn="just" eaLnBrk="1" hangingPunct="1"/>
            <a:r>
              <a:rPr lang="en-GB" altLang="it-IT" sz="2000"/>
              <a:t>Graficando in funzione del Mach viene evidenziato ancora più chiaramente l’effetto della comprimibilità (resistenza d’onda da aggiungere per Mach elevati).</a:t>
            </a:r>
          </a:p>
          <a:p>
            <a:pPr algn="just" eaLnBrk="1" hangingPunct="1"/>
            <a:r>
              <a:rPr lang="en-GB" altLang="it-IT" sz="2000"/>
              <a:t>Come si vede, per data spinta disponibile (ad esempio circa 4300 Kgf a 33,000 ft) il Mach raggiunto è di poco superiore a 0.80 e non </a:t>
            </a:r>
            <a:r>
              <a:rPr lang="en-GB" altLang="it-IT" sz="2000" b="1"/>
              <a:t>M=0.89</a:t>
            </a:r>
            <a:r>
              <a:rPr lang="en-GB" altLang="it-IT" sz="2000"/>
              <a:t>.</a:t>
            </a:r>
          </a:p>
        </p:txBody>
      </p:sp>
      <p:pic>
        <p:nvPicPr>
          <p:cNvPr id="44040" name="Picture 2">
            <a:extLst>
              <a:ext uri="{FF2B5EF4-FFF2-40B4-BE49-F238E27FC236}">
                <a16:creationId xmlns:a16="http://schemas.microsoft.com/office/drawing/2014/main" id="{64EDE35F-D2C6-4E53-82EE-A8B047B49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714375"/>
            <a:ext cx="63722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Rettangolo 19">
            <a:extLst>
              <a:ext uri="{FF2B5EF4-FFF2-40B4-BE49-F238E27FC236}">
                <a16:creationId xmlns:a16="http://schemas.microsoft.com/office/drawing/2014/main" id="{BBF924DD-8E48-4655-9320-AD3CEF3A07FA}"/>
              </a:ext>
            </a:extLst>
          </p:cNvPr>
          <p:cNvSpPr>
            <a:spLocks noChangeArrowheads="1"/>
          </p:cNvSpPr>
          <p:nvPr/>
        </p:nvSpPr>
        <p:spPr bwMode="auto">
          <a:xfrm>
            <a:off x="857250" y="2500313"/>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sp>
        <p:nvSpPr>
          <p:cNvPr id="44042" name="Rettangolo 35">
            <a:extLst>
              <a:ext uri="{FF2B5EF4-FFF2-40B4-BE49-F238E27FC236}">
                <a16:creationId xmlns:a16="http://schemas.microsoft.com/office/drawing/2014/main" id="{20265395-E11D-4BCF-9F06-7287D66C8026}"/>
              </a:ext>
            </a:extLst>
          </p:cNvPr>
          <p:cNvSpPr>
            <a:spLocks noChangeArrowheads="1"/>
          </p:cNvSpPr>
          <p:nvPr/>
        </p:nvSpPr>
        <p:spPr bwMode="auto">
          <a:xfrm>
            <a:off x="5559425" y="2286000"/>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h=20,000 ft</a:t>
            </a:r>
            <a:endParaRPr lang="it-IT" altLang="it-IT" sz="1200" i="1"/>
          </a:p>
        </p:txBody>
      </p:sp>
      <p:sp>
        <p:nvSpPr>
          <p:cNvPr id="44043" name="Rettangolo 35">
            <a:extLst>
              <a:ext uri="{FF2B5EF4-FFF2-40B4-BE49-F238E27FC236}">
                <a16:creationId xmlns:a16="http://schemas.microsoft.com/office/drawing/2014/main" id="{D81054AB-6AA6-49ED-B318-CA2E94A7A510}"/>
              </a:ext>
            </a:extLst>
          </p:cNvPr>
          <p:cNvSpPr>
            <a:spLocks noChangeArrowheads="1"/>
          </p:cNvSpPr>
          <p:nvPr/>
        </p:nvSpPr>
        <p:spPr bwMode="auto">
          <a:xfrm>
            <a:off x="6143625" y="3214688"/>
            <a:ext cx="101282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h=33,000 ft</a:t>
            </a:r>
            <a:endParaRPr lang="it-IT" altLang="it-IT" sz="1200" i="1"/>
          </a:p>
        </p:txBody>
      </p:sp>
      <p:sp>
        <p:nvSpPr>
          <p:cNvPr id="44044" name="Rettangolo 35">
            <a:extLst>
              <a:ext uri="{FF2B5EF4-FFF2-40B4-BE49-F238E27FC236}">
                <a16:creationId xmlns:a16="http://schemas.microsoft.com/office/drawing/2014/main" id="{124AF64D-4BD0-4BEB-9ECF-9264DDBD4A9B}"/>
              </a:ext>
            </a:extLst>
          </p:cNvPr>
          <p:cNvSpPr>
            <a:spLocks noChangeArrowheads="1"/>
          </p:cNvSpPr>
          <p:nvPr/>
        </p:nvSpPr>
        <p:spPr bwMode="auto">
          <a:xfrm>
            <a:off x="5072063" y="1785938"/>
            <a:ext cx="500062"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h= 0</a:t>
            </a:r>
            <a:endParaRPr lang="it-IT" altLang="it-IT" sz="1200" i="1"/>
          </a:p>
        </p:txBody>
      </p:sp>
      <p:sp>
        <p:nvSpPr>
          <p:cNvPr id="31" name="Figura a mano libera 30">
            <a:extLst>
              <a:ext uri="{FF2B5EF4-FFF2-40B4-BE49-F238E27FC236}">
                <a16:creationId xmlns:a16="http://schemas.microsoft.com/office/drawing/2014/main" id="{FDC498E7-38AB-4802-AA46-143F0CE6AF85}"/>
              </a:ext>
            </a:extLst>
          </p:cNvPr>
          <p:cNvSpPr/>
          <p:nvPr/>
        </p:nvSpPr>
        <p:spPr>
          <a:xfrm>
            <a:off x="6511925" y="2071688"/>
            <a:ext cx="1149350" cy="576262"/>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00CC"/>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2" name="Figura a mano libera 31">
            <a:extLst>
              <a:ext uri="{FF2B5EF4-FFF2-40B4-BE49-F238E27FC236}">
                <a16:creationId xmlns:a16="http://schemas.microsoft.com/office/drawing/2014/main" id="{5E7061FC-69B8-4B51-B726-76B1A8813729}"/>
              </a:ext>
            </a:extLst>
          </p:cNvPr>
          <p:cNvSpPr/>
          <p:nvPr/>
        </p:nvSpPr>
        <p:spPr>
          <a:xfrm>
            <a:off x="6143625" y="2928938"/>
            <a:ext cx="1500188" cy="290512"/>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8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34" name="Connettore 1 33">
            <a:extLst>
              <a:ext uri="{FF2B5EF4-FFF2-40B4-BE49-F238E27FC236}">
                <a16:creationId xmlns:a16="http://schemas.microsoft.com/office/drawing/2014/main" id="{B8567D77-E5DE-44DF-A132-F2FC2951FEED}"/>
              </a:ext>
            </a:extLst>
          </p:cNvPr>
          <p:cNvCxnSpPr/>
          <p:nvPr/>
        </p:nvCxnSpPr>
        <p:spPr>
          <a:xfrm>
            <a:off x="5929313" y="3070225"/>
            <a:ext cx="2143125"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4048" name="Rettangolo 35">
            <a:extLst>
              <a:ext uri="{FF2B5EF4-FFF2-40B4-BE49-F238E27FC236}">
                <a16:creationId xmlns:a16="http://schemas.microsoft.com/office/drawing/2014/main" id="{14329E82-E1D9-4D9A-999B-13A4CD80CB48}"/>
              </a:ext>
            </a:extLst>
          </p:cNvPr>
          <p:cNvSpPr>
            <a:spLocks noChangeArrowheads="1"/>
          </p:cNvSpPr>
          <p:nvPr/>
        </p:nvSpPr>
        <p:spPr bwMode="auto">
          <a:xfrm>
            <a:off x="7786688" y="2786063"/>
            <a:ext cx="135731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cs typeface="Times New Roman" panose="02020603050405020304" pitchFamily="18" charset="0"/>
              </a:rPr>
              <a:t>Td MAX CRUISE</a:t>
            </a:r>
          </a:p>
          <a:p>
            <a:pPr eaLnBrk="1" hangingPunct="1"/>
            <a:r>
              <a:rPr lang="it-IT" altLang="it-IT" sz="1200" i="1">
                <a:cs typeface="Times New Roman" panose="02020603050405020304" pitchFamily="18" charset="0"/>
              </a:rPr>
              <a:t>h=33,000 ft</a:t>
            </a:r>
            <a:endParaRPr lang="it-IT" altLang="it-IT" sz="1200" i="1"/>
          </a:p>
        </p:txBody>
      </p:sp>
      <p:sp>
        <p:nvSpPr>
          <p:cNvPr id="17" name="Segnaposto piè di pagina 4">
            <a:extLst>
              <a:ext uri="{FF2B5EF4-FFF2-40B4-BE49-F238E27FC236}">
                <a16:creationId xmlns:a16="http://schemas.microsoft.com/office/drawing/2014/main" id="{F22D4EA3-B39B-41D3-8F2B-3417133C423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CC03E10A-4D02-434C-AA0B-883905D5E110}"/>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8196" name="Rectangle 3">
            <a:extLst>
              <a:ext uri="{FF2B5EF4-FFF2-40B4-BE49-F238E27FC236}">
                <a16:creationId xmlns:a16="http://schemas.microsoft.com/office/drawing/2014/main" id="{2DE3C5D8-708D-459B-AD4B-2FA38464C0D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8197" name="Rectangle 4">
            <a:extLst>
              <a:ext uri="{FF2B5EF4-FFF2-40B4-BE49-F238E27FC236}">
                <a16:creationId xmlns:a16="http://schemas.microsoft.com/office/drawing/2014/main" id="{B51EBF8A-6326-4F27-816E-2925393208D2}"/>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8198" name="Rectangle 8">
            <a:extLst>
              <a:ext uri="{FF2B5EF4-FFF2-40B4-BE49-F238E27FC236}">
                <a16:creationId xmlns:a16="http://schemas.microsoft.com/office/drawing/2014/main" id="{2BDDDF74-37D8-48B1-A772-F6F3AF9C64F1}"/>
              </a:ext>
            </a:extLst>
          </p:cNvPr>
          <p:cNvSpPr>
            <a:spLocks noChangeArrowheads="1"/>
          </p:cNvSpPr>
          <p:nvPr/>
        </p:nvSpPr>
        <p:spPr bwMode="auto">
          <a:xfrm>
            <a:off x="428625" y="642938"/>
            <a:ext cx="6242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2000"/>
              <a:t>APPROCCIO APPROSSIMATO per effetti comprimibilità</a:t>
            </a:r>
            <a:endParaRPr lang="it-IT" altLang="it-IT" sz="2000"/>
          </a:p>
        </p:txBody>
      </p:sp>
      <p:sp>
        <p:nvSpPr>
          <p:cNvPr id="8199" name="Rectangle 10">
            <a:extLst>
              <a:ext uri="{FF2B5EF4-FFF2-40B4-BE49-F238E27FC236}">
                <a16:creationId xmlns:a16="http://schemas.microsoft.com/office/drawing/2014/main" id="{4089ACB7-428E-4020-A382-F9B27BCFEB66}"/>
              </a:ext>
            </a:extLst>
          </p:cNvPr>
          <p:cNvSpPr>
            <a:spLocks noChangeArrowheads="1"/>
          </p:cNvSpPr>
          <p:nvPr/>
        </p:nvSpPr>
        <p:spPr bwMode="auto">
          <a:xfrm>
            <a:off x="179388" y="1000125"/>
            <a:ext cx="81724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I grafici precedenti mostrano come l’effetto di incremento di resistenza è particolarmente sensibile per Mach &gt; Mach di divergenza M</a:t>
            </a:r>
            <a:r>
              <a:rPr lang="it-IT" altLang="it-IT" sz="2000" baseline="-30000">
                <a:cs typeface="Times New Roman" panose="02020603050405020304" pitchFamily="18" charset="0"/>
              </a:rPr>
              <a:t>DD.</a:t>
            </a:r>
          </a:p>
          <a:p>
            <a:pPr algn="just" eaLnBrk="1" hangingPunct="1"/>
            <a:r>
              <a:rPr lang="it-IT" altLang="it-IT" sz="2000">
                <a:cs typeface="Times New Roman" panose="02020603050405020304" pitchFamily="18" charset="0"/>
              </a:rPr>
              <a:t>Si può assumere un andamento approssimato lineare.</a:t>
            </a:r>
          </a:p>
        </p:txBody>
      </p:sp>
      <p:sp>
        <p:nvSpPr>
          <p:cNvPr id="8200" name="Segnaposto numero diapositiva 8">
            <a:extLst>
              <a:ext uri="{FF2B5EF4-FFF2-40B4-BE49-F238E27FC236}">
                <a16:creationId xmlns:a16="http://schemas.microsoft.com/office/drawing/2014/main" id="{5B3E79F0-A21D-4B20-A24A-09F7A05BA5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9DD21F-6DC3-415B-B89A-1AD6EB758706}" type="slidenum">
              <a:rPr lang="it-IT" altLang="it-IT" sz="1400"/>
              <a:pPr eaLnBrk="1" hangingPunct="1"/>
              <a:t>19</a:t>
            </a:fld>
            <a:endParaRPr lang="it-IT" altLang="it-IT" sz="1400"/>
          </a:p>
        </p:txBody>
      </p:sp>
      <p:pic>
        <p:nvPicPr>
          <p:cNvPr id="8202" name="Picture 11">
            <a:extLst>
              <a:ext uri="{FF2B5EF4-FFF2-40B4-BE49-F238E27FC236}">
                <a16:creationId xmlns:a16="http://schemas.microsoft.com/office/drawing/2014/main" id="{24FF7A47-038B-4F89-803B-C5A764D94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931988"/>
            <a:ext cx="671512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igura a mano libera 12">
            <a:extLst>
              <a:ext uri="{FF2B5EF4-FFF2-40B4-BE49-F238E27FC236}">
                <a16:creationId xmlns:a16="http://schemas.microsoft.com/office/drawing/2014/main" id="{757BB89A-098C-4F06-9AB6-F390D8FD3E89}"/>
              </a:ext>
            </a:extLst>
          </p:cNvPr>
          <p:cNvSpPr/>
          <p:nvPr/>
        </p:nvSpPr>
        <p:spPr>
          <a:xfrm>
            <a:off x="4929188" y="3929063"/>
            <a:ext cx="1928812" cy="1076325"/>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8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15" name="Connettore 1 14">
            <a:extLst>
              <a:ext uri="{FF2B5EF4-FFF2-40B4-BE49-F238E27FC236}">
                <a16:creationId xmlns:a16="http://schemas.microsoft.com/office/drawing/2014/main" id="{46D2243B-7BC7-4371-ACDA-9A5476CA1E24}"/>
              </a:ext>
            </a:extLst>
          </p:cNvPr>
          <p:cNvCxnSpPr/>
          <p:nvPr/>
        </p:nvCxnSpPr>
        <p:spPr>
          <a:xfrm rot="5400000" flipH="1" flipV="1">
            <a:off x="4250531" y="3250407"/>
            <a:ext cx="2714625" cy="3571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58388B38-2DC8-4CE9-B09D-039AA1737289}"/>
              </a:ext>
            </a:extLst>
          </p:cNvPr>
          <p:cNvCxnSpPr/>
          <p:nvPr/>
        </p:nvCxnSpPr>
        <p:spPr>
          <a:xfrm rot="5400000">
            <a:off x="5107781" y="3107532"/>
            <a:ext cx="1643063"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06" name="Rettangolo 19">
            <a:extLst>
              <a:ext uri="{FF2B5EF4-FFF2-40B4-BE49-F238E27FC236}">
                <a16:creationId xmlns:a16="http://schemas.microsoft.com/office/drawing/2014/main" id="{A01622FD-91B6-44DD-AD04-893E87DB42B1}"/>
              </a:ext>
            </a:extLst>
          </p:cNvPr>
          <p:cNvSpPr>
            <a:spLocks noChangeArrowheads="1"/>
          </p:cNvSpPr>
          <p:nvPr/>
        </p:nvSpPr>
        <p:spPr bwMode="auto">
          <a:xfrm>
            <a:off x="6286500" y="2143125"/>
            <a:ext cx="1643063" cy="11699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it-IT" altLang="it-IT" sz="1400">
                <a:cs typeface="Times New Roman" panose="02020603050405020304" pitchFamily="18" charset="0"/>
              </a:rPr>
              <a:t>La retta nera continua è l’andamento approssimato della resistenza eq. [7.5].</a:t>
            </a:r>
            <a:endParaRPr lang="it-IT" altLang="it-IT" sz="1400"/>
          </a:p>
        </p:txBody>
      </p:sp>
      <p:cxnSp>
        <p:nvCxnSpPr>
          <p:cNvPr id="22" name="Connettore 2 21">
            <a:extLst>
              <a:ext uri="{FF2B5EF4-FFF2-40B4-BE49-F238E27FC236}">
                <a16:creationId xmlns:a16="http://schemas.microsoft.com/office/drawing/2014/main" id="{AF214CE1-93B3-48F5-A073-1CB5C9169E6A}"/>
              </a:ext>
            </a:extLst>
          </p:cNvPr>
          <p:cNvCxnSpPr/>
          <p:nvPr/>
        </p:nvCxnSpPr>
        <p:spPr>
          <a:xfrm rot="10800000">
            <a:off x="5500688" y="4429125"/>
            <a:ext cx="857250" cy="50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194" name="Object 9">
            <a:extLst>
              <a:ext uri="{FF2B5EF4-FFF2-40B4-BE49-F238E27FC236}">
                <a16:creationId xmlns:a16="http://schemas.microsoft.com/office/drawing/2014/main" id="{A0C536A0-E8ED-423F-ADB7-1D4E4B3AAF63}"/>
              </a:ext>
            </a:extLst>
          </p:cNvPr>
          <p:cNvGraphicFramePr>
            <a:graphicFrameLocks noChangeAspect="1"/>
          </p:cNvGraphicFramePr>
          <p:nvPr/>
        </p:nvGraphicFramePr>
        <p:xfrm>
          <a:off x="5643563" y="4929188"/>
          <a:ext cx="3298825" cy="366712"/>
        </p:xfrm>
        <a:graphic>
          <a:graphicData uri="http://schemas.openxmlformats.org/presentationml/2006/ole">
            <mc:AlternateContent xmlns:mc="http://schemas.openxmlformats.org/markup-compatibility/2006">
              <mc:Choice xmlns:v="urn:schemas-microsoft-com:vml" Requires="v">
                <p:oleObj spid="_x0000_s8219" name="Equazione" r:id="rId4" imgW="1942920" imgH="215640" progId="Equation.3">
                  <p:embed/>
                </p:oleObj>
              </mc:Choice>
              <mc:Fallback>
                <p:oleObj name="Equazione" r:id="rId4" imgW="1942920" imgH="2156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563" y="4929188"/>
                        <a:ext cx="3298825" cy="366712"/>
                      </a:xfrm>
                      <a:prstGeom prst="rect">
                        <a:avLst/>
                      </a:prstGeom>
                      <a:solidFill>
                        <a:schemeClr val="bg1"/>
                      </a:solidFill>
                      <a:ln w="9525">
                        <a:solidFill>
                          <a:srgbClr val="808000"/>
                        </a:solidFill>
                        <a:miter lim="800000"/>
                        <a:headEnd/>
                        <a:tailEnd/>
                      </a:ln>
                    </p:spPr>
                  </p:pic>
                </p:oleObj>
              </mc:Fallback>
            </mc:AlternateContent>
          </a:graphicData>
        </a:graphic>
      </p:graphicFrame>
      <p:cxnSp>
        <p:nvCxnSpPr>
          <p:cNvPr id="33" name="Connettore 1 32">
            <a:extLst>
              <a:ext uri="{FF2B5EF4-FFF2-40B4-BE49-F238E27FC236}">
                <a16:creationId xmlns:a16="http://schemas.microsoft.com/office/drawing/2014/main" id="{012A0C14-6BD2-42D9-AFA6-481965469DF9}"/>
              </a:ext>
            </a:extLst>
          </p:cNvPr>
          <p:cNvCxnSpPr/>
          <p:nvPr/>
        </p:nvCxnSpPr>
        <p:spPr>
          <a:xfrm>
            <a:off x="4643438" y="4572000"/>
            <a:ext cx="2143125"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37" name="Connettore 1 36">
            <a:extLst>
              <a:ext uri="{FF2B5EF4-FFF2-40B4-BE49-F238E27FC236}">
                <a16:creationId xmlns:a16="http://schemas.microsoft.com/office/drawing/2014/main" id="{3A9E5DD3-14E1-49E1-9F86-9FAD3455EA43}"/>
              </a:ext>
            </a:extLst>
          </p:cNvPr>
          <p:cNvCxnSpPr/>
          <p:nvPr/>
        </p:nvCxnSpPr>
        <p:spPr>
          <a:xfrm rot="5400000" flipH="1" flipV="1">
            <a:off x="4787900" y="5500688"/>
            <a:ext cx="1284287" cy="1588"/>
          </a:xfrm>
          <a:prstGeom prst="line">
            <a:avLst/>
          </a:prstGeom>
          <a:ln w="19050">
            <a:solidFill>
              <a:schemeClr val="tx2">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210" name="Rettangolo 39">
            <a:extLst>
              <a:ext uri="{FF2B5EF4-FFF2-40B4-BE49-F238E27FC236}">
                <a16:creationId xmlns:a16="http://schemas.microsoft.com/office/drawing/2014/main" id="{1CFD94E8-98B5-48F3-9B7A-E1A6311C498E}"/>
              </a:ext>
            </a:extLst>
          </p:cNvPr>
          <p:cNvSpPr>
            <a:spLocks noChangeArrowheads="1"/>
          </p:cNvSpPr>
          <p:nvPr/>
        </p:nvSpPr>
        <p:spPr bwMode="auto">
          <a:xfrm>
            <a:off x="5214938" y="6143625"/>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a:t>
            </a:r>
            <a:r>
              <a:rPr lang="it-IT" altLang="it-IT" sz="1800" baseline="-30000">
                <a:cs typeface="Times New Roman" panose="02020603050405020304" pitchFamily="18" charset="0"/>
              </a:rPr>
              <a:t>DD.</a:t>
            </a:r>
            <a:endParaRPr lang="it-IT" altLang="it-IT" sz="1800"/>
          </a:p>
        </p:txBody>
      </p:sp>
      <p:pic>
        <p:nvPicPr>
          <p:cNvPr id="8211" name="Picture 20">
            <a:extLst>
              <a:ext uri="{FF2B5EF4-FFF2-40B4-BE49-F238E27FC236}">
                <a16:creationId xmlns:a16="http://schemas.microsoft.com/office/drawing/2014/main" id="{8670C2A8-28AD-41CC-8B6E-25E8E1A75B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3429000"/>
            <a:ext cx="11620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e 24">
            <a:extLst>
              <a:ext uri="{FF2B5EF4-FFF2-40B4-BE49-F238E27FC236}">
                <a16:creationId xmlns:a16="http://schemas.microsoft.com/office/drawing/2014/main" id="{6AF3E13C-840E-4631-8712-6C0A2C8C837D}"/>
              </a:ext>
            </a:extLst>
          </p:cNvPr>
          <p:cNvSpPr/>
          <p:nvPr/>
        </p:nvSpPr>
        <p:spPr>
          <a:xfrm>
            <a:off x="7786688" y="3929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6" name="Ovale 25">
            <a:extLst>
              <a:ext uri="{FF2B5EF4-FFF2-40B4-BE49-F238E27FC236}">
                <a16:creationId xmlns:a16="http://schemas.microsoft.com/office/drawing/2014/main" id="{578A3945-CFD8-4E25-9B82-E1BEAB4B1AF9}"/>
              </a:ext>
            </a:extLst>
          </p:cNvPr>
          <p:cNvSpPr/>
          <p:nvPr/>
        </p:nvSpPr>
        <p:spPr>
          <a:xfrm>
            <a:off x="7939088" y="3929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8214" name="Rettangolo 27">
            <a:extLst>
              <a:ext uri="{FF2B5EF4-FFF2-40B4-BE49-F238E27FC236}">
                <a16:creationId xmlns:a16="http://schemas.microsoft.com/office/drawing/2014/main" id="{35D2DE92-1BD3-428B-BB0D-9CD60EAE4C40}"/>
              </a:ext>
            </a:extLst>
          </p:cNvPr>
          <p:cNvSpPr>
            <a:spLocks noChangeArrowheads="1"/>
          </p:cNvSpPr>
          <p:nvPr/>
        </p:nvSpPr>
        <p:spPr bwMode="auto">
          <a:xfrm>
            <a:off x="7643813" y="5357813"/>
            <a:ext cx="527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[7.5]</a:t>
            </a:r>
            <a:endParaRPr lang="it-IT" altLang="it-IT" sz="1400"/>
          </a:p>
        </p:txBody>
      </p:sp>
      <p:sp>
        <p:nvSpPr>
          <p:cNvPr id="23" name="Segnaposto piè di pagina 4">
            <a:extLst>
              <a:ext uri="{FF2B5EF4-FFF2-40B4-BE49-F238E27FC236}">
                <a16:creationId xmlns:a16="http://schemas.microsoft.com/office/drawing/2014/main" id="{EB48CDD7-68D1-48AC-BF05-28A6B42E897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6845B06-D1F2-45B7-BA08-39ACADC0F3F4}"/>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34819" name="Rectangle 5">
            <a:extLst>
              <a:ext uri="{FF2B5EF4-FFF2-40B4-BE49-F238E27FC236}">
                <a16:creationId xmlns:a16="http://schemas.microsoft.com/office/drawing/2014/main" id="{C48868D5-816F-43DF-82A8-17EE535DEACE}"/>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4820" name="Text Box 9">
            <a:extLst>
              <a:ext uri="{FF2B5EF4-FFF2-40B4-BE49-F238E27FC236}">
                <a16:creationId xmlns:a16="http://schemas.microsoft.com/office/drawing/2014/main" id="{7C28AA3C-8629-4561-A5C3-00310A5CFEAD}"/>
              </a:ext>
            </a:extLst>
          </p:cNvPr>
          <p:cNvSpPr txBox="1">
            <a:spLocks noChangeArrowheads="1"/>
          </p:cNvSpPr>
          <p:nvPr/>
        </p:nvSpPr>
        <p:spPr bwMode="auto">
          <a:xfrm>
            <a:off x="323850" y="669925"/>
            <a:ext cx="8412163"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u="sng"/>
              <a:t>PRESTAZIONI IN VOLO NON ACCELERATO</a:t>
            </a:r>
          </a:p>
          <a:p>
            <a:pPr eaLnBrk="1" hangingPunct="1"/>
            <a:r>
              <a:rPr lang="it-IT" altLang="it-IT" sz="2000"/>
              <a:t>Velocità massima in volo livellato (massimo grado ammissione)</a:t>
            </a:r>
          </a:p>
          <a:p>
            <a:pPr eaLnBrk="1" hangingPunct="1"/>
            <a:r>
              <a:rPr lang="it-IT" altLang="it-IT" sz="2000"/>
              <a:t>Velocità di crociera (ad un grado di ammissione &lt;1, ad es. 0.75) in volo livellato</a:t>
            </a:r>
          </a:p>
          <a:p>
            <a:pPr eaLnBrk="1" hangingPunct="1"/>
            <a:r>
              <a:rPr lang="it-IT" altLang="it-IT" sz="2000"/>
              <a:t>Velocità di stallo</a:t>
            </a:r>
          </a:p>
          <a:p>
            <a:pPr eaLnBrk="1" hangingPunct="1"/>
            <a:r>
              <a:rPr lang="it-IT" altLang="it-IT" sz="2000"/>
              <a:t>Rateo di salita (</a:t>
            </a:r>
            <a:r>
              <a:rPr lang="it-IT" altLang="it-IT" sz="1600"/>
              <a:t>salita stabilizzata, cioè a V su traiettoria costante</a:t>
            </a:r>
            <a:r>
              <a:rPr lang="it-IT" altLang="it-IT" sz="2000"/>
              <a:t>)</a:t>
            </a:r>
          </a:p>
          <a:p>
            <a:pPr eaLnBrk="1" hangingPunct="1"/>
            <a:r>
              <a:rPr lang="it-IT" altLang="it-IT" sz="2000"/>
              <a:t>Angolo di salita </a:t>
            </a:r>
            <a:r>
              <a:rPr lang="it-IT" altLang="it-IT" sz="1600"/>
              <a:t>(salita stabilizzata, cioè a V su traiettoria costante)</a:t>
            </a:r>
          </a:p>
          <a:p>
            <a:pPr eaLnBrk="1" hangingPunct="1"/>
            <a:r>
              <a:rPr lang="it-IT" altLang="it-IT" sz="2000"/>
              <a:t>Quota di tangenza pratica e teorica</a:t>
            </a:r>
          </a:p>
          <a:p>
            <a:pPr eaLnBrk="1" hangingPunct="1"/>
            <a:r>
              <a:rPr lang="it-IT" altLang="it-IT" sz="2000"/>
              <a:t>Tempo di salita</a:t>
            </a:r>
          </a:p>
          <a:p>
            <a:pPr eaLnBrk="1" hangingPunct="1"/>
            <a:r>
              <a:rPr lang="it-IT" altLang="it-IT" sz="2000"/>
              <a:t>Volo librato</a:t>
            </a:r>
          </a:p>
          <a:p>
            <a:pPr eaLnBrk="1" hangingPunct="1"/>
            <a:r>
              <a:rPr lang="it-IT" altLang="it-IT" sz="2000"/>
              <a:t>Autonomia oraria e di distanza </a:t>
            </a:r>
          </a:p>
          <a:p>
            <a:pPr eaLnBrk="1" hangingPunct="1"/>
            <a:endParaRPr lang="it-IT" altLang="it-IT" sz="2000"/>
          </a:p>
          <a:p>
            <a:pPr eaLnBrk="1" hangingPunct="1"/>
            <a:r>
              <a:rPr lang="it-IT" altLang="it-IT" sz="2000"/>
              <a:t>Mentre quelle in presenza di accelerazioni sono :</a:t>
            </a:r>
            <a:endParaRPr lang="it-IT" altLang="it-IT" sz="2000" u="sng"/>
          </a:p>
          <a:p>
            <a:pPr eaLnBrk="1" hangingPunct="1"/>
            <a:r>
              <a:rPr lang="it-IT" altLang="it-IT" sz="2000" u="sng"/>
              <a:t>PRESTAZIONI IN PRESENZA DI ACCELERAZIONI</a:t>
            </a:r>
          </a:p>
          <a:p>
            <a:pPr eaLnBrk="1" hangingPunct="1"/>
            <a:r>
              <a:rPr lang="it-IT" altLang="it-IT" sz="2000"/>
              <a:t>Prestazioni di decollo (corsa di decollo)</a:t>
            </a:r>
          </a:p>
          <a:p>
            <a:pPr eaLnBrk="1" hangingPunct="1"/>
            <a:r>
              <a:rPr lang="it-IT" altLang="it-IT" sz="2000"/>
              <a:t>Prestazioni di atterraggio</a:t>
            </a:r>
          </a:p>
          <a:p>
            <a:pPr eaLnBrk="1" hangingPunct="1"/>
            <a:r>
              <a:rPr lang="it-IT" altLang="it-IT" sz="2000"/>
              <a:t>Virata</a:t>
            </a:r>
          </a:p>
          <a:p>
            <a:pPr eaLnBrk="1" hangingPunct="1"/>
            <a:r>
              <a:rPr lang="it-IT" altLang="it-IT" sz="2000"/>
              <a:t>Manovra nel piano longitudinale (cabrata) </a:t>
            </a:r>
          </a:p>
        </p:txBody>
      </p:sp>
      <p:sp>
        <p:nvSpPr>
          <p:cNvPr id="34821" name="Segnaposto numero diapositiva 4">
            <a:extLst>
              <a:ext uri="{FF2B5EF4-FFF2-40B4-BE49-F238E27FC236}">
                <a16:creationId xmlns:a16="http://schemas.microsoft.com/office/drawing/2014/main" id="{C3EE72D4-1C52-40DE-9F99-F0CCF444B1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86174F-D1E2-40B5-9036-29CF463EB554}" type="slidenum">
              <a:rPr lang="it-IT" altLang="it-IT" sz="1400"/>
              <a:pPr eaLnBrk="1" hangingPunct="1"/>
              <a:t>2</a:t>
            </a:fld>
            <a:endParaRPr lang="it-IT" altLang="it-IT" sz="1400"/>
          </a:p>
        </p:txBody>
      </p:sp>
      <p:sp>
        <p:nvSpPr>
          <p:cNvPr id="7" name="Segnaposto piè di pagina 4">
            <a:extLst>
              <a:ext uri="{FF2B5EF4-FFF2-40B4-BE49-F238E27FC236}">
                <a16:creationId xmlns:a16="http://schemas.microsoft.com/office/drawing/2014/main" id="{C5CA38B6-9B4F-40A9-9E03-18298E9754B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9A0EF94C-21F7-4D98-8D80-6BF327BAF34D}"/>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9220" name="Rectangle 3">
            <a:extLst>
              <a:ext uri="{FF2B5EF4-FFF2-40B4-BE49-F238E27FC236}">
                <a16:creationId xmlns:a16="http://schemas.microsoft.com/office/drawing/2014/main" id="{AE4C1E21-3960-4A02-8325-E2727F782E0F}"/>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9221" name="Rectangle 4">
            <a:extLst>
              <a:ext uri="{FF2B5EF4-FFF2-40B4-BE49-F238E27FC236}">
                <a16:creationId xmlns:a16="http://schemas.microsoft.com/office/drawing/2014/main" id="{9BF51CF7-A8D3-4E4B-B44B-DDBCF3EF0FA0}"/>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9222" name="Rectangle 8">
            <a:extLst>
              <a:ext uri="{FF2B5EF4-FFF2-40B4-BE49-F238E27FC236}">
                <a16:creationId xmlns:a16="http://schemas.microsoft.com/office/drawing/2014/main" id="{CD4B2841-54AD-4DC9-ACC8-18DB14FC4227}"/>
              </a:ext>
            </a:extLst>
          </p:cNvPr>
          <p:cNvSpPr>
            <a:spLocks noChangeArrowheads="1"/>
          </p:cNvSpPr>
          <p:nvPr/>
        </p:nvSpPr>
        <p:spPr bwMode="auto">
          <a:xfrm>
            <a:off x="428625" y="714375"/>
            <a:ext cx="745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a:t>APPROCCIO APPROSSIMATO per effetti comprimibilità</a:t>
            </a:r>
            <a:endParaRPr lang="it-IT" altLang="it-IT"/>
          </a:p>
        </p:txBody>
      </p:sp>
      <p:sp>
        <p:nvSpPr>
          <p:cNvPr id="9223" name="Rectangle 10">
            <a:extLst>
              <a:ext uri="{FF2B5EF4-FFF2-40B4-BE49-F238E27FC236}">
                <a16:creationId xmlns:a16="http://schemas.microsoft.com/office/drawing/2014/main" id="{72073278-B720-4746-9FEA-BE8BFF3C4878}"/>
              </a:ext>
            </a:extLst>
          </p:cNvPr>
          <p:cNvSpPr>
            <a:spLocks noChangeArrowheads="1"/>
          </p:cNvSpPr>
          <p:nvPr/>
        </p:nvSpPr>
        <p:spPr bwMode="auto">
          <a:xfrm>
            <a:off x="179388" y="1143000"/>
            <a:ext cx="81724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La relazione approssimata consiste nel considerare, per M&gt;M</a:t>
            </a:r>
            <a:r>
              <a:rPr lang="it-IT" altLang="it-IT" sz="2000" baseline="-30000">
                <a:cs typeface="Times New Roman" panose="02020603050405020304" pitchFamily="18" charset="0"/>
              </a:rPr>
              <a:t>DD</a:t>
            </a:r>
            <a:r>
              <a:rPr lang="it-IT" altLang="it-IT" sz="2000">
                <a:cs typeface="Times New Roman" panose="02020603050405020304" pitchFamily="18" charset="0"/>
              </a:rPr>
              <a:t>, un incremento della resistenza pari a 1.4 volte la resistenza a M</a:t>
            </a:r>
            <a:r>
              <a:rPr lang="it-IT" altLang="it-IT" sz="2000" baseline="-30000">
                <a:cs typeface="Times New Roman" panose="02020603050405020304" pitchFamily="18" charset="0"/>
              </a:rPr>
              <a:t>DD</a:t>
            </a:r>
            <a:r>
              <a:rPr lang="it-IT" altLang="it-IT" sz="2000">
                <a:cs typeface="Times New Roman" panose="02020603050405020304" pitchFamily="18" charset="0"/>
              </a:rPr>
              <a:t>, chiamiamola D</a:t>
            </a:r>
            <a:r>
              <a:rPr lang="it-IT" altLang="it-IT" sz="2000" baseline="-30000">
                <a:cs typeface="Times New Roman" panose="02020603050405020304" pitchFamily="18" charset="0"/>
              </a:rPr>
              <a:t>DD</a:t>
            </a:r>
            <a:r>
              <a:rPr lang="it-IT" altLang="it-IT" sz="2000">
                <a:cs typeface="Times New Roman" panose="02020603050405020304" pitchFamily="18" charset="0"/>
              </a:rPr>
              <a:t> , per ogni 0.1 di incremento di Mach da M</a:t>
            </a:r>
            <a:r>
              <a:rPr lang="it-IT" altLang="it-IT" sz="2000" baseline="-30000">
                <a:cs typeface="Times New Roman" panose="02020603050405020304" pitchFamily="18" charset="0"/>
              </a:rPr>
              <a:t>DD</a:t>
            </a:r>
            <a:r>
              <a:rPr lang="it-IT" altLang="it-IT" sz="2000">
                <a:cs typeface="Times New Roman" panose="02020603050405020304" pitchFamily="18" charset="0"/>
              </a:rPr>
              <a:t>.</a:t>
            </a:r>
            <a:endParaRPr lang="it-IT" altLang="it-IT" sz="2000"/>
          </a:p>
          <a:p>
            <a:pPr algn="just"/>
            <a:r>
              <a:rPr lang="it-IT" altLang="it-IT" sz="2000">
                <a:cs typeface="Times New Roman" panose="02020603050405020304" pitchFamily="18" charset="0"/>
              </a:rPr>
              <a:t>In altri termini si considera un andamento lineare della resistenza con il Mach per M&gt;M</a:t>
            </a:r>
            <a:r>
              <a:rPr lang="it-IT" altLang="it-IT" sz="2000" baseline="-30000">
                <a:cs typeface="Times New Roman" panose="02020603050405020304" pitchFamily="18" charset="0"/>
              </a:rPr>
              <a:t>DD</a:t>
            </a:r>
            <a:r>
              <a:rPr lang="it-IT" altLang="it-IT" sz="2000">
                <a:cs typeface="Times New Roman" panose="02020603050405020304" pitchFamily="18" charset="0"/>
              </a:rPr>
              <a:t>. Se indichiamo con D</a:t>
            </a:r>
            <a:r>
              <a:rPr lang="it-IT" altLang="it-IT" sz="2000" baseline="-30000">
                <a:cs typeface="Times New Roman" panose="02020603050405020304" pitchFamily="18" charset="0"/>
              </a:rPr>
              <a:t>DD</a:t>
            </a:r>
            <a:r>
              <a:rPr lang="it-IT" altLang="it-IT" sz="2000">
                <a:cs typeface="Times New Roman" panose="02020603050405020304" pitchFamily="18" charset="0"/>
              </a:rPr>
              <a:t> la resistenza (relativa alla polare parabolica) in corrispondenza di M</a:t>
            </a:r>
            <a:r>
              <a:rPr lang="it-IT" altLang="it-IT" sz="2000" baseline="-30000">
                <a:cs typeface="Times New Roman" panose="02020603050405020304" pitchFamily="18" charset="0"/>
              </a:rPr>
              <a:t>DD</a:t>
            </a:r>
            <a:r>
              <a:rPr lang="it-IT" altLang="it-IT" sz="2000">
                <a:cs typeface="Times New Roman" panose="02020603050405020304" pitchFamily="18" charset="0"/>
              </a:rPr>
              <a:t>, si può utilizzare la relazione :</a:t>
            </a:r>
            <a:endParaRPr lang="it-IT" altLang="it-IT" sz="2000"/>
          </a:p>
          <a:p>
            <a:pPr algn="just"/>
            <a:endParaRPr lang="it-IT" altLang="it-IT" sz="2000"/>
          </a:p>
        </p:txBody>
      </p:sp>
      <p:graphicFrame>
        <p:nvGraphicFramePr>
          <p:cNvPr id="9218" name="Object 9">
            <a:extLst>
              <a:ext uri="{FF2B5EF4-FFF2-40B4-BE49-F238E27FC236}">
                <a16:creationId xmlns:a16="http://schemas.microsoft.com/office/drawing/2014/main" id="{26C4F955-5C42-4FA5-9A66-2C3F74482DA0}"/>
              </a:ext>
            </a:extLst>
          </p:cNvPr>
          <p:cNvGraphicFramePr>
            <a:graphicFrameLocks noChangeAspect="1"/>
          </p:cNvGraphicFramePr>
          <p:nvPr/>
        </p:nvGraphicFramePr>
        <p:xfrm>
          <a:off x="2124075" y="3214688"/>
          <a:ext cx="4443413" cy="428625"/>
        </p:xfrm>
        <a:graphic>
          <a:graphicData uri="http://schemas.openxmlformats.org/presentationml/2006/ole">
            <mc:AlternateContent xmlns:mc="http://schemas.openxmlformats.org/markup-compatibility/2006">
              <mc:Choice xmlns:v="urn:schemas-microsoft-com:vml" Requires="v">
                <p:oleObj spid="_x0000_s9231" name="Equation" r:id="rId3" imgW="2374900" imgH="228600" progId="Equation.3">
                  <p:embed/>
                </p:oleObj>
              </mc:Choice>
              <mc:Fallback>
                <p:oleObj name="Equation" r:id="rId3" imgW="2374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214688"/>
                        <a:ext cx="4443413" cy="428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Rectangle 11">
            <a:extLst>
              <a:ext uri="{FF2B5EF4-FFF2-40B4-BE49-F238E27FC236}">
                <a16:creationId xmlns:a16="http://schemas.microsoft.com/office/drawing/2014/main" id="{0D0024BB-C1DD-4767-9835-1D5A3808E374}"/>
              </a:ext>
            </a:extLst>
          </p:cNvPr>
          <p:cNvSpPr>
            <a:spLocks noChangeArrowheads="1"/>
          </p:cNvSpPr>
          <p:nvPr/>
        </p:nvSpPr>
        <p:spPr bwMode="auto">
          <a:xfrm>
            <a:off x="179388" y="3643313"/>
            <a:ext cx="81756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a:r>
              <a:rPr lang="it-IT" altLang="it-IT" sz="2000">
                <a:cs typeface="Times New Roman" panose="02020603050405020304" pitchFamily="18" charset="0"/>
              </a:rPr>
              <a:t>per M&gt;M</a:t>
            </a:r>
            <a:r>
              <a:rPr lang="it-IT" altLang="it-IT" sz="2000" baseline="-30000">
                <a:cs typeface="Times New Roman" panose="02020603050405020304" pitchFamily="18" charset="0"/>
              </a:rPr>
              <a:t>DD</a:t>
            </a:r>
          </a:p>
          <a:p>
            <a:pPr algn="just"/>
            <a:endParaRPr lang="it-IT" altLang="it-IT" sz="2000"/>
          </a:p>
          <a:p>
            <a:pPr algn="just"/>
            <a:r>
              <a:rPr lang="it-IT" altLang="it-IT" sz="2000">
                <a:cs typeface="Times New Roman" panose="02020603050405020304" pitchFamily="18" charset="0"/>
              </a:rPr>
              <a:t>Come si vede la relazione fornisce un incremento di 1.4 volte di D</a:t>
            </a:r>
            <a:r>
              <a:rPr lang="it-IT" altLang="it-IT" sz="2000" baseline="-30000">
                <a:cs typeface="Times New Roman" panose="02020603050405020304" pitchFamily="18" charset="0"/>
              </a:rPr>
              <a:t>DD</a:t>
            </a:r>
            <a:r>
              <a:rPr lang="it-IT" altLang="it-IT" sz="2000">
                <a:cs typeface="Times New Roman" panose="02020603050405020304" pitchFamily="18" charset="0"/>
              </a:rPr>
              <a:t> in 		corrispondenza di un incremento (M-M</a:t>
            </a:r>
            <a:r>
              <a:rPr lang="it-IT" altLang="it-IT" sz="2000" baseline="-30000">
                <a:cs typeface="Times New Roman" panose="02020603050405020304" pitchFamily="18" charset="0"/>
              </a:rPr>
              <a:t>DD</a:t>
            </a:r>
            <a:r>
              <a:rPr lang="it-IT" altLang="it-IT" sz="2000">
                <a:cs typeface="Times New Roman" panose="02020603050405020304" pitchFamily="18" charset="0"/>
              </a:rPr>
              <a:t>)=0.10.</a:t>
            </a:r>
          </a:p>
          <a:p>
            <a:pPr algn="just"/>
            <a:endParaRPr lang="it-IT" altLang="it-IT" sz="2000">
              <a:cs typeface="Times New Roman" panose="02020603050405020304" pitchFamily="18" charset="0"/>
            </a:endParaRPr>
          </a:p>
          <a:p>
            <a:pPr algn="just"/>
            <a:r>
              <a:rPr lang="it-IT" altLang="it-IT" sz="2000">
                <a:cs typeface="Times New Roman" panose="02020603050405020304" pitchFamily="18" charset="0"/>
              </a:rPr>
              <a:t>Il valore del Mach di divergenza, come detto dipende da spessore(t/c), CL e freccia del’ala, nel nostro caso verrà assegnato come dato di input per evitare di dover fare complesse letture del grafico a pag. 11 (che necessita la conoscenza dei parametri sopra menzionati).</a:t>
            </a:r>
            <a:endParaRPr lang="it-IT" altLang="it-IT" sz="2000"/>
          </a:p>
        </p:txBody>
      </p:sp>
      <p:sp>
        <p:nvSpPr>
          <p:cNvPr id="9225" name="Segnaposto numero diapositiva 8">
            <a:extLst>
              <a:ext uri="{FF2B5EF4-FFF2-40B4-BE49-F238E27FC236}">
                <a16:creationId xmlns:a16="http://schemas.microsoft.com/office/drawing/2014/main" id="{310138BB-FB8D-4A9A-A2EC-01B530E8A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A9C8AF-C5B7-490F-B618-D13B078BFE5C}" type="slidenum">
              <a:rPr lang="it-IT" altLang="it-IT" sz="1400"/>
              <a:pPr eaLnBrk="1" hangingPunct="1"/>
              <a:t>20</a:t>
            </a:fld>
            <a:endParaRPr lang="it-IT" altLang="it-IT" sz="1400"/>
          </a:p>
        </p:txBody>
      </p:sp>
      <p:sp>
        <p:nvSpPr>
          <p:cNvPr id="11" name="Segnaposto piè di pagina 4">
            <a:extLst>
              <a:ext uri="{FF2B5EF4-FFF2-40B4-BE49-F238E27FC236}">
                <a16:creationId xmlns:a16="http://schemas.microsoft.com/office/drawing/2014/main" id="{40D6DD0A-BA59-4FDC-8396-1018A87FD2A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1436347F-BDDA-4353-B96F-7CD826D5FD24}"/>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10244" name="Rectangle 3">
            <a:extLst>
              <a:ext uri="{FF2B5EF4-FFF2-40B4-BE49-F238E27FC236}">
                <a16:creationId xmlns:a16="http://schemas.microsoft.com/office/drawing/2014/main" id="{E95B2C97-4CC5-4062-A551-485234F8B537}"/>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245" name="Rectangle 4">
            <a:extLst>
              <a:ext uri="{FF2B5EF4-FFF2-40B4-BE49-F238E27FC236}">
                <a16:creationId xmlns:a16="http://schemas.microsoft.com/office/drawing/2014/main" id="{5D9F55C8-23EF-41A5-BD5A-C6A0CED959A2}"/>
              </a:ext>
            </a:extLst>
          </p:cNvPr>
          <p:cNvSpPr>
            <a:spLocks noChangeArrowheads="1"/>
          </p:cNvSpPr>
          <p:nvPr/>
        </p:nvSpPr>
        <p:spPr bwMode="auto">
          <a:xfrm>
            <a:off x="0" y="404813"/>
            <a:ext cx="4462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a:t>
            </a:r>
          </a:p>
          <a:p>
            <a:pPr eaLnBrk="1" hangingPunct="1"/>
            <a:r>
              <a:rPr lang="it-IT" altLang="it-IT" sz="1800" b="1"/>
              <a:t>APPROCCIO GRAFICO</a:t>
            </a:r>
            <a:r>
              <a:rPr lang="it-IT" altLang="it-IT" sz="1800"/>
              <a:t> </a:t>
            </a:r>
          </a:p>
        </p:txBody>
      </p:sp>
      <p:sp>
        <p:nvSpPr>
          <p:cNvPr id="10246" name="Rectangle 5">
            <a:extLst>
              <a:ext uri="{FF2B5EF4-FFF2-40B4-BE49-F238E27FC236}">
                <a16:creationId xmlns:a16="http://schemas.microsoft.com/office/drawing/2014/main" id="{E43E9A62-3AF2-4D23-9499-AB5D6A50B4B4}"/>
              </a:ext>
            </a:extLst>
          </p:cNvPr>
          <p:cNvSpPr>
            <a:spLocks noChangeArrowheads="1"/>
          </p:cNvSpPr>
          <p:nvPr/>
        </p:nvSpPr>
        <p:spPr bwMode="auto">
          <a:xfrm>
            <a:off x="214313" y="949325"/>
            <a:ext cx="3422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it-IT" sz="1600" b="1"/>
              <a:t>&lt; APPROCCIO APPROSSIMATO &gt;</a:t>
            </a:r>
            <a:endParaRPr lang="it-IT" altLang="it-IT" sz="1600" b="1"/>
          </a:p>
        </p:txBody>
      </p:sp>
      <p:sp>
        <p:nvSpPr>
          <p:cNvPr id="10247" name="Rectangle 10">
            <a:extLst>
              <a:ext uri="{FF2B5EF4-FFF2-40B4-BE49-F238E27FC236}">
                <a16:creationId xmlns:a16="http://schemas.microsoft.com/office/drawing/2014/main" id="{7683C3A3-C5CC-45D3-ABE3-5C1D2C60D5C0}"/>
              </a:ext>
            </a:extLst>
          </p:cNvPr>
          <p:cNvSpPr>
            <a:spLocks noChangeArrowheads="1"/>
          </p:cNvSpPr>
          <p:nvPr/>
        </p:nvSpPr>
        <p:spPr bwMode="auto">
          <a:xfrm>
            <a:off x="0" y="1214438"/>
            <a:ext cx="42862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t>MD-80. </a:t>
            </a:r>
          </a:p>
          <a:p>
            <a:pPr algn="just" eaLnBrk="1" hangingPunct="1"/>
            <a:r>
              <a:rPr lang="it-IT" altLang="it-IT" sz="1800"/>
              <a:t>Assunto un Mach di divergenza pari a 0.81,</a:t>
            </a:r>
          </a:p>
          <a:p>
            <a:pPr algn="just" eaLnBrk="1" hangingPunct="1"/>
            <a:r>
              <a:rPr lang="it-IT" altLang="it-IT" sz="1800"/>
              <a:t>come si può vedere la velocità di volo massima (MAX CRUISE) a quota 33000 ft (10,000 m circa) risulta pari a Mach </a:t>
            </a:r>
            <a:r>
              <a:rPr lang="it-IT" altLang="it-IT" sz="1800" b="1"/>
              <a:t>0.817</a:t>
            </a:r>
            <a:r>
              <a:rPr lang="it-IT" altLang="it-IT" sz="1800"/>
              <a:t>, con la curva di resistenza che aumenta lineare per M&gt;</a:t>
            </a:r>
            <a:r>
              <a:rPr lang="it-IT" altLang="it-IT" sz="1800">
                <a:cs typeface="Times New Roman" panose="02020603050405020304" pitchFamily="18" charset="0"/>
              </a:rPr>
              <a:t>M</a:t>
            </a:r>
            <a:r>
              <a:rPr lang="it-IT" altLang="it-IT" sz="1800" baseline="-30000">
                <a:cs typeface="Times New Roman" panose="02020603050405020304" pitchFamily="18" charset="0"/>
              </a:rPr>
              <a:t>DD</a:t>
            </a:r>
          </a:p>
        </p:txBody>
      </p:sp>
      <p:sp>
        <p:nvSpPr>
          <p:cNvPr id="10248" name="Segnaposto numero diapositiva 7">
            <a:extLst>
              <a:ext uri="{FF2B5EF4-FFF2-40B4-BE49-F238E27FC236}">
                <a16:creationId xmlns:a16="http://schemas.microsoft.com/office/drawing/2014/main" id="{8464552E-395D-4DFB-A808-411BB3F332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06E694-E2F5-45CA-8BD9-4FFDE5AD64A4}" type="slidenum">
              <a:rPr lang="it-IT" altLang="it-IT" sz="1400"/>
              <a:pPr eaLnBrk="1" hangingPunct="1"/>
              <a:t>21</a:t>
            </a:fld>
            <a:endParaRPr lang="it-IT" altLang="it-IT" sz="1400"/>
          </a:p>
        </p:txBody>
      </p:sp>
      <p:sp>
        <p:nvSpPr>
          <p:cNvPr id="10250" name="Rettangolo 16">
            <a:extLst>
              <a:ext uri="{FF2B5EF4-FFF2-40B4-BE49-F238E27FC236}">
                <a16:creationId xmlns:a16="http://schemas.microsoft.com/office/drawing/2014/main" id="{77048B1F-7189-4C9C-B905-D90E8491A330}"/>
              </a:ext>
            </a:extLst>
          </p:cNvPr>
          <p:cNvSpPr>
            <a:spLocks noChangeArrowheads="1"/>
          </p:cNvSpPr>
          <p:nvPr/>
        </p:nvSpPr>
        <p:spPr bwMode="auto">
          <a:xfrm>
            <a:off x="71438" y="3286125"/>
            <a:ext cx="30718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b="1"/>
              <a:t>Si vede come tale valore sia plausibile (e vicino a  quello che si troverebbe con la curva di resistenza calcolata, pari a circa 0.81).</a:t>
            </a:r>
          </a:p>
        </p:txBody>
      </p:sp>
      <p:cxnSp>
        <p:nvCxnSpPr>
          <p:cNvPr id="30" name="Connettore 1 29">
            <a:extLst>
              <a:ext uri="{FF2B5EF4-FFF2-40B4-BE49-F238E27FC236}">
                <a16:creationId xmlns:a16="http://schemas.microsoft.com/office/drawing/2014/main" id="{62FF120E-E248-4680-B8F3-C515FEF6E54E}"/>
              </a:ext>
            </a:extLst>
          </p:cNvPr>
          <p:cNvCxnSpPr/>
          <p:nvPr/>
        </p:nvCxnSpPr>
        <p:spPr>
          <a:xfrm rot="5400000" flipH="1" flipV="1">
            <a:off x="5229225" y="4414838"/>
            <a:ext cx="1257300" cy="285750"/>
          </a:xfrm>
          <a:prstGeom prst="line">
            <a:avLst/>
          </a:prstGeom>
          <a:ln w="28575">
            <a:solidFill>
              <a:schemeClr val="accent2">
                <a:lumMod val="60000"/>
                <a:lumOff val="40000"/>
              </a:schemeClr>
            </a:solidFill>
            <a:prstDash val="dash"/>
          </a:ln>
        </p:spPr>
        <p:style>
          <a:lnRef idx="1">
            <a:schemeClr val="accent2"/>
          </a:lnRef>
          <a:fillRef idx="0">
            <a:schemeClr val="accent2"/>
          </a:fillRef>
          <a:effectRef idx="0">
            <a:schemeClr val="accent2"/>
          </a:effectRef>
          <a:fontRef idx="minor">
            <a:schemeClr val="tx1"/>
          </a:fontRef>
        </p:style>
      </p:cxnSp>
      <p:sp>
        <p:nvSpPr>
          <p:cNvPr id="38" name="Rettangolo 37">
            <a:extLst>
              <a:ext uri="{FF2B5EF4-FFF2-40B4-BE49-F238E27FC236}">
                <a16:creationId xmlns:a16="http://schemas.microsoft.com/office/drawing/2014/main" id="{7103B21F-6357-4A84-B4AA-8C827CC1F1FA}"/>
              </a:ext>
            </a:extLst>
          </p:cNvPr>
          <p:cNvSpPr/>
          <p:nvPr/>
        </p:nvSpPr>
        <p:spPr>
          <a:xfrm>
            <a:off x="0" y="5005388"/>
            <a:ext cx="2786063" cy="923925"/>
          </a:xfrm>
          <a:prstGeom prst="rect">
            <a:avLst/>
          </a:prstGeom>
          <a:solidFill>
            <a:schemeClr val="bg1"/>
          </a:solidFill>
          <a:ln>
            <a:solidFill>
              <a:schemeClr val="bg2">
                <a:lumMod val="50000"/>
              </a:schemeClr>
            </a:solidFill>
          </a:ln>
        </p:spPr>
        <p:txBody>
          <a:bodyPr>
            <a:spAutoFit/>
          </a:bodyPr>
          <a:lstStyle/>
          <a:p>
            <a:pPr algn="just">
              <a:defRPr/>
            </a:pPr>
            <a:r>
              <a:rPr lang="it-IT" sz="1800" b="1" dirty="0"/>
              <a:t>Valore velocità equilibrio con curva di resistenza reale (circa 0.81)</a:t>
            </a:r>
            <a:endParaRPr lang="it-IT" sz="1800" dirty="0"/>
          </a:p>
        </p:txBody>
      </p:sp>
      <p:pic>
        <p:nvPicPr>
          <p:cNvPr id="10253" name="Picture 14">
            <a:extLst>
              <a:ext uri="{FF2B5EF4-FFF2-40B4-BE49-F238E27FC236}">
                <a16:creationId xmlns:a16="http://schemas.microsoft.com/office/drawing/2014/main" id="{BB444382-B93D-467C-9FC9-75919B0BA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0"/>
            <a:ext cx="47148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e 41">
            <a:extLst>
              <a:ext uri="{FF2B5EF4-FFF2-40B4-BE49-F238E27FC236}">
                <a16:creationId xmlns:a16="http://schemas.microsoft.com/office/drawing/2014/main" id="{0E80DDA7-7FD5-43D9-8199-4F16A603B232}"/>
              </a:ext>
            </a:extLst>
          </p:cNvPr>
          <p:cNvSpPr/>
          <p:nvPr/>
        </p:nvSpPr>
        <p:spPr>
          <a:xfrm>
            <a:off x="7643813" y="22860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graphicFrame>
        <p:nvGraphicFramePr>
          <p:cNvPr id="10242" name="Object 9">
            <a:extLst>
              <a:ext uri="{FF2B5EF4-FFF2-40B4-BE49-F238E27FC236}">
                <a16:creationId xmlns:a16="http://schemas.microsoft.com/office/drawing/2014/main" id="{C1D7F493-6B70-414F-8B02-BFED459D3EE6}"/>
              </a:ext>
            </a:extLst>
          </p:cNvPr>
          <p:cNvGraphicFramePr>
            <a:graphicFrameLocks noChangeAspect="1"/>
          </p:cNvGraphicFramePr>
          <p:nvPr/>
        </p:nvGraphicFramePr>
        <p:xfrm>
          <a:off x="6500813" y="1571625"/>
          <a:ext cx="1149350" cy="292100"/>
        </p:xfrm>
        <a:graphic>
          <a:graphicData uri="http://schemas.openxmlformats.org/presentationml/2006/ole">
            <mc:AlternateContent xmlns:mc="http://schemas.openxmlformats.org/markup-compatibility/2006">
              <mc:Choice xmlns:v="urn:schemas-microsoft-com:vml" Requires="v">
                <p:oleObj spid="_x0000_s10274" name="Equazione" r:id="rId4" imgW="698400" imgH="177480" progId="Equation.3">
                  <p:embed/>
                </p:oleObj>
              </mc:Choice>
              <mc:Fallback>
                <p:oleObj name="Equazione" r:id="rId4" imgW="698400" imgH="17748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813" y="1571625"/>
                        <a:ext cx="114935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Connettore 2 43">
            <a:extLst>
              <a:ext uri="{FF2B5EF4-FFF2-40B4-BE49-F238E27FC236}">
                <a16:creationId xmlns:a16="http://schemas.microsoft.com/office/drawing/2014/main" id="{DEA20DE5-8E47-456F-B8BE-4A0BFC149D09}"/>
              </a:ext>
            </a:extLst>
          </p:cNvPr>
          <p:cNvCxnSpPr/>
          <p:nvPr/>
        </p:nvCxnSpPr>
        <p:spPr>
          <a:xfrm rot="16200000" flipH="1">
            <a:off x="7286625" y="1857375"/>
            <a:ext cx="357188"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56" name="Picture 13">
            <a:extLst>
              <a:ext uri="{FF2B5EF4-FFF2-40B4-BE49-F238E27FC236}">
                <a16:creationId xmlns:a16="http://schemas.microsoft.com/office/drawing/2014/main" id="{9902A715-6478-4884-8F74-63F0C32863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63" y="3614738"/>
            <a:ext cx="42783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Connettore 1 45">
            <a:extLst>
              <a:ext uri="{FF2B5EF4-FFF2-40B4-BE49-F238E27FC236}">
                <a16:creationId xmlns:a16="http://schemas.microsoft.com/office/drawing/2014/main" id="{A4BD785E-8B3C-4FDE-BABD-A8C5CEF43D3F}"/>
              </a:ext>
            </a:extLst>
          </p:cNvPr>
          <p:cNvCxnSpPr/>
          <p:nvPr/>
        </p:nvCxnSpPr>
        <p:spPr>
          <a:xfrm rot="5400000" flipH="1" flipV="1">
            <a:off x="5316538" y="4316413"/>
            <a:ext cx="1368425" cy="428625"/>
          </a:xfrm>
          <a:prstGeom prst="line">
            <a:avLst/>
          </a:prstGeom>
          <a:ln w="25400">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Figura a mano libera 46">
            <a:extLst>
              <a:ext uri="{FF2B5EF4-FFF2-40B4-BE49-F238E27FC236}">
                <a16:creationId xmlns:a16="http://schemas.microsoft.com/office/drawing/2014/main" id="{14D7BE71-E5F7-44AF-9640-5F3F14B6CF52}"/>
              </a:ext>
            </a:extLst>
          </p:cNvPr>
          <p:cNvSpPr/>
          <p:nvPr/>
        </p:nvSpPr>
        <p:spPr>
          <a:xfrm>
            <a:off x="4786313" y="4643438"/>
            <a:ext cx="2571750" cy="857250"/>
          </a:xfrm>
          <a:custGeom>
            <a:avLst/>
            <a:gdLst>
              <a:gd name="connsiteX0" fmla="*/ 0 w 1150882"/>
              <a:gd name="connsiteY0" fmla="*/ 1040524 h 1040524"/>
              <a:gd name="connsiteX1" fmla="*/ 283779 w 1150882"/>
              <a:gd name="connsiteY1" fmla="*/ 819807 h 1040524"/>
              <a:gd name="connsiteX2" fmla="*/ 551793 w 1150882"/>
              <a:gd name="connsiteY2" fmla="*/ 583324 h 1040524"/>
              <a:gd name="connsiteX3" fmla="*/ 835572 w 1150882"/>
              <a:gd name="connsiteY3" fmla="*/ 346841 h 1040524"/>
              <a:gd name="connsiteX4" fmla="*/ 1056289 w 1150882"/>
              <a:gd name="connsiteY4" fmla="*/ 110358 h 1040524"/>
              <a:gd name="connsiteX5" fmla="*/ 1150882 w 1150882"/>
              <a:gd name="connsiteY5" fmla="*/ 0 h 10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882" h="1040524">
                <a:moveTo>
                  <a:pt x="0" y="1040524"/>
                </a:moveTo>
                <a:cubicBezTo>
                  <a:pt x="95907" y="968265"/>
                  <a:pt x="191814" y="896007"/>
                  <a:pt x="283779" y="819807"/>
                </a:cubicBezTo>
                <a:cubicBezTo>
                  <a:pt x="375744" y="743607"/>
                  <a:pt x="459828" y="662152"/>
                  <a:pt x="551793" y="583324"/>
                </a:cubicBezTo>
                <a:cubicBezTo>
                  <a:pt x="643758" y="504496"/>
                  <a:pt x="751489" y="425669"/>
                  <a:pt x="835572" y="346841"/>
                </a:cubicBezTo>
                <a:cubicBezTo>
                  <a:pt x="919655" y="268013"/>
                  <a:pt x="1003737" y="168165"/>
                  <a:pt x="1056289" y="110358"/>
                </a:cubicBezTo>
                <a:cubicBezTo>
                  <a:pt x="1108841" y="52551"/>
                  <a:pt x="1129861" y="26275"/>
                  <a:pt x="1150882" y="0"/>
                </a:cubicBezTo>
              </a:path>
            </a:pathLst>
          </a:custGeom>
          <a:ln w="25400">
            <a:solidFill>
              <a:srgbClr val="008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48" name="Connettore 1 47">
            <a:extLst>
              <a:ext uri="{FF2B5EF4-FFF2-40B4-BE49-F238E27FC236}">
                <a16:creationId xmlns:a16="http://schemas.microsoft.com/office/drawing/2014/main" id="{9FF71028-D0D5-4D33-9B6B-F2663F22A972}"/>
              </a:ext>
            </a:extLst>
          </p:cNvPr>
          <p:cNvCxnSpPr/>
          <p:nvPr/>
        </p:nvCxnSpPr>
        <p:spPr>
          <a:xfrm>
            <a:off x="4071938" y="4713288"/>
            <a:ext cx="321468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e 48">
            <a:extLst>
              <a:ext uri="{FF2B5EF4-FFF2-40B4-BE49-F238E27FC236}">
                <a16:creationId xmlns:a16="http://schemas.microsoft.com/office/drawing/2014/main" id="{B972F2B5-6061-49A7-91AD-28DA8814F551}"/>
              </a:ext>
            </a:extLst>
          </p:cNvPr>
          <p:cNvSpPr/>
          <p:nvPr/>
        </p:nvSpPr>
        <p:spPr>
          <a:xfrm>
            <a:off x="5929313" y="46434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0" name="Ovale 49">
            <a:extLst>
              <a:ext uri="{FF2B5EF4-FFF2-40B4-BE49-F238E27FC236}">
                <a16:creationId xmlns:a16="http://schemas.microsoft.com/office/drawing/2014/main" id="{B90208E2-85AB-43A5-9D72-FC7153DB4AF5}"/>
              </a:ext>
            </a:extLst>
          </p:cNvPr>
          <p:cNvSpPr/>
          <p:nvPr/>
        </p:nvSpPr>
        <p:spPr>
          <a:xfrm>
            <a:off x="5786438" y="46434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51" name="Connettore 2 50">
            <a:extLst>
              <a:ext uri="{FF2B5EF4-FFF2-40B4-BE49-F238E27FC236}">
                <a16:creationId xmlns:a16="http://schemas.microsoft.com/office/drawing/2014/main" id="{41332913-81CE-4D6E-8CD4-6F9AC8A2D80D}"/>
              </a:ext>
            </a:extLst>
          </p:cNvPr>
          <p:cNvCxnSpPr/>
          <p:nvPr/>
        </p:nvCxnSpPr>
        <p:spPr>
          <a:xfrm flipV="1">
            <a:off x="2786063" y="4714875"/>
            <a:ext cx="3000375" cy="5000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63" name="Rettangolo 53">
            <a:extLst>
              <a:ext uri="{FF2B5EF4-FFF2-40B4-BE49-F238E27FC236}">
                <a16:creationId xmlns:a16="http://schemas.microsoft.com/office/drawing/2014/main" id="{AE17F94F-08DB-45DF-9BEA-3E25DAB58222}"/>
              </a:ext>
            </a:extLst>
          </p:cNvPr>
          <p:cNvSpPr>
            <a:spLocks noChangeArrowheads="1"/>
          </p:cNvSpPr>
          <p:nvPr/>
        </p:nvSpPr>
        <p:spPr bwMode="auto">
          <a:xfrm>
            <a:off x="7572375" y="2928938"/>
            <a:ext cx="1144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a:t>
            </a:r>
            <a:r>
              <a:rPr lang="it-IT" altLang="it-IT" sz="1800" baseline="-30000">
                <a:cs typeface="Times New Roman" panose="02020603050405020304" pitchFamily="18" charset="0"/>
              </a:rPr>
              <a:t>DD</a:t>
            </a:r>
            <a:r>
              <a:rPr lang="it-IT" altLang="it-IT" sz="1800">
                <a:cs typeface="Times New Roman" panose="02020603050405020304" pitchFamily="18" charset="0"/>
              </a:rPr>
              <a:t>=0.81</a:t>
            </a:r>
            <a:endParaRPr lang="it-IT" altLang="it-IT" sz="1800"/>
          </a:p>
        </p:txBody>
      </p:sp>
      <p:sp>
        <p:nvSpPr>
          <p:cNvPr id="10264" name="Rettangolo 19">
            <a:extLst>
              <a:ext uri="{FF2B5EF4-FFF2-40B4-BE49-F238E27FC236}">
                <a16:creationId xmlns:a16="http://schemas.microsoft.com/office/drawing/2014/main" id="{129D12D4-B4E8-4D15-9A30-095BEFBAD2AA}"/>
              </a:ext>
            </a:extLst>
          </p:cNvPr>
          <p:cNvSpPr>
            <a:spLocks noChangeArrowheads="1"/>
          </p:cNvSpPr>
          <p:nvPr/>
        </p:nvSpPr>
        <p:spPr bwMode="auto">
          <a:xfrm>
            <a:off x="4857750" y="571500"/>
            <a:ext cx="85725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sp>
        <p:nvSpPr>
          <p:cNvPr id="10265" name="Rettangolo 19">
            <a:extLst>
              <a:ext uri="{FF2B5EF4-FFF2-40B4-BE49-F238E27FC236}">
                <a16:creationId xmlns:a16="http://schemas.microsoft.com/office/drawing/2014/main" id="{5C95EFA9-A97C-4276-97F6-094DB70C7148}"/>
              </a:ext>
            </a:extLst>
          </p:cNvPr>
          <p:cNvSpPr>
            <a:spLocks noChangeArrowheads="1"/>
          </p:cNvSpPr>
          <p:nvPr/>
        </p:nvSpPr>
        <p:spPr bwMode="auto">
          <a:xfrm>
            <a:off x="3857625" y="3805238"/>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sp>
        <p:nvSpPr>
          <p:cNvPr id="10266" name="Rettangolo 53">
            <a:extLst>
              <a:ext uri="{FF2B5EF4-FFF2-40B4-BE49-F238E27FC236}">
                <a16:creationId xmlns:a16="http://schemas.microsoft.com/office/drawing/2014/main" id="{91DC086F-A6E2-4FD4-88CD-B24FF968182E}"/>
              </a:ext>
            </a:extLst>
          </p:cNvPr>
          <p:cNvSpPr>
            <a:spLocks noChangeArrowheads="1"/>
          </p:cNvSpPr>
          <p:nvPr/>
        </p:nvSpPr>
        <p:spPr bwMode="auto">
          <a:xfrm>
            <a:off x="4786313" y="5643563"/>
            <a:ext cx="5048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CR</a:t>
            </a:r>
            <a:endParaRPr lang="it-IT" altLang="it-IT" sz="1400"/>
          </a:p>
        </p:txBody>
      </p:sp>
      <p:cxnSp>
        <p:nvCxnSpPr>
          <p:cNvPr id="29" name="Connettore 2 28">
            <a:extLst>
              <a:ext uri="{FF2B5EF4-FFF2-40B4-BE49-F238E27FC236}">
                <a16:creationId xmlns:a16="http://schemas.microsoft.com/office/drawing/2014/main" id="{B476A037-C637-43B9-8D3C-32A8F638B947}"/>
              </a:ext>
            </a:extLst>
          </p:cNvPr>
          <p:cNvCxnSpPr/>
          <p:nvPr/>
        </p:nvCxnSpPr>
        <p:spPr>
          <a:xfrm rot="10800000">
            <a:off x="4857750" y="5500688"/>
            <a:ext cx="214313" cy="14287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268" name="Rettangolo 53">
            <a:extLst>
              <a:ext uri="{FF2B5EF4-FFF2-40B4-BE49-F238E27FC236}">
                <a16:creationId xmlns:a16="http://schemas.microsoft.com/office/drawing/2014/main" id="{D80D0EC0-F8F2-4FF5-95F7-606D405F5A6E}"/>
              </a:ext>
            </a:extLst>
          </p:cNvPr>
          <p:cNvSpPr>
            <a:spLocks noChangeArrowheads="1"/>
          </p:cNvSpPr>
          <p:nvPr/>
        </p:nvSpPr>
        <p:spPr bwMode="auto">
          <a:xfrm>
            <a:off x="5572125" y="5572125"/>
            <a:ext cx="5175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DD</a:t>
            </a:r>
            <a:endParaRPr lang="it-IT" altLang="it-IT" sz="1400"/>
          </a:p>
        </p:txBody>
      </p:sp>
      <p:cxnSp>
        <p:nvCxnSpPr>
          <p:cNvPr id="35" name="Connettore 1 34">
            <a:extLst>
              <a:ext uri="{FF2B5EF4-FFF2-40B4-BE49-F238E27FC236}">
                <a16:creationId xmlns:a16="http://schemas.microsoft.com/office/drawing/2014/main" id="{321919DF-1608-4A1A-9C5E-7984E0EFAD84}"/>
              </a:ext>
            </a:extLst>
          </p:cNvPr>
          <p:cNvCxnSpPr/>
          <p:nvPr/>
        </p:nvCxnSpPr>
        <p:spPr>
          <a:xfrm rot="16200000" flipV="1">
            <a:off x="5467350" y="5248276"/>
            <a:ext cx="642937" cy="4762"/>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1" name="Segnaposto piè di pagina 4">
            <a:extLst>
              <a:ext uri="{FF2B5EF4-FFF2-40B4-BE49-F238E27FC236}">
                <a16:creationId xmlns:a16="http://schemas.microsoft.com/office/drawing/2014/main" id="{9ABC1585-889C-4057-B309-B58A643F0BF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4F971AD6-6984-453E-9F1C-AE6EE2D351F1}"/>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11270" name="Rectangle 4">
            <a:extLst>
              <a:ext uri="{FF2B5EF4-FFF2-40B4-BE49-F238E27FC236}">
                <a16:creationId xmlns:a16="http://schemas.microsoft.com/office/drawing/2014/main" id="{D2AE61F8-67FE-4494-8CCA-BF80E31DAE84}"/>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1271" name="Segnaposto numero diapositiva 5">
            <a:extLst>
              <a:ext uri="{FF2B5EF4-FFF2-40B4-BE49-F238E27FC236}">
                <a16:creationId xmlns:a16="http://schemas.microsoft.com/office/drawing/2014/main" id="{A7DAA8A9-47B1-414E-883C-C29A2F01A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9759F3-D3F0-4018-BE2D-476F877D5244}" type="slidenum">
              <a:rPr lang="it-IT" altLang="it-IT" sz="1400"/>
              <a:pPr eaLnBrk="1" hangingPunct="1"/>
              <a:t>22</a:t>
            </a:fld>
            <a:endParaRPr lang="it-IT" altLang="it-IT" sz="1400"/>
          </a:p>
        </p:txBody>
      </p:sp>
      <p:sp>
        <p:nvSpPr>
          <p:cNvPr id="11273" name="Rettangolo 7">
            <a:extLst>
              <a:ext uri="{FF2B5EF4-FFF2-40B4-BE49-F238E27FC236}">
                <a16:creationId xmlns:a16="http://schemas.microsoft.com/office/drawing/2014/main" id="{22FFE7A3-A9C1-4A7B-8FCA-42A5658CE2A3}"/>
              </a:ext>
            </a:extLst>
          </p:cNvPr>
          <p:cNvSpPr>
            <a:spLocks noChangeArrowheads="1"/>
          </p:cNvSpPr>
          <p:nvPr/>
        </p:nvSpPr>
        <p:spPr bwMode="auto">
          <a:xfrm>
            <a:off x="0" y="714375"/>
            <a:ext cx="86439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b="1"/>
              <a:t>Ovviamente il vantaggio notevole del considerare l’andamento lineare è quello di trovare la soluzione per via analitica intersecando la retta che parte dal punto a Mach =</a:t>
            </a:r>
            <a:r>
              <a:rPr lang="it-IT" altLang="it-IT" sz="2000">
                <a:cs typeface="Times New Roman" panose="02020603050405020304" pitchFamily="18" charset="0"/>
              </a:rPr>
              <a:t>M</a:t>
            </a:r>
            <a:r>
              <a:rPr lang="it-IT" altLang="it-IT" sz="2000" baseline="-30000">
                <a:cs typeface="Times New Roman" panose="02020603050405020304" pitchFamily="18" charset="0"/>
              </a:rPr>
              <a:t>DD</a:t>
            </a:r>
            <a:r>
              <a:rPr lang="it-IT" altLang="it-IT" sz="2000" b="1"/>
              <a:t> e la retta orizzontale con spinta pari a quella disponibile.</a:t>
            </a:r>
          </a:p>
          <a:p>
            <a:pPr algn="just" eaLnBrk="1" hangingPunct="1"/>
            <a:r>
              <a:rPr lang="it-IT" altLang="it-IT" sz="2000" b="1"/>
              <a:t>(vedi dopo).</a:t>
            </a:r>
          </a:p>
        </p:txBody>
      </p:sp>
      <p:graphicFrame>
        <p:nvGraphicFramePr>
          <p:cNvPr id="11266" name="Object 9">
            <a:extLst>
              <a:ext uri="{FF2B5EF4-FFF2-40B4-BE49-F238E27FC236}">
                <a16:creationId xmlns:a16="http://schemas.microsoft.com/office/drawing/2014/main" id="{F8FD0972-A8D6-4352-ABFB-31AB543AED33}"/>
              </a:ext>
            </a:extLst>
          </p:cNvPr>
          <p:cNvGraphicFramePr>
            <a:graphicFrameLocks noChangeAspect="1"/>
          </p:cNvGraphicFramePr>
          <p:nvPr/>
        </p:nvGraphicFramePr>
        <p:xfrm>
          <a:off x="1857375" y="1785938"/>
          <a:ext cx="3786188" cy="365125"/>
        </p:xfrm>
        <a:graphic>
          <a:graphicData uri="http://schemas.openxmlformats.org/presentationml/2006/ole">
            <mc:AlternateContent xmlns:mc="http://schemas.openxmlformats.org/markup-compatibility/2006">
              <mc:Choice xmlns:v="urn:schemas-microsoft-com:vml" Requires="v">
                <p:oleObj spid="_x0000_s11291" name="Equation" r:id="rId3" imgW="2374900" imgH="228600" progId="Equation.3">
                  <p:embed/>
                </p:oleObj>
              </mc:Choice>
              <mc:Fallback>
                <p:oleObj name="Equation" r:id="rId3" imgW="2374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785938"/>
                        <a:ext cx="3786188" cy="36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
            <a:extLst>
              <a:ext uri="{FF2B5EF4-FFF2-40B4-BE49-F238E27FC236}">
                <a16:creationId xmlns:a16="http://schemas.microsoft.com/office/drawing/2014/main" id="{E2449D06-D90D-4FFB-9A34-810A10D5DC77}"/>
              </a:ext>
            </a:extLst>
          </p:cNvPr>
          <p:cNvGraphicFramePr>
            <a:graphicFrameLocks noChangeAspect="1"/>
          </p:cNvGraphicFramePr>
          <p:nvPr/>
        </p:nvGraphicFramePr>
        <p:xfrm>
          <a:off x="69850" y="2357438"/>
          <a:ext cx="2287588" cy="688975"/>
        </p:xfrm>
        <a:graphic>
          <a:graphicData uri="http://schemas.openxmlformats.org/presentationml/2006/ole">
            <mc:AlternateContent xmlns:mc="http://schemas.openxmlformats.org/markup-compatibility/2006">
              <mc:Choice xmlns:v="urn:schemas-microsoft-com:vml" Requires="v">
                <p:oleObj spid="_x0000_s11292" name="Equazione" r:id="rId5" imgW="1434960" imgH="431640" progId="Equation.3">
                  <p:embed/>
                </p:oleObj>
              </mc:Choice>
              <mc:Fallback>
                <p:oleObj name="Equazione" r:id="rId5" imgW="143496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 y="2357438"/>
                        <a:ext cx="2287588" cy="688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ttangolo 11">
            <a:extLst>
              <a:ext uri="{FF2B5EF4-FFF2-40B4-BE49-F238E27FC236}">
                <a16:creationId xmlns:a16="http://schemas.microsoft.com/office/drawing/2014/main" id="{4E3AC9BF-4F4D-46C8-89B2-A015CA98972F}"/>
              </a:ext>
            </a:extLst>
          </p:cNvPr>
          <p:cNvSpPr>
            <a:spLocks noChangeArrowheads="1"/>
          </p:cNvSpPr>
          <p:nvPr/>
        </p:nvSpPr>
        <p:spPr bwMode="auto">
          <a:xfrm>
            <a:off x="5857875" y="1714500"/>
            <a:ext cx="322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Data la spinta a data quota:</a:t>
            </a:r>
            <a:endParaRPr lang="it-IT" altLang="it-IT" sz="2000"/>
          </a:p>
        </p:txBody>
      </p:sp>
      <p:graphicFrame>
        <p:nvGraphicFramePr>
          <p:cNvPr id="11268" name="Object 10">
            <a:extLst>
              <a:ext uri="{FF2B5EF4-FFF2-40B4-BE49-F238E27FC236}">
                <a16:creationId xmlns:a16="http://schemas.microsoft.com/office/drawing/2014/main" id="{60FD5DAB-1E94-451A-B8AD-6ECCDB90281D}"/>
              </a:ext>
            </a:extLst>
          </p:cNvPr>
          <p:cNvGraphicFramePr>
            <a:graphicFrameLocks noChangeAspect="1"/>
          </p:cNvGraphicFramePr>
          <p:nvPr/>
        </p:nvGraphicFramePr>
        <p:xfrm>
          <a:off x="3143250" y="2286000"/>
          <a:ext cx="2714625" cy="871538"/>
        </p:xfrm>
        <a:graphic>
          <a:graphicData uri="http://schemas.openxmlformats.org/presentationml/2006/ole">
            <mc:AlternateContent xmlns:mc="http://schemas.openxmlformats.org/markup-compatibility/2006">
              <mc:Choice xmlns:v="urn:schemas-microsoft-com:vml" Requires="v">
                <p:oleObj spid="_x0000_s11293" name="Equazione" r:id="rId7" imgW="1346040" imgH="431640" progId="Equation.3">
                  <p:embed/>
                </p:oleObj>
              </mc:Choice>
              <mc:Fallback>
                <p:oleObj name="Equazione" r:id="rId7" imgW="134604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2286000"/>
                        <a:ext cx="2714625" cy="871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ttangolo 13">
            <a:extLst>
              <a:ext uri="{FF2B5EF4-FFF2-40B4-BE49-F238E27FC236}">
                <a16:creationId xmlns:a16="http://schemas.microsoft.com/office/drawing/2014/main" id="{595C1A2B-CDC5-40C5-8CFA-D34B776C7B47}"/>
              </a:ext>
            </a:extLst>
          </p:cNvPr>
          <p:cNvSpPr>
            <a:spLocks noChangeArrowheads="1"/>
          </p:cNvSpPr>
          <p:nvPr/>
        </p:nvSpPr>
        <p:spPr bwMode="auto">
          <a:xfrm>
            <a:off x="0" y="3643313"/>
            <a:ext cx="50720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b="1"/>
              <a:t>Così si trova il Mach di equilibrio per data spinta (nel caso di spinta maggiore della resistenza di divergenza a tale quota). Assegnato il Mach di divergenza, bisogna calcolare il CL, il CD e la resistenza </a:t>
            </a:r>
            <a:r>
              <a:rPr lang="it-IT" altLang="it-IT" sz="2000" b="1">
                <a:cs typeface="Times New Roman" panose="02020603050405020304" pitchFamily="18" charset="0"/>
              </a:rPr>
              <a:t>D</a:t>
            </a:r>
            <a:r>
              <a:rPr lang="it-IT" altLang="it-IT" sz="2000" baseline="-30000">
                <a:cs typeface="Times New Roman" panose="02020603050405020304" pitchFamily="18" charset="0"/>
              </a:rPr>
              <a:t>DD.</a:t>
            </a:r>
            <a:endParaRPr lang="it-IT" altLang="it-IT" sz="2000" b="1"/>
          </a:p>
          <a:p>
            <a:pPr algn="just" eaLnBrk="1" hangingPunct="1"/>
            <a:r>
              <a:rPr lang="it-IT" altLang="it-IT" sz="2000" b="1"/>
              <a:t>Ovviamente se la spinta fosse inferiore, vuol dire che sono a sx del Mach di divergenza e posso assumere valida la polare parabolica (vedi figura).</a:t>
            </a:r>
            <a:endParaRPr lang="it-IT" altLang="it-IT" sz="2000"/>
          </a:p>
        </p:txBody>
      </p:sp>
      <p:cxnSp>
        <p:nvCxnSpPr>
          <p:cNvPr id="16" name="Connettore 2 15">
            <a:extLst>
              <a:ext uri="{FF2B5EF4-FFF2-40B4-BE49-F238E27FC236}">
                <a16:creationId xmlns:a16="http://schemas.microsoft.com/office/drawing/2014/main" id="{6B790B2E-C63F-4454-97A0-055099A6C294}"/>
              </a:ext>
            </a:extLst>
          </p:cNvPr>
          <p:cNvCxnSpPr/>
          <p:nvPr/>
        </p:nvCxnSpPr>
        <p:spPr>
          <a:xfrm>
            <a:off x="2428875" y="2643188"/>
            <a:ext cx="64293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277" name="Picture 11">
            <a:extLst>
              <a:ext uri="{FF2B5EF4-FFF2-40B4-BE49-F238E27FC236}">
                <a16:creationId xmlns:a16="http://schemas.microsoft.com/office/drawing/2014/main" id="{070EB1BF-14DB-4D4D-8417-F569D9D62C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6550" y="3214688"/>
            <a:ext cx="340042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e 17">
            <a:extLst>
              <a:ext uri="{FF2B5EF4-FFF2-40B4-BE49-F238E27FC236}">
                <a16:creationId xmlns:a16="http://schemas.microsoft.com/office/drawing/2014/main" id="{FD52AE74-EE29-4179-90B5-9065BB980D8D}"/>
              </a:ext>
            </a:extLst>
          </p:cNvPr>
          <p:cNvSpPr/>
          <p:nvPr/>
        </p:nvSpPr>
        <p:spPr>
          <a:xfrm>
            <a:off x="7500938" y="535781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5" name="Segnaposto piè di pagina 4">
            <a:extLst>
              <a:ext uri="{FF2B5EF4-FFF2-40B4-BE49-F238E27FC236}">
                <a16:creationId xmlns:a16="http://schemas.microsoft.com/office/drawing/2014/main" id="{B54530A2-BA84-4E71-9D46-E7B869D9114A}"/>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D87D3058-BEC6-4364-B22C-EE0DD9A07EE9}"/>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12292" name="Rectangle 3">
            <a:extLst>
              <a:ext uri="{FF2B5EF4-FFF2-40B4-BE49-F238E27FC236}">
                <a16:creationId xmlns:a16="http://schemas.microsoft.com/office/drawing/2014/main" id="{A21CEC43-6EC0-4614-B785-7DCE006BA61D}"/>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2293" name="Rectangle 7">
            <a:extLst>
              <a:ext uri="{FF2B5EF4-FFF2-40B4-BE49-F238E27FC236}">
                <a16:creationId xmlns:a16="http://schemas.microsoft.com/office/drawing/2014/main" id="{CA705C55-6E6E-45D7-AC55-9B80DAC36565}"/>
              </a:ext>
            </a:extLst>
          </p:cNvPr>
          <p:cNvSpPr>
            <a:spLocks noChangeArrowheads="1"/>
          </p:cNvSpPr>
          <p:nvPr/>
        </p:nvSpPr>
        <p:spPr bwMode="auto">
          <a:xfrm>
            <a:off x="250825" y="1341438"/>
            <a:ext cx="8713788"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Consideriamo un velivolo bimotore ad elica (da 8-10 posti) (Beechcraft KingAir C90A) caratterizzato dai seguenti dati :</a:t>
            </a:r>
            <a:endParaRPr lang="it-IT" altLang="it-IT" sz="1800"/>
          </a:p>
          <a:p>
            <a:r>
              <a:rPr lang="it-IT" altLang="it-IT" sz="1800">
                <a:cs typeface="Times New Roman" panose="02020603050405020304" pitchFamily="18" charset="0"/>
              </a:rPr>
              <a:t>W=4380 Kg   peso massimo al decollo</a:t>
            </a:r>
            <a:endParaRPr lang="it-IT" altLang="it-IT" sz="1800"/>
          </a:p>
          <a:p>
            <a:r>
              <a:rPr lang="en-GB" altLang="it-IT" sz="1800">
                <a:cs typeface="Times New Roman" panose="02020603050405020304" pitchFamily="18" charset="0"/>
              </a:rPr>
              <a:t>S= 27.3 m</a:t>
            </a:r>
            <a:r>
              <a:rPr lang="en-GB" altLang="it-IT" sz="1800" baseline="30000">
                <a:cs typeface="Times New Roman" panose="02020603050405020304" pitchFamily="18" charset="0"/>
              </a:rPr>
              <a:t>2</a:t>
            </a:r>
            <a:r>
              <a:rPr lang="en-GB" altLang="it-IT" sz="1800">
                <a:cs typeface="Times New Roman" panose="02020603050405020304" pitchFamily="18" charset="0"/>
              </a:rPr>
              <a:t>    b=15.3 m	AR=8.57</a:t>
            </a:r>
            <a:endParaRPr lang="it-IT" altLang="it-IT" sz="1800"/>
          </a:p>
          <a:p>
            <a:r>
              <a:rPr lang="it-IT" altLang="it-IT" sz="1800">
                <a:cs typeface="Times New Roman" panose="02020603050405020304" pitchFamily="18" charset="0"/>
              </a:rPr>
              <a:t>CDo=0.026  e=0.78		CL</a:t>
            </a:r>
            <a:r>
              <a:rPr lang="it-IT" altLang="it-IT" sz="1800" baseline="-30000">
                <a:cs typeface="Times New Roman" panose="02020603050405020304" pitchFamily="18" charset="0"/>
              </a:rPr>
              <a:t>MAX</a:t>
            </a:r>
            <a:r>
              <a:rPr lang="it-IT" altLang="it-IT" sz="1800">
                <a:cs typeface="Times New Roman" panose="02020603050405020304" pitchFamily="18" charset="0"/>
              </a:rPr>
              <a:t>=1.6</a:t>
            </a:r>
          </a:p>
          <a:p>
            <a:endParaRPr lang="it-IT" altLang="it-IT" sz="1800"/>
          </a:p>
          <a:p>
            <a:r>
              <a:rPr lang="it-IT" altLang="it-IT" sz="1800">
                <a:cs typeface="Times New Roman" panose="02020603050405020304" pitchFamily="18" charset="0"/>
              </a:rPr>
              <a:t>2 Motori Pratt&amp;Withney PT6A21 , ciascuno da 550 hp all’albero , cioè </a:t>
            </a:r>
            <a:endParaRPr lang="it-IT" altLang="it-IT" sz="1800"/>
          </a:p>
          <a:p>
            <a:endParaRPr lang="it-IT" altLang="it-IT" sz="1800"/>
          </a:p>
        </p:txBody>
      </p:sp>
      <p:graphicFrame>
        <p:nvGraphicFramePr>
          <p:cNvPr id="12290" name="Object 6">
            <a:extLst>
              <a:ext uri="{FF2B5EF4-FFF2-40B4-BE49-F238E27FC236}">
                <a16:creationId xmlns:a16="http://schemas.microsoft.com/office/drawing/2014/main" id="{B5635BA2-A074-4362-A285-965BB5221490}"/>
              </a:ext>
            </a:extLst>
          </p:cNvPr>
          <p:cNvGraphicFramePr>
            <a:graphicFrameLocks noChangeAspect="1"/>
          </p:cNvGraphicFramePr>
          <p:nvPr/>
        </p:nvGraphicFramePr>
        <p:xfrm>
          <a:off x="323850" y="3357563"/>
          <a:ext cx="2333625" cy="427037"/>
        </p:xfrm>
        <a:graphic>
          <a:graphicData uri="http://schemas.openxmlformats.org/presentationml/2006/ole">
            <mc:AlternateContent xmlns:mc="http://schemas.openxmlformats.org/markup-compatibility/2006">
              <mc:Choice xmlns:v="urn:schemas-microsoft-com:vml" Requires="v">
                <p:oleObj spid="_x0000_s12302" name="Equation" r:id="rId3" imgW="1244600" imgH="228600" progId="Equation.3">
                  <p:embed/>
                </p:oleObj>
              </mc:Choice>
              <mc:Fallback>
                <p:oleObj name="Equation" r:id="rId3" imgW="1244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57563"/>
                        <a:ext cx="23336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Rectangle 8">
            <a:extLst>
              <a:ext uri="{FF2B5EF4-FFF2-40B4-BE49-F238E27FC236}">
                <a16:creationId xmlns:a16="http://schemas.microsoft.com/office/drawing/2014/main" id="{FEA74010-5317-4E69-A553-0DEA5DDA501E}"/>
              </a:ext>
            </a:extLst>
          </p:cNvPr>
          <p:cNvSpPr>
            <a:spLocks noChangeArrowheads="1"/>
          </p:cNvSpPr>
          <p:nvPr/>
        </p:nvSpPr>
        <p:spPr bwMode="auto">
          <a:xfrm>
            <a:off x="2627313" y="3357563"/>
            <a:ext cx="42497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hp</a:t>
            </a:r>
            <a:endParaRPr lang="it-IT" altLang="it-IT" sz="1800"/>
          </a:p>
          <a:p>
            <a:pPr algn="just"/>
            <a:r>
              <a:rPr lang="it-IT" altLang="it-IT" sz="1800">
                <a:cs typeface="Times New Roman" panose="02020603050405020304" pitchFamily="18" charset="0"/>
              </a:rPr>
              <a:t>I motori sono turboelica.</a:t>
            </a:r>
            <a:endParaRPr lang="it-IT" altLang="it-IT" sz="1800"/>
          </a:p>
          <a:p>
            <a:pPr algn="just"/>
            <a:r>
              <a:rPr lang="it-IT" altLang="it-IT" sz="1800">
                <a:cs typeface="Times New Roman" panose="02020603050405020304" pitchFamily="18" charset="0"/>
              </a:rPr>
              <a:t>Rendimento propulsivo delle eliche </a:t>
            </a:r>
            <a:r>
              <a:rPr lang="it-IT" altLang="it-IT" sz="1800">
                <a:cs typeface="Times New Roman" panose="02020603050405020304" pitchFamily="18" charset="0"/>
                <a:sym typeface="Symbol" panose="05050102010706020507" pitchFamily="18" charset="2"/>
              </a:rPr>
              <a:t></a:t>
            </a:r>
            <a:r>
              <a:rPr lang="it-IT" altLang="it-IT" sz="1800" baseline="-30000">
                <a:cs typeface="Times New Roman" panose="02020603050405020304" pitchFamily="18" charset="0"/>
              </a:rPr>
              <a:t>P</a:t>
            </a:r>
            <a:r>
              <a:rPr lang="it-IT" altLang="it-IT" sz="1800">
                <a:cs typeface="Times New Roman" panose="02020603050405020304" pitchFamily="18" charset="0"/>
                <a:sym typeface="Symbol" panose="05050102010706020507" pitchFamily="18" charset="2"/>
              </a:rPr>
              <a:t>=0.80</a:t>
            </a:r>
          </a:p>
        </p:txBody>
      </p:sp>
      <p:sp>
        <p:nvSpPr>
          <p:cNvPr id="12295" name="Rectangle 9">
            <a:extLst>
              <a:ext uri="{FF2B5EF4-FFF2-40B4-BE49-F238E27FC236}">
                <a16:creationId xmlns:a16="http://schemas.microsoft.com/office/drawing/2014/main" id="{4666987E-EF1C-4A15-B4BC-65BDEE69990B}"/>
              </a:ext>
            </a:extLst>
          </p:cNvPr>
          <p:cNvSpPr>
            <a:spLocks noChangeArrowheads="1"/>
          </p:cNvSpPr>
          <p:nvPr/>
        </p:nvSpPr>
        <p:spPr bwMode="auto">
          <a:xfrm>
            <a:off x="900113" y="9080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12296" name="Segnaposto numero diapositiva 7">
            <a:extLst>
              <a:ext uri="{FF2B5EF4-FFF2-40B4-BE49-F238E27FC236}">
                <a16:creationId xmlns:a16="http://schemas.microsoft.com/office/drawing/2014/main" id="{1A3C1687-5D3D-47DC-AC41-91D95EDD11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CBC704-830E-4421-991C-5528ED2BF64F}" type="slidenum">
              <a:rPr lang="it-IT" altLang="it-IT" sz="1400"/>
              <a:pPr eaLnBrk="1" hangingPunct="1"/>
              <a:t>23</a:t>
            </a:fld>
            <a:endParaRPr lang="it-IT" altLang="it-IT" sz="1400"/>
          </a:p>
        </p:txBody>
      </p:sp>
      <p:sp>
        <p:nvSpPr>
          <p:cNvPr id="10" name="Segnaposto piè di pagina 4">
            <a:extLst>
              <a:ext uri="{FF2B5EF4-FFF2-40B4-BE49-F238E27FC236}">
                <a16:creationId xmlns:a16="http://schemas.microsoft.com/office/drawing/2014/main" id="{DF23E579-5051-4DCB-A0BA-5A155606EAA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FA6E003B-BD28-49EE-AFF1-428EDD49D4F5}"/>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13316" name="Rectangle 3">
            <a:extLst>
              <a:ext uri="{FF2B5EF4-FFF2-40B4-BE49-F238E27FC236}">
                <a16:creationId xmlns:a16="http://schemas.microsoft.com/office/drawing/2014/main" id="{56397A68-EB31-404B-9744-A369CE4EA750}"/>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3317" name="Rectangle 7">
            <a:extLst>
              <a:ext uri="{FF2B5EF4-FFF2-40B4-BE49-F238E27FC236}">
                <a16:creationId xmlns:a16="http://schemas.microsoft.com/office/drawing/2014/main" id="{6FA5DB18-BA16-4395-BCA3-387360EC875F}"/>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13318" name="Rectangle 9">
            <a:extLst>
              <a:ext uri="{FF2B5EF4-FFF2-40B4-BE49-F238E27FC236}">
                <a16:creationId xmlns:a16="http://schemas.microsoft.com/office/drawing/2014/main" id="{6FE0CA18-F9D1-4D99-93A5-D641067A0364}"/>
              </a:ext>
            </a:extLst>
          </p:cNvPr>
          <p:cNvSpPr>
            <a:spLocks noChangeArrowheads="1"/>
          </p:cNvSpPr>
          <p:nvPr/>
        </p:nvSpPr>
        <p:spPr bwMode="auto">
          <a:xfrm>
            <a:off x="323850" y="1125538"/>
            <a:ext cx="8424863"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Ad ogni quota :</a:t>
            </a:r>
            <a:endParaRPr lang="it-IT" altLang="it-IT" sz="1800"/>
          </a:p>
          <a:p>
            <a:pPr algn="just"/>
            <a:r>
              <a:rPr lang="it-IT" altLang="it-IT" sz="1800">
                <a:cs typeface="Times New Roman" panose="02020603050405020304" pitchFamily="18" charset="0"/>
              </a:rPr>
              <a:t>per ogni velocità (a partire dalla velocità minima corrispondente con la velocità di stallo a quella quota, sempre data dalla 7.3) :</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la pressione dinamica q</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il CL</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il CD</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D=q S CL</a:t>
            </a:r>
            <a:endParaRPr lang="it-IT" altLang="it-IT" sz="1800"/>
          </a:p>
          <a:p>
            <a:pPr algn="just">
              <a:buFont typeface="Times New Roman" panose="02020603050405020304" pitchFamily="18" charset="0"/>
              <a:buChar char="-"/>
            </a:pPr>
            <a:r>
              <a:rPr lang="it-IT" altLang="it-IT" sz="1800">
                <a:cs typeface="Times New Roman" panose="02020603050405020304" pitchFamily="18" charset="0"/>
              </a:rPr>
              <a:t>calcolo </a:t>
            </a:r>
            <a:r>
              <a:rPr lang="it-IT" altLang="it-IT" sz="1800">
                <a:cs typeface="Times New Roman" panose="02020603050405020304" pitchFamily="18" charset="0"/>
                <a:sym typeface="Symbol" panose="05050102010706020507" pitchFamily="18" charset="2"/>
              </a:rPr>
              <a:t></a:t>
            </a:r>
            <a:r>
              <a:rPr lang="it-IT" altLang="it-IT" sz="1800" baseline="-30000">
                <a:cs typeface="Times New Roman" panose="02020603050405020304" pitchFamily="18" charset="0"/>
              </a:rPr>
              <a:t>no</a:t>
            </a:r>
            <a:r>
              <a:rPr lang="it-IT" altLang="it-IT" sz="1800">
                <a:cs typeface="Times New Roman" panose="02020603050405020304" pitchFamily="18" charset="0"/>
                <a:sym typeface="Symbol" panose="05050102010706020507" pitchFamily="18" charset="2"/>
              </a:rPr>
              <a:t>= D V</a:t>
            </a:r>
          </a:p>
        </p:txBody>
      </p:sp>
      <p:sp>
        <p:nvSpPr>
          <p:cNvPr id="13319" name="Rectangle 10">
            <a:extLst>
              <a:ext uri="{FF2B5EF4-FFF2-40B4-BE49-F238E27FC236}">
                <a16:creationId xmlns:a16="http://schemas.microsoft.com/office/drawing/2014/main" id="{E49D19BD-559B-465F-A358-3F62F562D7D2}"/>
              </a:ext>
            </a:extLst>
          </p:cNvPr>
          <p:cNvSpPr>
            <a:spLocks noChangeArrowheads="1"/>
          </p:cNvSpPr>
          <p:nvPr/>
        </p:nvSpPr>
        <p:spPr bwMode="auto">
          <a:xfrm>
            <a:off x="0" y="420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endParaRPr lang="it-IT" altLang="it-IT"/>
          </a:p>
        </p:txBody>
      </p:sp>
      <p:sp>
        <p:nvSpPr>
          <p:cNvPr id="13320" name="Rectangle 12">
            <a:extLst>
              <a:ext uri="{FF2B5EF4-FFF2-40B4-BE49-F238E27FC236}">
                <a16:creationId xmlns:a16="http://schemas.microsoft.com/office/drawing/2014/main" id="{97E46E85-4FD9-4DA2-A551-85FB0C88FCAD}"/>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3314" name="Object 11">
            <a:extLst>
              <a:ext uri="{FF2B5EF4-FFF2-40B4-BE49-F238E27FC236}">
                <a16:creationId xmlns:a16="http://schemas.microsoft.com/office/drawing/2014/main" id="{06755606-8844-4F1E-8AAA-5B2497962ABF}"/>
              </a:ext>
            </a:extLst>
          </p:cNvPr>
          <p:cNvGraphicFramePr>
            <a:graphicFrameLocks noChangeAspect="1"/>
          </p:cNvGraphicFramePr>
          <p:nvPr/>
        </p:nvGraphicFramePr>
        <p:xfrm>
          <a:off x="395288" y="3789363"/>
          <a:ext cx="2519362" cy="487362"/>
        </p:xfrm>
        <a:graphic>
          <a:graphicData uri="http://schemas.openxmlformats.org/presentationml/2006/ole">
            <mc:AlternateContent xmlns:mc="http://schemas.openxmlformats.org/markup-compatibility/2006">
              <mc:Choice xmlns:v="urn:schemas-microsoft-com:vml" Requires="v">
                <p:oleObj spid="_x0000_s13327" name="Equation" r:id="rId3" imgW="1181100" imgH="228600" progId="Equation.3">
                  <p:embed/>
                </p:oleObj>
              </mc:Choice>
              <mc:Fallback>
                <p:oleObj name="Equation" r:id="rId3" imgW="11811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789363"/>
                        <a:ext cx="251936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1" name="Segnaposto numero diapositiva 8">
            <a:extLst>
              <a:ext uri="{FF2B5EF4-FFF2-40B4-BE49-F238E27FC236}">
                <a16:creationId xmlns:a16="http://schemas.microsoft.com/office/drawing/2014/main" id="{22FA95FB-48F2-419F-8010-C9D741C2E3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A352B5-FBD6-4649-BADF-06C8724F02BA}" type="slidenum">
              <a:rPr lang="it-IT" altLang="it-IT" sz="1400"/>
              <a:pPr eaLnBrk="1" hangingPunct="1"/>
              <a:t>24</a:t>
            </a:fld>
            <a:endParaRPr lang="it-IT" altLang="it-IT" sz="1400"/>
          </a:p>
        </p:txBody>
      </p:sp>
      <p:sp>
        <p:nvSpPr>
          <p:cNvPr id="11" name="Segnaposto piè di pagina 4">
            <a:extLst>
              <a:ext uri="{FF2B5EF4-FFF2-40B4-BE49-F238E27FC236}">
                <a16:creationId xmlns:a16="http://schemas.microsoft.com/office/drawing/2014/main" id="{F0426D42-8F20-444A-8F01-4D787126CF8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B7467A2-5EC0-4897-97F8-F34564EF43FC}"/>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5059" name="Rectangle 3">
            <a:extLst>
              <a:ext uri="{FF2B5EF4-FFF2-40B4-BE49-F238E27FC236}">
                <a16:creationId xmlns:a16="http://schemas.microsoft.com/office/drawing/2014/main" id="{915789AE-5B4A-43CE-A73B-E55CAE9D77EA}"/>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5060" name="Rectangle 4">
            <a:extLst>
              <a:ext uri="{FF2B5EF4-FFF2-40B4-BE49-F238E27FC236}">
                <a16:creationId xmlns:a16="http://schemas.microsoft.com/office/drawing/2014/main" id="{FBDDA26D-A5FB-4159-8745-3D93110DB822}"/>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45061" name="Rectangle 7">
            <a:extLst>
              <a:ext uri="{FF2B5EF4-FFF2-40B4-BE49-F238E27FC236}">
                <a16:creationId xmlns:a16="http://schemas.microsoft.com/office/drawing/2014/main" id="{F9E46152-C7FE-4265-88E2-7B8E85C66D2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5062" name="Picture 9">
            <a:extLst>
              <a:ext uri="{FF2B5EF4-FFF2-40B4-BE49-F238E27FC236}">
                <a16:creationId xmlns:a16="http://schemas.microsoft.com/office/drawing/2014/main" id="{E3402F5C-DF1C-4105-B7FF-D6D2A2C3A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196975"/>
            <a:ext cx="5272088"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Segnaposto numero diapositiva 6">
            <a:extLst>
              <a:ext uri="{FF2B5EF4-FFF2-40B4-BE49-F238E27FC236}">
                <a16:creationId xmlns:a16="http://schemas.microsoft.com/office/drawing/2014/main" id="{83025D4C-038D-42AA-B874-86BEB4F22E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220705-9370-4903-A9D1-20E4A38D84BB}" type="slidenum">
              <a:rPr lang="it-IT" altLang="it-IT" sz="1400"/>
              <a:pPr eaLnBrk="1" hangingPunct="1"/>
              <a:t>25</a:t>
            </a:fld>
            <a:endParaRPr lang="it-IT" altLang="it-IT" sz="1400"/>
          </a:p>
        </p:txBody>
      </p:sp>
      <p:sp>
        <p:nvSpPr>
          <p:cNvPr id="9" name="Segnaposto piè di pagina 4">
            <a:extLst>
              <a:ext uri="{FF2B5EF4-FFF2-40B4-BE49-F238E27FC236}">
                <a16:creationId xmlns:a16="http://schemas.microsoft.com/office/drawing/2014/main" id="{DB9FCCB9-FC1D-4D0B-B71A-53DEC853E07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01C07D8-EC5A-47C3-8855-173AC6AEDECE}"/>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6083" name="Rectangle 3">
            <a:extLst>
              <a:ext uri="{FF2B5EF4-FFF2-40B4-BE49-F238E27FC236}">
                <a16:creationId xmlns:a16="http://schemas.microsoft.com/office/drawing/2014/main" id="{947DA942-7F1E-4264-A259-1F5BB66115B6}"/>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6084" name="Rectangle 4">
            <a:extLst>
              <a:ext uri="{FF2B5EF4-FFF2-40B4-BE49-F238E27FC236}">
                <a16:creationId xmlns:a16="http://schemas.microsoft.com/office/drawing/2014/main" id="{3CD3BD74-580E-48C7-9B9C-EF426FC60CB6}"/>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46085" name="Rectangle 5">
            <a:extLst>
              <a:ext uri="{FF2B5EF4-FFF2-40B4-BE49-F238E27FC236}">
                <a16:creationId xmlns:a16="http://schemas.microsoft.com/office/drawing/2014/main" id="{F21C39BD-AAE8-4741-8E56-4B76F42CF38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6086" name="Picture 7">
            <a:extLst>
              <a:ext uri="{FF2B5EF4-FFF2-40B4-BE49-F238E27FC236}">
                <a16:creationId xmlns:a16="http://schemas.microsoft.com/office/drawing/2014/main" id="{F04F9992-B9EB-4760-9606-20954C13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81075"/>
            <a:ext cx="44196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8">
            <a:extLst>
              <a:ext uri="{FF2B5EF4-FFF2-40B4-BE49-F238E27FC236}">
                <a16:creationId xmlns:a16="http://schemas.microsoft.com/office/drawing/2014/main" id="{1C1B961A-0A07-4B93-8668-19A5C3777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60575"/>
            <a:ext cx="44196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Segnaposto numero diapositiva 7">
            <a:extLst>
              <a:ext uri="{FF2B5EF4-FFF2-40B4-BE49-F238E27FC236}">
                <a16:creationId xmlns:a16="http://schemas.microsoft.com/office/drawing/2014/main" id="{7273E103-1185-4671-8D94-A3ACA8ECF4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EB945A5-35D8-46D3-AEAF-BEC0B2F7D77E}" type="slidenum">
              <a:rPr lang="it-IT" altLang="it-IT" sz="1400"/>
              <a:pPr eaLnBrk="1" hangingPunct="1"/>
              <a:t>26</a:t>
            </a:fld>
            <a:endParaRPr lang="it-IT" altLang="it-IT" sz="1400"/>
          </a:p>
        </p:txBody>
      </p:sp>
      <p:sp>
        <p:nvSpPr>
          <p:cNvPr id="46090" name="Rettangolo 9">
            <a:extLst>
              <a:ext uri="{FF2B5EF4-FFF2-40B4-BE49-F238E27FC236}">
                <a16:creationId xmlns:a16="http://schemas.microsoft.com/office/drawing/2014/main" id="{941377B4-85A9-47FF-9450-A0CF734FBDD3}"/>
              </a:ext>
            </a:extLst>
          </p:cNvPr>
          <p:cNvSpPr>
            <a:spLocks noChangeArrowheads="1"/>
          </p:cNvSpPr>
          <p:nvPr/>
        </p:nvSpPr>
        <p:spPr bwMode="auto">
          <a:xfrm>
            <a:off x="5143500" y="1285875"/>
            <a:ext cx="3786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La potenza disponibile è costante con la velocità</a:t>
            </a:r>
          </a:p>
        </p:txBody>
      </p:sp>
      <p:sp>
        <p:nvSpPr>
          <p:cNvPr id="11" name="Segnaposto piè di pagina 4">
            <a:extLst>
              <a:ext uri="{FF2B5EF4-FFF2-40B4-BE49-F238E27FC236}">
                <a16:creationId xmlns:a16="http://schemas.microsoft.com/office/drawing/2014/main" id="{765412D0-934B-48B9-85B5-D08562578AA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610D05A-52DA-4B74-870A-6EB5E9F43468}"/>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14341" name="Rectangle 3">
            <a:extLst>
              <a:ext uri="{FF2B5EF4-FFF2-40B4-BE49-F238E27FC236}">
                <a16:creationId xmlns:a16="http://schemas.microsoft.com/office/drawing/2014/main" id="{7146D125-343D-4FEC-843A-A0D6C2408643}"/>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14342" name="Rectangle 4">
            <a:extLst>
              <a:ext uri="{FF2B5EF4-FFF2-40B4-BE49-F238E27FC236}">
                <a16:creationId xmlns:a16="http://schemas.microsoft.com/office/drawing/2014/main" id="{3BABF41B-3317-41FA-A081-1D11655F1E67}"/>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14343" name="Rectangle 5">
            <a:extLst>
              <a:ext uri="{FF2B5EF4-FFF2-40B4-BE49-F238E27FC236}">
                <a16:creationId xmlns:a16="http://schemas.microsoft.com/office/drawing/2014/main" id="{5BE66B00-B5E5-49CA-A613-72B31F0C659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4344" name="Rectangle 8">
            <a:extLst>
              <a:ext uri="{FF2B5EF4-FFF2-40B4-BE49-F238E27FC236}">
                <a16:creationId xmlns:a16="http://schemas.microsoft.com/office/drawing/2014/main" id="{51A12567-87C5-4FDF-8943-A8F038DF9DF2}"/>
              </a:ext>
            </a:extLst>
          </p:cNvPr>
          <p:cNvSpPr>
            <a:spLocks noChangeArrowheads="1"/>
          </p:cNvSpPr>
          <p:nvPr/>
        </p:nvSpPr>
        <p:spPr bwMode="auto">
          <a:xfrm>
            <a:off x="323850" y="1125538"/>
            <a:ext cx="73453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t>I calcoli effettuati risentono della approssimazione di aver considerato la potenza all’albero costante con la velocità. </a:t>
            </a:r>
          </a:p>
          <a:p>
            <a:pPr algn="just" eaLnBrk="1" hangingPunct="1"/>
            <a:r>
              <a:rPr lang="it-IT" altLang="it-IT" sz="2000"/>
              <a:t>In realtà , come sappiamo il motore turboelica fornisce una potenza variabile con V con legge parabolica, effetto RAM (vedi cap.6).</a:t>
            </a:r>
          </a:p>
        </p:txBody>
      </p:sp>
      <p:pic>
        <p:nvPicPr>
          <p:cNvPr id="14345" name="Picture 9">
            <a:extLst>
              <a:ext uri="{FF2B5EF4-FFF2-40B4-BE49-F238E27FC236}">
                <a16:creationId xmlns:a16="http://schemas.microsoft.com/office/drawing/2014/main" id="{4640A7CB-2572-48E4-AFAD-DDD2F8E5A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2428875"/>
            <a:ext cx="4205288"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Rectangle 10">
            <a:extLst>
              <a:ext uri="{FF2B5EF4-FFF2-40B4-BE49-F238E27FC236}">
                <a16:creationId xmlns:a16="http://schemas.microsoft.com/office/drawing/2014/main" id="{8E4C8780-967A-4255-AE23-C7A933D67935}"/>
              </a:ext>
            </a:extLst>
          </p:cNvPr>
          <p:cNvSpPr>
            <a:spLocks noChangeArrowheads="1"/>
          </p:cNvSpPr>
          <p:nvPr/>
        </p:nvSpPr>
        <p:spPr bwMode="auto">
          <a:xfrm>
            <a:off x="250825" y="4214813"/>
            <a:ext cx="40020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ctr" eaLnBrk="1" hangingPunct="1"/>
            <a:r>
              <a:rPr lang="it-IT" altLang="it-IT" sz="1800" b="1"/>
              <a:t>VELOCITA’ MASSIME IN VOLO LIVELLATO</a:t>
            </a:r>
            <a:r>
              <a:rPr lang="it-IT" altLang="it-IT" sz="1800"/>
              <a:t> – Potenza disponibile variabile (turbolica)</a:t>
            </a:r>
          </a:p>
          <a:p>
            <a:pPr eaLnBrk="1" hangingPunct="1"/>
            <a:endParaRPr lang="it-IT" altLang="it-IT" sz="1800"/>
          </a:p>
          <a:p>
            <a:pPr eaLnBrk="1" hangingPunct="1"/>
            <a:r>
              <a:rPr lang="en-GB" altLang="it-IT" sz="1800"/>
              <a:t>S/L 	                             VMAX=421 Km/h</a:t>
            </a:r>
            <a:endParaRPr lang="it-IT" altLang="it-IT" sz="1800"/>
          </a:p>
          <a:p>
            <a:pPr algn="ctr" eaLnBrk="1" hangingPunct="1"/>
            <a:r>
              <a:rPr lang="de-DE" altLang="it-IT" sz="1800"/>
              <a:t>6000 ft 	VMAX=413 Km/h</a:t>
            </a:r>
            <a:endParaRPr lang="it-IT" altLang="it-IT" sz="1800"/>
          </a:p>
          <a:p>
            <a:pPr algn="ctr" eaLnBrk="1" hangingPunct="1"/>
            <a:r>
              <a:rPr lang="de-DE" altLang="it-IT" sz="1800"/>
              <a:t>12000 ft</a:t>
            </a:r>
            <a:r>
              <a:rPr lang="it-IT" altLang="it-IT" sz="1800"/>
              <a:t>	</a:t>
            </a:r>
            <a:r>
              <a:rPr lang="de-DE" altLang="it-IT" sz="1800"/>
              <a:t>VMAX=407 Km/h</a:t>
            </a:r>
          </a:p>
        </p:txBody>
      </p:sp>
      <p:graphicFrame>
        <p:nvGraphicFramePr>
          <p:cNvPr id="14338" name="Object 11">
            <a:extLst>
              <a:ext uri="{FF2B5EF4-FFF2-40B4-BE49-F238E27FC236}">
                <a16:creationId xmlns:a16="http://schemas.microsoft.com/office/drawing/2014/main" id="{4A2CC183-F99C-4D29-8C48-1A287C3E5A28}"/>
              </a:ext>
            </a:extLst>
          </p:cNvPr>
          <p:cNvGraphicFramePr>
            <a:graphicFrameLocks noChangeAspect="1"/>
          </p:cNvGraphicFramePr>
          <p:nvPr/>
        </p:nvGraphicFramePr>
        <p:xfrm>
          <a:off x="539750" y="2492375"/>
          <a:ext cx="2520950" cy="457200"/>
        </p:xfrm>
        <a:graphic>
          <a:graphicData uri="http://schemas.openxmlformats.org/presentationml/2006/ole">
            <mc:AlternateContent xmlns:mc="http://schemas.openxmlformats.org/markup-compatibility/2006">
              <mc:Choice xmlns:v="urn:schemas-microsoft-com:vml" Requires="v">
                <p:oleObj spid="_x0000_s14363" name="Equation" r:id="rId4" imgW="1257300" imgH="228600" progId="Equation.3">
                  <p:embed/>
                </p:oleObj>
              </mc:Choice>
              <mc:Fallback>
                <p:oleObj name="Equation" r:id="rId4" imgW="125730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492375"/>
                        <a:ext cx="2520950" cy="457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12">
            <a:extLst>
              <a:ext uri="{FF2B5EF4-FFF2-40B4-BE49-F238E27FC236}">
                <a16:creationId xmlns:a16="http://schemas.microsoft.com/office/drawing/2014/main" id="{711500FA-C0D8-4030-957E-F598479B0425}"/>
              </a:ext>
            </a:extLst>
          </p:cNvPr>
          <p:cNvGraphicFramePr>
            <a:graphicFrameLocks noChangeAspect="1"/>
          </p:cNvGraphicFramePr>
          <p:nvPr/>
        </p:nvGraphicFramePr>
        <p:xfrm>
          <a:off x="539750" y="3573463"/>
          <a:ext cx="1706563" cy="487362"/>
        </p:xfrm>
        <a:graphic>
          <a:graphicData uri="http://schemas.openxmlformats.org/presentationml/2006/ole">
            <mc:AlternateContent xmlns:mc="http://schemas.openxmlformats.org/markup-compatibility/2006">
              <mc:Choice xmlns:v="urn:schemas-microsoft-com:vml" Requires="v">
                <p:oleObj spid="_x0000_s14364" name="Equation" r:id="rId6" imgW="799920" imgH="228600" progId="Equation.3">
                  <p:embed/>
                </p:oleObj>
              </mc:Choice>
              <mc:Fallback>
                <p:oleObj name="Equation" r:id="rId6" imgW="79992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573463"/>
                        <a:ext cx="1706563"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7" name="Rectangle 13">
            <a:extLst>
              <a:ext uri="{FF2B5EF4-FFF2-40B4-BE49-F238E27FC236}">
                <a16:creationId xmlns:a16="http://schemas.microsoft.com/office/drawing/2014/main" id="{500DEA22-ED0C-4B09-9F5A-8D14F121173A}"/>
              </a:ext>
            </a:extLst>
          </p:cNvPr>
          <p:cNvSpPr>
            <a:spLocks noChangeArrowheads="1"/>
          </p:cNvSpPr>
          <p:nvPr/>
        </p:nvSpPr>
        <p:spPr bwMode="auto">
          <a:xfrm>
            <a:off x="565150" y="3068638"/>
            <a:ext cx="3006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it-IT" sz="1600" b="1"/>
              <a:t>Kv = 1.00 +0.0080 * (V/100)</a:t>
            </a:r>
            <a:r>
              <a:rPr lang="de-DE" altLang="it-IT" sz="1600" b="1" baseline="30000"/>
              <a:t>2</a:t>
            </a:r>
            <a:r>
              <a:rPr lang="de-DE" altLang="it-IT" sz="1600" b="1"/>
              <a:t>	</a:t>
            </a:r>
            <a:r>
              <a:rPr lang="it-IT" altLang="it-IT" sz="1600"/>
              <a:t> </a:t>
            </a:r>
          </a:p>
        </p:txBody>
      </p:sp>
      <p:sp>
        <p:nvSpPr>
          <p:cNvPr id="14348" name="Segnaposto numero diapositiva 11">
            <a:extLst>
              <a:ext uri="{FF2B5EF4-FFF2-40B4-BE49-F238E27FC236}">
                <a16:creationId xmlns:a16="http://schemas.microsoft.com/office/drawing/2014/main" id="{88F26EFD-C0CE-402C-9868-E7C92DEF29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EA348C-60DF-480E-BCB4-BF6E9867F711}" type="slidenum">
              <a:rPr lang="it-IT" altLang="it-IT" sz="1400"/>
              <a:pPr eaLnBrk="1" hangingPunct="1"/>
              <a:t>27</a:t>
            </a:fld>
            <a:endParaRPr lang="it-IT" altLang="it-IT" sz="1400"/>
          </a:p>
        </p:txBody>
      </p:sp>
      <p:sp>
        <p:nvSpPr>
          <p:cNvPr id="14350" name="Rettangolo 18">
            <a:extLst>
              <a:ext uri="{FF2B5EF4-FFF2-40B4-BE49-F238E27FC236}">
                <a16:creationId xmlns:a16="http://schemas.microsoft.com/office/drawing/2014/main" id="{1895E41A-F7E2-454A-9CE7-2152B3897165}"/>
              </a:ext>
            </a:extLst>
          </p:cNvPr>
          <p:cNvSpPr>
            <a:spLocks noChangeArrowheads="1"/>
          </p:cNvSpPr>
          <p:nvPr/>
        </p:nvSpPr>
        <p:spPr bwMode="auto">
          <a:xfrm>
            <a:off x="6929438" y="5786438"/>
            <a:ext cx="9620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14351" name="Rettangolo 18">
            <a:extLst>
              <a:ext uri="{FF2B5EF4-FFF2-40B4-BE49-F238E27FC236}">
                <a16:creationId xmlns:a16="http://schemas.microsoft.com/office/drawing/2014/main" id="{5F6EE64B-A77C-42A7-8BB3-A656F00EDF2E}"/>
              </a:ext>
            </a:extLst>
          </p:cNvPr>
          <p:cNvSpPr>
            <a:spLocks noChangeArrowheads="1"/>
          </p:cNvSpPr>
          <p:nvPr/>
        </p:nvSpPr>
        <p:spPr bwMode="auto">
          <a:xfrm>
            <a:off x="4143375" y="3786188"/>
            <a:ext cx="939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POT </a:t>
            </a:r>
            <a:r>
              <a:rPr lang="it-IT" altLang="it-IT" sz="1400" i="1">
                <a:cs typeface="Times New Roman" panose="02020603050405020304" pitchFamily="18" charset="0"/>
              </a:rPr>
              <a:t>[hp]</a:t>
            </a:r>
            <a:endParaRPr lang="it-IT" altLang="it-IT" sz="1400" i="1"/>
          </a:p>
        </p:txBody>
      </p:sp>
      <p:sp>
        <p:nvSpPr>
          <p:cNvPr id="14352" name="Rettangolo 18">
            <a:extLst>
              <a:ext uri="{FF2B5EF4-FFF2-40B4-BE49-F238E27FC236}">
                <a16:creationId xmlns:a16="http://schemas.microsoft.com/office/drawing/2014/main" id="{D5B18D15-4B60-4E64-B346-929702B7FA9F}"/>
              </a:ext>
            </a:extLst>
          </p:cNvPr>
          <p:cNvSpPr>
            <a:spLocks noChangeArrowheads="1"/>
          </p:cNvSpPr>
          <p:nvPr/>
        </p:nvSpPr>
        <p:spPr bwMode="auto">
          <a:xfrm>
            <a:off x="7116763" y="2643188"/>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h=0</a:t>
            </a:r>
            <a:r>
              <a:rPr lang="it-IT" altLang="it-IT" sz="1400" i="1">
                <a:cs typeface="Times New Roman" panose="02020603050405020304" pitchFamily="18" charset="0"/>
              </a:rPr>
              <a:t>[(S/L)</a:t>
            </a:r>
            <a:endParaRPr lang="it-IT" altLang="it-IT" sz="1400" i="1"/>
          </a:p>
        </p:txBody>
      </p:sp>
      <p:sp>
        <p:nvSpPr>
          <p:cNvPr id="14353" name="Rettangolo 18">
            <a:extLst>
              <a:ext uri="{FF2B5EF4-FFF2-40B4-BE49-F238E27FC236}">
                <a16:creationId xmlns:a16="http://schemas.microsoft.com/office/drawing/2014/main" id="{03BA32FD-35B2-475D-9CE0-D5D7F4C0BC32}"/>
              </a:ext>
            </a:extLst>
          </p:cNvPr>
          <p:cNvSpPr>
            <a:spLocks noChangeArrowheads="1"/>
          </p:cNvSpPr>
          <p:nvPr/>
        </p:nvSpPr>
        <p:spPr bwMode="auto">
          <a:xfrm>
            <a:off x="6518275" y="3286125"/>
            <a:ext cx="1054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h=6,000 ft</a:t>
            </a:r>
            <a:endParaRPr lang="it-IT" altLang="it-IT" sz="1400" i="1"/>
          </a:p>
        </p:txBody>
      </p:sp>
      <p:sp>
        <p:nvSpPr>
          <p:cNvPr id="14354" name="Rettangolo 18">
            <a:extLst>
              <a:ext uri="{FF2B5EF4-FFF2-40B4-BE49-F238E27FC236}">
                <a16:creationId xmlns:a16="http://schemas.microsoft.com/office/drawing/2014/main" id="{4F488361-F33F-4B19-B7A9-20689ED5C45B}"/>
              </a:ext>
            </a:extLst>
          </p:cNvPr>
          <p:cNvSpPr>
            <a:spLocks noChangeArrowheads="1"/>
          </p:cNvSpPr>
          <p:nvPr/>
        </p:nvSpPr>
        <p:spPr bwMode="auto">
          <a:xfrm>
            <a:off x="5938838" y="4162425"/>
            <a:ext cx="1133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h=12,000</a:t>
            </a:r>
            <a:r>
              <a:rPr lang="it-IT" altLang="it-IT" sz="1400" i="1">
                <a:cs typeface="Times New Roman" panose="02020603050405020304" pitchFamily="18" charset="0"/>
              </a:rPr>
              <a:t> ft</a:t>
            </a:r>
            <a:endParaRPr lang="it-IT" altLang="it-IT" sz="1400" i="1"/>
          </a:p>
        </p:txBody>
      </p:sp>
      <p:sp>
        <p:nvSpPr>
          <p:cNvPr id="19" name="Segnaposto piè di pagina 4">
            <a:extLst>
              <a:ext uri="{FF2B5EF4-FFF2-40B4-BE49-F238E27FC236}">
                <a16:creationId xmlns:a16="http://schemas.microsoft.com/office/drawing/2014/main" id="{EEC08D48-1165-4158-BF55-C46E0A1A5D6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1F44C55-884C-424D-BC8E-4B2345C8560B}"/>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7107" name="Rectangle 3">
            <a:extLst>
              <a:ext uri="{FF2B5EF4-FFF2-40B4-BE49-F238E27FC236}">
                <a16:creationId xmlns:a16="http://schemas.microsoft.com/office/drawing/2014/main" id="{37BF4D3E-D3EC-4C92-B3DB-411ED5B21C1D}"/>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47108" name="Rectangle 4">
            <a:extLst>
              <a:ext uri="{FF2B5EF4-FFF2-40B4-BE49-F238E27FC236}">
                <a16:creationId xmlns:a16="http://schemas.microsoft.com/office/drawing/2014/main" id="{29E69AC5-13A8-4649-86FA-7E1EC69BD918}"/>
              </a:ext>
            </a:extLst>
          </p:cNvPr>
          <p:cNvSpPr>
            <a:spLocks noChangeArrowheads="1"/>
          </p:cNvSpPr>
          <p:nvPr/>
        </p:nvSpPr>
        <p:spPr bwMode="auto">
          <a:xfrm>
            <a:off x="900113" y="69215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AD ELICA</a:t>
            </a:r>
          </a:p>
        </p:txBody>
      </p:sp>
      <p:sp>
        <p:nvSpPr>
          <p:cNvPr id="47109" name="Rectangle 5">
            <a:extLst>
              <a:ext uri="{FF2B5EF4-FFF2-40B4-BE49-F238E27FC236}">
                <a16:creationId xmlns:a16="http://schemas.microsoft.com/office/drawing/2014/main" id="{111E4CDF-3809-403D-AE4C-38DFFD24C26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7110" name="Picture 9">
            <a:extLst>
              <a:ext uri="{FF2B5EF4-FFF2-40B4-BE49-F238E27FC236}">
                <a16:creationId xmlns:a16="http://schemas.microsoft.com/office/drawing/2014/main" id="{9A168E43-8758-4A03-9868-A07386098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371600"/>
            <a:ext cx="5284788"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Segnaposto numero diapositiva 6">
            <a:extLst>
              <a:ext uri="{FF2B5EF4-FFF2-40B4-BE49-F238E27FC236}">
                <a16:creationId xmlns:a16="http://schemas.microsoft.com/office/drawing/2014/main" id="{F8F65423-E666-49F1-9D66-8664626E4B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F41390-861C-429E-A392-352A324F41FD}" type="slidenum">
              <a:rPr lang="it-IT" altLang="it-IT" sz="1400"/>
              <a:pPr eaLnBrk="1" hangingPunct="1"/>
              <a:t>28</a:t>
            </a:fld>
            <a:endParaRPr lang="it-IT" altLang="it-IT" sz="1400"/>
          </a:p>
        </p:txBody>
      </p:sp>
      <p:sp>
        <p:nvSpPr>
          <p:cNvPr id="47113" name="Rettangolo 8">
            <a:extLst>
              <a:ext uri="{FF2B5EF4-FFF2-40B4-BE49-F238E27FC236}">
                <a16:creationId xmlns:a16="http://schemas.microsoft.com/office/drawing/2014/main" id="{E0E41F9D-749D-497E-B207-67683F34B3F6}"/>
              </a:ext>
            </a:extLst>
          </p:cNvPr>
          <p:cNvSpPr>
            <a:spLocks noChangeArrowheads="1"/>
          </p:cNvSpPr>
          <p:nvPr/>
        </p:nvSpPr>
        <p:spPr bwMode="auto">
          <a:xfrm>
            <a:off x="0" y="1285875"/>
            <a:ext cx="3500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VELOCITA’  AL 75% DEL GRADO DI AMMISSIONE</a:t>
            </a:r>
            <a:endParaRPr lang="it-IT" altLang="it-IT" sz="2000"/>
          </a:p>
        </p:txBody>
      </p:sp>
      <p:sp>
        <p:nvSpPr>
          <p:cNvPr id="47114" name="Rettangolo 9">
            <a:extLst>
              <a:ext uri="{FF2B5EF4-FFF2-40B4-BE49-F238E27FC236}">
                <a16:creationId xmlns:a16="http://schemas.microsoft.com/office/drawing/2014/main" id="{C2101493-9760-4E44-B3F8-4D31AC504ADE}"/>
              </a:ext>
            </a:extLst>
          </p:cNvPr>
          <p:cNvSpPr>
            <a:spLocks noChangeArrowheads="1"/>
          </p:cNvSpPr>
          <p:nvPr/>
        </p:nvSpPr>
        <p:spPr bwMode="auto">
          <a:xfrm>
            <a:off x="0" y="2071688"/>
            <a:ext cx="3214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en-GB" altLang="it-IT" sz="1800"/>
              <a:t>S/L 	               VMAX=382 Km/h</a:t>
            </a:r>
            <a:endParaRPr lang="it-IT" altLang="it-IT" sz="1800"/>
          </a:p>
          <a:p>
            <a:pPr algn="ctr" eaLnBrk="1" hangingPunct="1"/>
            <a:r>
              <a:rPr lang="de-DE" altLang="it-IT" sz="1800"/>
              <a:t>6000 ft 	VMAX=374 Km/h</a:t>
            </a:r>
            <a:endParaRPr lang="it-IT" altLang="it-IT" sz="1800"/>
          </a:p>
          <a:p>
            <a:pPr algn="ctr" eaLnBrk="1" hangingPunct="1"/>
            <a:r>
              <a:rPr lang="de-DE" altLang="it-IT" sz="1800"/>
              <a:t>12000 ft</a:t>
            </a:r>
            <a:r>
              <a:rPr lang="it-IT" altLang="it-IT" sz="1800"/>
              <a:t>	</a:t>
            </a:r>
            <a:r>
              <a:rPr lang="de-DE" altLang="it-IT" sz="1800"/>
              <a:t>VMAX=365 Km/h</a:t>
            </a:r>
          </a:p>
        </p:txBody>
      </p:sp>
      <p:sp>
        <p:nvSpPr>
          <p:cNvPr id="47115" name="Rettangolo 18">
            <a:extLst>
              <a:ext uri="{FF2B5EF4-FFF2-40B4-BE49-F238E27FC236}">
                <a16:creationId xmlns:a16="http://schemas.microsoft.com/office/drawing/2014/main" id="{F0A8B36E-EB48-4FCC-8856-1B94D71EA200}"/>
              </a:ext>
            </a:extLst>
          </p:cNvPr>
          <p:cNvSpPr>
            <a:spLocks noChangeArrowheads="1"/>
          </p:cNvSpPr>
          <p:nvPr/>
        </p:nvSpPr>
        <p:spPr bwMode="auto">
          <a:xfrm>
            <a:off x="5678488" y="2786063"/>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h=0</a:t>
            </a:r>
            <a:r>
              <a:rPr lang="it-IT" altLang="it-IT" sz="1400" i="1">
                <a:cs typeface="Times New Roman" panose="02020603050405020304" pitchFamily="18" charset="0"/>
              </a:rPr>
              <a:t>[(S/L)</a:t>
            </a:r>
            <a:endParaRPr lang="it-IT" altLang="it-IT" sz="1400" i="1"/>
          </a:p>
        </p:txBody>
      </p:sp>
      <p:sp>
        <p:nvSpPr>
          <p:cNvPr id="47116" name="Rettangolo 18">
            <a:extLst>
              <a:ext uri="{FF2B5EF4-FFF2-40B4-BE49-F238E27FC236}">
                <a16:creationId xmlns:a16="http://schemas.microsoft.com/office/drawing/2014/main" id="{98EFA8DA-8B06-43C9-9DFF-E4A19995433F}"/>
              </a:ext>
            </a:extLst>
          </p:cNvPr>
          <p:cNvSpPr>
            <a:spLocks noChangeArrowheads="1"/>
          </p:cNvSpPr>
          <p:nvPr/>
        </p:nvSpPr>
        <p:spPr bwMode="auto">
          <a:xfrm>
            <a:off x="5080000" y="3429000"/>
            <a:ext cx="1054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h=6,000 ft</a:t>
            </a:r>
            <a:endParaRPr lang="it-IT" altLang="it-IT" sz="1400" i="1"/>
          </a:p>
        </p:txBody>
      </p:sp>
      <p:sp>
        <p:nvSpPr>
          <p:cNvPr id="47117" name="Rettangolo 18">
            <a:extLst>
              <a:ext uri="{FF2B5EF4-FFF2-40B4-BE49-F238E27FC236}">
                <a16:creationId xmlns:a16="http://schemas.microsoft.com/office/drawing/2014/main" id="{E55FA898-D375-4822-A42C-FFE1A60BA956}"/>
              </a:ext>
            </a:extLst>
          </p:cNvPr>
          <p:cNvSpPr>
            <a:spLocks noChangeArrowheads="1"/>
          </p:cNvSpPr>
          <p:nvPr/>
        </p:nvSpPr>
        <p:spPr bwMode="auto">
          <a:xfrm>
            <a:off x="4500563" y="4214813"/>
            <a:ext cx="1133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h=12,000</a:t>
            </a:r>
            <a:r>
              <a:rPr lang="it-IT" altLang="it-IT" sz="1400" i="1">
                <a:cs typeface="Times New Roman" panose="02020603050405020304" pitchFamily="18" charset="0"/>
              </a:rPr>
              <a:t> ft</a:t>
            </a:r>
            <a:endParaRPr lang="it-IT" altLang="it-IT" sz="1400" i="1"/>
          </a:p>
        </p:txBody>
      </p:sp>
      <p:sp>
        <p:nvSpPr>
          <p:cNvPr id="14" name="Segnaposto piè di pagina 4">
            <a:extLst>
              <a:ext uri="{FF2B5EF4-FFF2-40B4-BE49-F238E27FC236}">
                <a16:creationId xmlns:a16="http://schemas.microsoft.com/office/drawing/2014/main" id="{3D34A2B9-6027-4C88-870D-2214B8C221D7}"/>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2">
            <a:extLst>
              <a:ext uri="{FF2B5EF4-FFF2-40B4-BE49-F238E27FC236}">
                <a16:creationId xmlns:a16="http://schemas.microsoft.com/office/drawing/2014/main" id="{7AD8CB00-58E1-4398-B6D4-5D5FC21D48FB}"/>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15371" name="Rectangle 3">
            <a:extLst>
              <a:ext uri="{FF2B5EF4-FFF2-40B4-BE49-F238E27FC236}">
                <a16:creationId xmlns:a16="http://schemas.microsoft.com/office/drawing/2014/main" id="{257B4B4F-E902-40B9-AC4A-E978018610EB}"/>
              </a:ext>
            </a:extLst>
          </p:cNvPr>
          <p:cNvSpPr>
            <a:spLocks noChangeArrowheads="1"/>
          </p:cNvSpPr>
          <p:nvPr/>
        </p:nvSpPr>
        <p:spPr bwMode="auto">
          <a:xfrm>
            <a:off x="3132138" y="61913"/>
            <a:ext cx="300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5372" name="Rectangle 5">
            <a:extLst>
              <a:ext uri="{FF2B5EF4-FFF2-40B4-BE49-F238E27FC236}">
                <a16:creationId xmlns:a16="http://schemas.microsoft.com/office/drawing/2014/main" id="{EB4B45E1-B1C0-4C78-AFC5-8B9BA747AA1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5373" name="Text Box 7">
            <a:extLst>
              <a:ext uri="{FF2B5EF4-FFF2-40B4-BE49-F238E27FC236}">
                <a16:creationId xmlns:a16="http://schemas.microsoft.com/office/drawing/2014/main" id="{FED7CC21-D600-4E2E-874A-3FD5A1780FEA}"/>
              </a:ext>
            </a:extLst>
          </p:cNvPr>
          <p:cNvSpPr txBox="1">
            <a:spLocks noChangeArrowheads="1"/>
          </p:cNvSpPr>
          <p:nvPr/>
        </p:nvSpPr>
        <p:spPr bwMode="auto">
          <a:xfrm>
            <a:off x="0" y="4286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5374" name="Rectangle 9">
            <a:extLst>
              <a:ext uri="{FF2B5EF4-FFF2-40B4-BE49-F238E27FC236}">
                <a16:creationId xmlns:a16="http://schemas.microsoft.com/office/drawing/2014/main" id="{2DC5DE66-080E-40EB-B140-293C30AA0AB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2" name="Object 8">
            <a:extLst>
              <a:ext uri="{FF2B5EF4-FFF2-40B4-BE49-F238E27FC236}">
                <a16:creationId xmlns:a16="http://schemas.microsoft.com/office/drawing/2014/main" id="{5EFB9AA6-B178-47C6-85C0-4D0DC9B423FB}"/>
              </a:ext>
            </a:extLst>
          </p:cNvPr>
          <p:cNvGraphicFramePr>
            <a:graphicFrameLocks noChangeAspect="1"/>
          </p:cNvGraphicFramePr>
          <p:nvPr/>
        </p:nvGraphicFramePr>
        <p:xfrm>
          <a:off x="428625" y="2286000"/>
          <a:ext cx="822325" cy="407988"/>
        </p:xfrm>
        <a:graphic>
          <a:graphicData uri="http://schemas.openxmlformats.org/presentationml/2006/ole">
            <mc:AlternateContent xmlns:mc="http://schemas.openxmlformats.org/markup-compatibility/2006">
              <mc:Choice xmlns:v="urn:schemas-microsoft-com:vml" Requires="v">
                <p:oleObj spid="_x0000_s15415" name="Equazione" r:id="rId3" imgW="457200" imgH="228600" progId="Equation.3">
                  <p:embed/>
                </p:oleObj>
              </mc:Choice>
              <mc:Fallback>
                <p:oleObj name="Equazione" r:id="rId3" imgW="4572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286000"/>
                        <a:ext cx="82232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1">
            <a:extLst>
              <a:ext uri="{FF2B5EF4-FFF2-40B4-BE49-F238E27FC236}">
                <a16:creationId xmlns:a16="http://schemas.microsoft.com/office/drawing/2014/main" id="{7282C5A9-4C89-4C9D-8246-887E95E6CC1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3" name="Object 10">
            <a:extLst>
              <a:ext uri="{FF2B5EF4-FFF2-40B4-BE49-F238E27FC236}">
                <a16:creationId xmlns:a16="http://schemas.microsoft.com/office/drawing/2014/main" id="{9943981A-126F-4925-91C5-9F25CC18F46C}"/>
              </a:ext>
            </a:extLst>
          </p:cNvPr>
          <p:cNvGraphicFramePr>
            <a:graphicFrameLocks noChangeAspect="1"/>
          </p:cNvGraphicFramePr>
          <p:nvPr/>
        </p:nvGraphicFramePr>
        <p:xfrm>
          <a:off x="334963" y="2811463"/>
          <a:ext cx="3357562" cy="831850"/>
        </p:xfrm>
        <a:graphic>
          <a:graphicData uri="http://schemas.openxmlformats.org/presentationml/2006/ole">
            <mc:AlternateContent xmlns:mc="http://schemas.openxmlformats.org/markup-compatibility/2006">
              <mc:Choice xmlns:v="urn:schemas-microsoft-com:vml" Requires="v">
                <p:oleObj spid="_x0000_s15416" name="Equazione" r:id="rId5" imgW="1879560" imgH="469800" progId="Equation.3">
                  <p:embed/>
                </p:oleObj>
              </mc:Choice>
              <mc:Fallback>
                <p:oleObj name="Equazione" r:id="rId5" imgW="1879560" imgH="469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63" y="2811463"/>
                        <a:ext cx="33575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6" name="Rectangle 13">
            <a:extLst>
              <a:ext uri="{FF2B5EF4-FFF2-40B4-BE49-F238E27FC236}">
                <a16:creationId xmlns:a16="http://schemas.microsoft.com/office/drawing/2014/main" id="{3E6C7F29-6B91-4274-A590-979529C8C384}"/>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4" name="Object 12">
            <a:extLst>
              <a:ext uri="{FF2B5EF4-FFF2-40B4-BE49-F238E27FC236}">
                <a16:creationId xmlns:a16="http://schemas.microsoft.com/office/drawing/2014/main" id="{01B01C64-A69E-45B3-9BA8-E9B55BA8AA90}"/>
              </a:ext>
            </a:extLst>
          </p:cNvPr>
          <p:cNvGraphicFramePr>
            <a:graphicFrameLocks noChangeAspect="1"/>
          </p:cNvGraphicFramePr>
          <p:nvPr/>
        </p:nvGraphicFramePr>
        <p:xfrm>
          <a:off x="246063" y="3683000"/>
          <a:ext cx="7329487" cy="889000"/>
        </p:xfrm>
        <a:graphic>
          <a:graphicData uri="http://schemas.openxmlformats.org/presentationml/2006/ole">
            <mc:AlternateContent xmlns:mc="http://schemas.openxmlformats.org/markup-compatibility/2006">
              <mc:Choice xmlns:v="urn:schemas-microsoft-com:vml" Requires="v">
                <p:oleObj spid="_x0000_s15417" name="Equazione" r:id="rId7" imgW="4216320" imgH="507960" progId="Equation.3">
                  <p:embed/>
                </p:oleObj>
              </mc:Choice>
              <mc:Fallback>
                <p:oleObj name="Equazione" r:id="rId7" imgW="4216320" imgH="5079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063" y="3683000"/>
                        <a:ext cx="732948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7" name="Rectangle 15">
            <a:extLst>
              <a:ext uri="{FF2B5EF4-FFF2-40B4-BE49-F238E27FC236}">
                <a16:creationId xmlns:a16="http://schemas.microsoft.com/office/drawing/2014/main" id="{BF2B5012-E739-4849-BC82-8E31787655B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5" name="Object 14">
            <a:extLst>
              <a:ext uri="{FF2B5EF4-FFF2-40B4-BE49-F238E27FC236}">
                <a16:creationId xmlns:a16="http://schemas.microsoft.com/office/drawing/2014/main" id="{14DFAE98-4EB1-4412-8620-70B267F75D7B}"/>
              </a:ext>
            </a:extLst>
          </p:cNvPr>
          <p:cNvGraphicFramePr>
            <a:graphicFrameLocks noChangeAspect="1"/>
          </p:cNvGraphicFramePr>
          <p:nvPr/>
        </p:nvGraphicFramePr>
        <p:xfrm>
          <a:off x="428625" y="4645025"/>
          <a:ext cx="3881438" cy="855663"/>
        </p:xfrm>
        <a:graphic>
          <a:graphicData uri="http://schemas.openxmlformats.org/presentationml/2006/ole">
            <mc:AlternateContent xmlns:mc="http://schemas.openxmlformats.org/markup-compatibility/2006">
              <mc:Choice xmlns:v="urn:schemas-microsoft-com:vml" Requires="v">
                <p:oleObj spid="_x0000_s15418" name="Equation" r:id="rId9" imgW="2323800" imgH="507960" progId="Equation.3">
                  <p:embed/>
                </p:oleObj>
              </mc:Choice>
              <mc:Fallback>
                <p:oleObj name="Equation" r:id="rId9" imgW="2323800" imgH="50796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4645025"/>
                        <a:ext cx="3881438"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8" name="Rectangle 17">
            <a:extLst>
              <a:ext uri="{FF2B5EF4-FFF2-40B4-BE49-F238E27FC236}">
                <a16:creationId xmlns:a16="http://schemas.microsoft.com/office/drawing/2014/main" id="{D772F7C6-5EBD-438C-AB09-DA0FE9EAD411}"/>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6" name="Object 16">
            <a:extLst>
              <a:ext uri="{FF2B5EF4-FFF2-40B4-BE49-F238E27FC236}">
                <a16:creationId xmlns:a16="http://schemas.microsoft.com/office/drawing/2014/main" id="{DACB2044-F707-485B-824A-CF91F7DFD37D}"/>
              </a:ext>
            </a:extLst>
          </p:cNvPr>
          <p:cNvGraphicFramePr>
            <a:graphicFrameLocks noChangeAspect="1"/>
          </p:cNvGraphicFramePr>
          <p:nvPr/>
        </p:nvGraphicFramePr>
        <p:xfrm>
          <a:off x="6205538" y="4670425"/>
          <a:ext cx="1366837" cy="758825"/>
        </p:xfrm>
        <a:graphic>
          <a:graphicData uri="http://schemas.openxmlformats.org/presentationml/2006/ole">
            <mc:AlternateContent xmlns:mc="http://schemas.openxmlformats.org/markup-compatibility/2006">
              <mc:Choice xmlns:v="urn:schemas-microsoft-com:vml" Requires="v">
                <p:oleObj spid="_x0000_s15419" name="Equazione" r:id="rId11" imgW="711000" imgH="393480" progId="Equation.3">
                  <p:embed/>
                </p:oleObj>
              </mc:Choice>
              <mc:Fallback>
                <p:oleObj name="Equazione" r:id="rId11" imgW="711000" imgH="39348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5538" y="4670425"/>
                        <a:ext cx="1366837"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9" name="Rectangle 19">
            <a:extLst>
              <a:ext uri="{FF2B5EF4-FFF2-40B4-BE49-F238E27FC236}">
                <a16:creationId xmlns:a16="http://schemas.microsoft.com/office/drawing/2014/main" id="{C05A69D1-4EE7-4B19-B806-872A6F4C8093}"/>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5367" name="Object 18">
            <a:extLst>
              <a:ext uri="{FF2B5EF4-FFF2-40B4-BE49-F238E27FC236}">
                <a16:creationId xmlns:a16="http://schemas.microsoft.com/office/drawing/2014/main" id="{665FD194-E488-46F8-97A3-E0CD560765F7}"/>
              </a:ext>
            </a:extLst>
          </p:cNvPr>
          <p:cNvGraphicFramePr>
            <a:graphicFrameLocks noChangeAspect="1"/>
          </p:cNvGraphicFramePr>
          <p:nvPr/>
        </p:nvGraphicFramePr>
        <p:xfrm>
          <a:off x="558800" y="5483225"/>
          <a:ext cx="5002213" cy="1068388"/>
        </p:xfrm>
        <a:graphic>
          <a:graphicData uri="http://schemas.openxmlformats.org/presentationml/2006/ole">
            <mc:AlternateContent xmlns:mc="http://schemas.openxmlformats.org/markup-compatibility/2006">
              <mc:Choice xmlns:v="urn:schemas-microsoft-com:vml" Requires="v">
                <p:oleObj spid="_x0000_s15420" name="Equazione" r:id="rId13" imgW="3136680" imgH="672840" progId="Equation.3">
                  <p:embed/>
                </p:oleObj>
              </mc:Choice>
              <mc:Fallback>
                <p:oleObj name="Equazione" r:id="rId13" imgW="3136680" imgH="67284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800" y="5483225"/>
                        <a:ext cx="5002213"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Segnaposto numero diapositiva 17">
            <a:extLst>
              <a:ext uri="{FF2B5EF4-FFF2-40B4-BE49-F238E27FC236}">
                <a16:creationId xmlns:a16="http://schemas.microsoft.com/office/drawing/2014/main" id="{5C6740FD-9D68-4AF7-A932-C5F622D501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E7ABCC-0930-4037-B821-5A2C862D3311}" type="slidenum">
              <a:rPr lang="it-IT" altLang="it-IT" sz="1400"/>
              <a:pPr eaLnBrk="1" hangingPunct="1"/>
              <a:t>29</a:t>
            </a:fld>
            <a:endParaRPr lang="it-IT" altLang="it-IT" sz="1400"/>
          </a:p>
        </p:txBody>
      </p:sp>
      <p:sp>
        <p:nvSpPr>
          <p:cNvPr id="15382" name="Rettangolo 19">
            <a:extLst>
              <a:ext uri="{FF2B5EF4-FFF2-40B4-BE49-F238E27FC236}">
                <a16:creationId xmlns:a16="http://schemas.microsoft.com/office/drawing/2014/main" id="{814145BF-039C-41ED-B17A-6031DD618438}"/>
              </a:ext>
            </a:extLst>
          </p:cNvPr>
          <p:cNvSpPr>
            <a:spLocks noChangeArrowheads="1"/>
          </p:cNvSpPr>
          <p:nvPr/>
        </p:nvSpPr>
        <p:spPr bwMode="auto">
          <a:xfrm>
            <a:off x="2500313" y="357188"/>
            <a:ext cx="66436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eaLnBrk="1" hangingPunct="1"/>
            <a:r>
              <a:rPr lang="it-IT" altLang="it-IT" sz="2000"/>
              <a:t>E’ POSSIBILE TROVARE UNA ESPRESSIONE ANALITICA ?  MOTIVI :</a:t>
            </a:r>
          </a:p>
          <a:p>
            <a:pPr eaLnBrk="1" hangingPunct="1"/>
            <a:r>
              <a:rPr lang="it-IT" altLang="it-IT" sz="2000"/>
              <a:t>	a) Formula che indica l’influenza dei vari parametri del 				velivolo sulla velocità di equilibrio in volo livellato</a:t>
            </a:r>
          </a:p>
          <a:p>
            <a:pPr eaLnBrk="1" hangingPunct="1"/>
            <a:r>
              <a:rPr lang="it-IT" altLang="it-IT" sz="2000"/>
              <a:t>b) Formula utilizzabile per effettuare stime </a:t>
            </a:r>
          </a:p>
          <a:p>
            <a:pPr eaLnBrk="1" hangingPunct="1"/>
            <a:endParaRPr lang="it-IT" altLang="it-IT" sz="2000"/>
          </a:p>
        </p:txBody>
      </p:sp>
      <p:graphicFrame>
        <p:nvGraphicFramePr>
          <p:cNvPr id="15368" name="Object 20">
            <a:extLst>
              <a:ext uri="{FF2B5EF4-FFF2-40B4-BE49-F238E27FC236}">
                <a16:creationId xmlns:a16="http://schemas.microsoft.com/office/drawing/2014/main" id="{D3B5D716-FBEC-4DA2-BE98-0532ADD2D653}"/>
              </a:ext>
            </a:extLst>
          </p:cNvPr>
          <p:cNvGraphicFramePr>
            <a:graphicFrameLocks noChangeAspect="1"/>
          </p:cNvGraphicFramePr>
          <p:nvPr/>
        </p:nvGraphicFramePr>
        <p:xfrm>
          <a:off x="2005013" y="2000250"/>
          <a:ext cx="2781300" cy="838200"/>
        </p:xfrm>
        <a:graphic>
          <a:graphicData uri="http://schemas.openxmlformats.org/presentationml/2006/ole">
            <mc:AlternateContent xmlns:mc="http://schemas.openxmlformats.org/markup-compatibility/2006">
              <mc:Choice xmlns:v="urn:schemas-microsoft-com:vml" Requires="v">
                <p:oleObj spid="_x0000_s15421" name="Equazione" r:id="rId15" imgW="1549080" imgH="469800" progId="Equation.3">
                  <p:embed/>
                </p:oleObj>
              </mc:Choice>
              <mc:Fallback>
                <p:oleObj name="Equazione" r:id="rId15" imgW="1549080" imgH="4698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5013" y="2000250"/>
                        <a:ext cx="27813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22">
            <a:extLst>
              <a:ext uri="{FF2B5EF4-FFF2-40B4-BE49-F238E27FC236}">
                <a16:creationId xmlns:a16="http://schemas.microsoft.com/office/drawing/2014/main" id="{92CAE6E7-3D9A-46DB-9EC0-6BEB6C2106C8}"/>
              </a:ext>
            </a:extLst>
          </p:cNvPr>
          <p:cNvGraphicFramePr>
            <a:graphicFrameLocks noChangeAspect="1"/>
          </p:cNvGraphicFramePr>
          <p:nvPr/>
        </p:nvGraphicFramePr>
        <p:xfrm>
          <a:off x="214313" y="1285875"/>
          <a:ext cx="2074862" cy="454025"/>
        </p:xfrm>
        <a:graphic>
          <a:graphicData uri="http://schemas.openxmlformats.org/presentationml/2006/ole">
            <mc:AlternateContent xmlns:mc="http://schemas.openxmlformats.org/markup-compatibility/2006">
              <mc:Choice xmlns:v="urn:schemas-microsoft-com:vml" Requires="v">
                <p:oleObj spid="_x0000_s15422" name="Equazione" r:id="rId17" imgW="1155600" imgH="253800" progId="Equation.3">
                  <p:embed/>
                </p:oleObj>
              </mc:Choice>
              <mc:Fallback>
                <p:oleObj name="Equazione" r:id="rId17" imgW="1155600" imgH="2538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4313" y="1285875"/>
                        <a:ext cx="2074862"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Segnaposto piè di pagina 4">
            <a:extLst>
              <a:ext uri="{FF2B5EF4-FFF2-40B4-BE49-F238E27FC236}">
                <a16:creationId xmlns:a16="http://schemas.microsoft.com/office/drawing/2014/main" id="{BA22E680-2E66-4A32-ACD6-F22E767BFB4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a:extLst>
              <a:ext uri="{FF2B5EF4-FFF2-40B4-BE49-F238E27FC236}">
                <a16:creationId xmlns:a16="http://schemas.microsoft.com/office/drawing/2014/main" id="{578CFDFC-D80D-4537-A32D-27D2920E110C}"/>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1032" name="Rectangle 3">
            <a:extLst>
              <a:ext uri="{FF2B5EF4-FFF2-40B4-BE49-F238E27FC236}">
                <a16:creationId xmlns:a16="http://schemas.microsoft.com/office/drawing/2014/main" id="{37D1414E-5062-4817-998A-115ED43F1F8A}"/>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033" name="Rectangle 6">
            <a:extLst>
              <a:ext uri="{FF2B5EF4-FFF2-40B4-BE49-F238E27FC236}">
                <a16:creationId xmlns:a16="http://schemas.microsoft.com/office/drawing/2014/main" id="{223A47BC-D416-4416-B688-C9A82BDB4ED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026" name="Object 5">
            <a:extLst>
              <a:ext uri="{FF2B5EF4-FFF2-40B4-BE49-F238E27FC236}">
                <a16:creationId xmlns:a16="http://schemas.microsoft.com/office/drawing/2014/main" id="{5E5CA3B5-A3E3-490B-B808-F6D6E3400820}"/>
              </a:ext>
            </a:extLst>
          </p:cNvPr>
          <p:cNvGraphicFramePr>
            <a:graphicFrameLocks noChangeAspect="1"/>
          </p:cNvGraphicFramePr>
          <p:nvPr/>
        </p:nvGraphicFramePr>
        <p:xfrm>
          <a:off x="4716463" y="357188"/>
          <a:ext cx="4103687" cy="2073275"/>
        </p:xfrm>
        <a:graphic>
          <a:graphicData uri="http://schemas.openxmlformats.org/presentationml/2006/ole">
            <mc:AlternateContent xmlns:mc="http://schemas.openxmlformats.org/markup-compatibility/2006">
              <mc:Choice xmlns:v="urn:schemas-microsoft-com:vml" Requires="v">
                <p:oleObj spid="_x0000_s1061" r:id="rId3" imgW="2768760" imgH="1397160" progId="">
                  <p:embed/>
                </p:oleObj>
              </mc:Choice>
              <mc:Fallback>
                <p:oleObj r:id="rId3" imgW="2768760" imgH="13971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57188"/>
                        <a:ext cx="4103687" cy="207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8">
            <a:extLst>
              <a:ext uri="{FF2B5EF4-FFF2-40B4-BE49-F238E27FC236}">
                <a16:creationId xmlns:a16="http://schemas.microsoft.com/office/drawing/2014/main" id="{063A672C-6BEB-4727-A87F-7388E8800137}"/>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027" name="Object 7">
            <a:extLst>
              <a:ext uri="{FF2B5EF4-FFF2-40B4-BE49-F238E27FC236}">
                <a16:creationId xmlns:a16="http://schemas.microsoft.com/office/drawing/2014/main" id="{C3B77F78-4E9A-467F-97EC-439A145EA205}"/>
              </a:ext>
            </a:extLst>
          </p:cNvPr>
          <p:cNvGraphicFramePr>
            <a:graphicFrameLocks noChangeAspect="1"/>
          </p:cNvGraphicFramePr>
          <p:nvPr/>
        </p:nvGraphicFramePr>
        <p:xfrm>
          <a:off x="827088" y="714375"/>
          <a:ext cx="2952750" cy="517525"/>
        </p:xfrm>
        <a:graphic>
          <a:graphicData uri="http://schemas.openxmlformats.org/presentationml/2006/ole">
            <mc:AlternateContent xmlns:mc="http://schemas.openxmlformats.org/markup-compatibility/2006">
              <mc:Choice xmlns:v="urn:schemas-microsoft-com:vml" Requires="v">
                <p:oleObj spid="_x0000_s1062" name="Equation" r:id="rId5" imgW="1143000" imgH="203200" progId="Equation.3">
                  <p:embed/>
                </p:oleObj>
              </mc:Choice>
              <mc:Fallback>
                <p:oleObj name="Equation" r:id="rId5" imgW="11430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714375"/>
                        <a:ext cx="29527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Segnaposto numero diapositiva 7">
            <a:extLst>
              <a:ext uri="{FF2B5EF4-FFF2-40B4-BE49-F238E27FC236}">
                <a16:creationId xmlns:a16="http://schemas.microsoft.com/office/drawing/2014/main" id="{A360C40E-593D-4834-ACB6-327B5C0EEC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DB22D8-3F22-4487-A44F-9158A1FCA308}" type="slidenum">
              <a:rPr lang="it-IT" altLang="it-IT" sz="1400"/>
              <a:pPr eaLnBrk="1" hangingPunct="1"/>
              <a:t>3</a:t>
            </a:fld>
            <a:endParaRPr lang="it-IT" altLang="it-IT" sz="1400"/>
          </a:p>
        </p:txBody>
      </p:sp>
      <p:graphicFrame>
        <p:nvGraphicFramePr>
          <p:cNvPr id="1028" name="Object 10">
            <a:extLst>
              <a:ext uri="{FF2B5EF4-FFF2-40B4-BE49-F238E27FC236}">
                <a16:creationId xmlns:a16="http://schemas.microsoft.com/office/drawing/2014/main" id="{48328128-CD00-49A5-9655-E7661832788E}"/>
              </a:ext>
            </a:extLst>
          </p:cNvPr>
          <p:cNvGraphicFramePr>
            <a:graphicFrameLocks noChangeAspect="1"/>
          </p:cNvGraphicFramePr>
          <p:nvPr/>
        </p:nvGraphicFramePr>
        <p:xfrm>
          <a:off x="500063" y="1660525"/>
          <a:ext cx="2033587" cy="581025"/>
        </p:xfrm>
        <a:graphic>
          <a:graphicData uri="http://schemas.openxmlformats.org/presentationml/2006/ole">
            <mc:AlternateContent xmlns:mc="http://schemas.openxmlformats.org/markup-compatibility/2006">
              <mc:Choice xmlns:v="urn:schemas-microsoft-com:vml" Requires="v">
                <p:oleObj spid="_x0000_s1063" name="Equazione" r:id="rId7" imgW="787320" imgH="228600" progId="Equation.3">
                  <p:embed/>
                </p:oleObj>
              </mc:Choice>
              <mc:Fallback>
                <p:oleObj name="Equazione" r:id="rId7" imgW="78732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3" y="1660525"/>
                        <a:ext cx="2033587"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ttangolo 10">
            <a:extLst>
              <a:ext uri="{FF2B5EF4-FFF2-40B4-BE49-F238E27FC236}">
                <a16:creationId xmlns:a16="http://schemas.microsoft.com/office/drawing/2014/main" id="{0186F0B6-A6EE-4FDF-AEBE-F3CEF2CC8A65}"/>
              </a:ext>
            </a:extLst>
          </p:cNvPr>
          <p:cNvSpPr>
            <a:spLocks noChangeArrowheads="1"/>
          </p:cNvSpPr>
          <p:nvPr/>
        </p:nvSpPr>
        <p:spPr bwMode="auto">
          <a:xfrm>
            <a:off x="357188" y="3071813"/>
            <a:ext cx="857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b="1">
                <a:cs typeface="Times New Roman" panose="02020603050405020304" pitchFamily="18" charset="0"/>
              </a:rPr>
              <a:t>Per assegnata spinta (o potenza) disponibile da parte dell’impianto propulsivo (scelta dal pilota attraverso il grado di ammissione) si avrà la velocità di equilibrio (velocità alla quale la spinta o potenza necessaria eguaglia tale spinta).</a:t>
            </a:r>
            <a:endParaRPr lang="it-IT" altLang="it-IT" sz="2000" b="1"/>
          </a:p>
        </p:txBody>
      </p:sp>
      <p:graphicFrame>
        <p:nvGraphicFramePr>
          <p:cNvPr id="1029" name="Object 11">
            <a:extLst>
              <a:ext uri="{FF2B5EF4-FFF2-40B4-BE49-F238E27FC236}">
                <a16:creationId xmlns:a16="http://schemas.microsoft.com/office/drawing/2014/main" id="{EBC29C45-38B7-4A61-B532-A146AC8E4D16}"/>
              </a:ext>
            </a:extLst>
          </p:cNvPr>
          <p:cNvGraphicFramePr>
            <a:graphicFrameLocks noChangeAspect="1"/>
          </p:cNvGraphicFramePr>
          <p:nvPr/>
        </p:nvGraphicFramePr>
        <p:xfrm>
          <a:off x="498475" y="2436813"/>
          <a:ext cx="2787650" cy="581025"/>
        </p:xfrm>
        <a:graphic>
          <a:graphicData uri="http://schemas.openxmlformats.org/presentationml/2006/ole">
            <mc:AlternateContent xmlns:mc="http://schemas.openxmlformats.org/markup-compatibility/2006">
              <mc:Choice xmlns:v="urn:schemas-microsoft-com:vml" Requires="v">
                <p:oleObj spid="_x0000_s1064" name="Equazione" r:id="rId9" imgW="1079280" imgH="228600" progId="Equation.3">
                  <p:embed/>
                </p:oleObj>
              </mc:Choice>
              <mc:Fallback>
                <p:oleObj name="Equazione" r:id="rId9" imgW="107928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475" y="2436813"/>
                        <a:ext cx="27876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8" name="Rettangolo 12">
            <a:extLst>
              <a:ext uri="{FF2B5EF4-FFF2-40B4-BE49-F238E27FC236}">
                <a16:creationId xmlns:a16="http://schemas.microsoft.com/office/drawing/2014/main" id="{9634D559-8167-4842-93BA-E588907C8A58}"/>
              </a:ext>
            </a:extLst>
          </p:cNvPr>
          <p:cNvSpPr>
            <a:spLocks noChangeArrowheads="1"/>
          </p:cNvSpPr>
          <p:nvPr/>
        </p:nvSpPr>
        <p:spPr bwMode="auto">
          <a:xfrm>
            <a:off x="2928938" y="1731963"/>
            <a:ext cx="1031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cs typeface="Times New Roman" panose="02020603050405020304" pitchFamily="18" charset="0"/>
              </a:rPr>
              <a:t>O anche</a:t>
            </a:r>
            <a:endParaRPr lang="it-IT" altLang="it-IT" sz="2000"/>
          </a:p>
        </p:txBody>
      </p:sp>
      <p:sp>
        <p:nvSpPr>
          <p:cNvPr id="1039" name="Rettangolo 13">
            <a:extLst>
              <a:ext uri="{FF2B5EF4-FFF2-40B4-BE49-F238E27FC236}">
                <a16:creationId xmlns:a16="http://schemas.microsoft.com/office/drawing/2014/main" id="{9DAE8DA7-9DBE-4710-9391-22194304CCFB}"/>
              </a:ext>
            </a:extLst>
          </p:cNvPr>
          <p:cNvSpPr>
            <a:spLocks noChangeArrowheads="1"/>
          </p:cNvSpPr>
          <p:nvPr/>
        </p:nvSpPr>
        <p:spPr bwMode="auto">
          <a:xfrm>
            <a:off x="214313" y="4543425"/>
            <a:ext cx="8763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Per il velivolo propulso a getto (Turbofan) si ricorda che bisogna considerare il “rating” del motore MAX CRUISE</a:t>
            </a:r>
            <a:endParaRPr lang="it-IT" altLang="it-IT"/>
          </a:p>
        </p:txBody>
      </p:sp>
      <p:graphicFrame>
        <p:nvGraphicFramePr>
          <p:cNvPr id="1030" name="Object 17">
            <a:extLst>
              <a:ext uri="{FF2B5EF4-FFF2-40B4-BE49-F238E27FC236}">
                <a16:creationId xmlns:a16="http://schemas.microsoft.com/office/drawing/2014/main" id="{C086D29A-C9A8-4159-AF5D-FBD24CB328F0}"/>
              </a:ext>
            </a:extLst>
          </p:cNvPr>
          <p:cNvGraphicFramePr>
            <a:graphicFrameLocks noChangeAspect="1"/>
          </p:cNvGraphicFramePr>
          <p:nvPr/>
        </p:nvGraphicFramePr>
        <p:xfrm>
          <a:off x="357188" y="5500688"/>
          <a:ext cx="2555875" cy="542925"/>
        </p:xfrm>
        <a:graphic>
          <a:graphicData uri="http://schemas.openxmlformats.org/presentationml/2006/ole">
            <mc:AlternateContent xmlns:mc="http://schemas.openxmlformats.org/markup-compatibility/2006">
              <mc:Choice xmlns:v="urn:schemas-microsoft-com:vml" Requires="v">
                <p:oleObj spid="_x0000_s1065" name="Equazione" r:id="rId11" imgW="1079280" imgH="228600" progId="Equation.3">
                  <p:embed/>
                </p:oleObj>
              </mc:Choice>
              <mc:Fallback>
                <p:oleObj name="Equazione" r:id="rId11" imgW="1079280" imgH="2286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188" y="5500688"/>
                        <a:ext cx="25558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0" name="Rettangolo 15">
            <a:extLst>
              <a:ext uri="{FF2B5EF4-FFF2-40B4-BE49-F238E27FC236}">
                <a16:creationId xmlns:a16="http://schemas.microsoft.com/office/drawing/2014/main" id="{4E51C569-EF88-4051-8CFD-DE282A772280}"/>
              </a:ext>
            </a:extLst>
          </p:cNvPr>
          <p:cNvSpPr>
            <a:spLocks noChangeArrowheads="1"/>
          </p:cNvSpPr>
          <p:nvPr/>
        </p:nvSpPr>
        <p:spPr bwMode="auto">
          <a:xfrm>
            <a:off x="3286125" y="5500688"/>
            <a:ext cx="5364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MAX CRUISE, alte quote (h&gt;20,000 ft)</a:t>
            </a:r>
            <a:endParaRPr lang="it-IT" altLang="it-IT"/>
          </a:p>
        </p:txBody>
      </p:sp>
      <p:sp>
        <p:nvSpPr>
          <p:cNvPr id="17" name="Segnaposto piè di pagina 4">
            <a:extLst>
              <a:ext uri="{FF2B5EF4-FFF2-40B4-BE49-F238E27FC236}">
                <a16:creationId xmlns:a16="http://schemas.microsoft.com/office/drawing/2014/main" id="{77B97900-B0D7-4EA6-A86D-97BB872CA135}"/>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A6BAFF3B-A6AD-4765-BE39-E386CDED3E49}"/>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16390" name="Rectangle 3">
            <a:extLst>
              <a:ext uri="{FF2B5EF4-FFF2-40B4-BE49-F238E27FC236}">
                <a16:creationId xmlns:a16="http://schemas.microsoft.com/office/drawing/2014/main" id="{AC58674F-7540-4AA8-B6E9-6FD61E116B45}"/>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6391" name="Rectangle 4">
            <a:extLst>
              <a:ext uri="{FF2B5EF4-FFF2-40B4-BE49-F238E27FC236}">
                <a16:creationId xmlns:a16="http://schemas.microsoft.com/office/drawing/2014/main" id="{B953DEA2-A043-43C5-A897-E12AE429BC0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2" name="Text Box 5">
            <a:extLst>
              <a:ext uri="{FF2B5EF4-FFF2-40B4-BE49-F238E27FC236}">
                <a16:creationId xmlns:a16="http://schemas.microsoft.com/office/drawing/2014/main" id="{87C50010-812E-4FAB-9F3A-EF02F0676960}"/>
              </a:ext>
            </a:extLst>
          </p:cNvPr>
          <p:cNvSpPr txBox="1">
            <a:spLocks noChangeArrowheads="1"/>
          </p:cNvSpPr>
          <p:nvPr/>
        </p:nvSpPr>
        <p:spPr bwMode="auto">
          <a:xfrm>
            <a:off x="21034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6393" name="Rectangle 6">
            <a:extLst>
              <a:ext uri="{FF2B5EF4-FFF2-40B4-BE49-F238E27FC236}">
                <a16:creationId xmlns:a16="http://schemas.microsoft.com/office/drawing/2014/main" id="{38789181-BB98-4C3C-9158-572632FD4D5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4" name="Rectangle 8">
            <a:extLst>
              <a:ext uri="{FF2B5EF4-FFF2-40B4-BE49-F238E27FC236}">
                <a16:creationId xmlns:a16="http://schemas.microsoft.com/office/drawing/2014/main" id="{73834230-3552-4CC1-87AA-A7AAA9BE17A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5" name="Rectangle 10">
            <a:extLst>
              <a:ext uri="{FF2B5EF4-FFF2-40B4-BE49-F238E27FC236}">
                <a16:creationId xmlns:a16="http://schemas.microsoft.com/office/drawing/2014/main" id="{37C476CC-FABD-4BCF-94EE-50DAC4B346C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6" name="Rectangle 12">
            <a:extLst>
              <a:ext uri="{FF2B5EF4-FFF2-40B4-BE49-F238E27FC236}">
                <a16:creationId xmlns:a16="http://schemas.microsoft.com/office/drawing/2014/main" id="{0124E418-01BA-478B-BC47-AC9207CB5FBD}"/>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7" name="Rectangle 14">
            <a:extLst>
              <a:ext uri="{FF2B5EF4-FFF2-40B4-BE49-F238E27FC236}">
                <a16:creationId xmlns:a16="http://schemas.microsoft.com/office/drawing/2014/main" id="{EC1CE9D5-6824-4FF7-AF77-1565B4CE3875}"/>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8" name="Rectangle 16">
            <a:extLst>
              <a:ext uri="{FF2B5EF4-FFF2-40B4-BE49-F238E27FC236}">
                <a16:creationId xmlns:a16="http://schemas.microsoft.com/office/drawing/2014/main" id="{7C1E6FB5-E735-4E88-A9CD-910BAB864052}"/>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6399" name="Rectangle 19">
            <a:extLst>
              <a:ext uri="{FF2B5EF4-FFF2-40B4-BE49-F238E27FC236}">
                <a16:creationId xmlns:a16="http://schemas.microsoft.com/office/drawing/2014/main" id="{7B0B4069-2327-4DBD-B9E9-4264C7CE827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6386" name="Object 18">
            <a:extLst>
              <a:ext uri="{FF2B5EF4-FFF2-40B4-BE49-F238E27FC236}">
                <a16:creationId xmlns:a16="http://schemas.microsoft.com/office/drawing/2014/main" id="{DBA27F16-D433-45F2-BA87-572C916F72BC}"/>
              </a:ext>
            </a:extLst>
          </p:cNvPr>
          <p:cNvGraphicFramePr>
            <a:graphicFrameLocks noChangeAspect="1"/>
          </p:cNvGraphicFramePr>
          <p:nvPr/>
        </p:nvGraphicFramePr>
        <p:xfrm>
          <a:off x="6037263" y="1125538"/>
          <a:ext cx="2830512" cy="693737"/>
        </p:xfrm>
        <a:graphic>
          <a:graphicData uri="http://schemas.openxmlformats.org/presentationml/2006/ole">
            <mc:AlternateContent xmlns:mc="http://schemas.openxmlformats.org/markup-compatibility/2006">
              <mc:Choice xmlns:v="urn:schemas-microsoft-com:vml" Requires="v">
                <p:oleObj spid="_x0000_s16417" name="Equazione" r:id="rId3" imgW="1828800" imgH="444240" progId="Equation.3">
                  <p:embed/>
                </p:oleObj>
              </mc:Choice>
              <mc:Fallback>
                <p:oleObj name="Equazione" r:id="rId3" imgW="1828800" imgH="4442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63" y="1125538"/>
                        <a:ext cx="2830512"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20">
            <a:extLst>
              <a:ext uri="{FF2B5EF4-FFF2-40B4-BE49-F238E27FC236}">
                <a16:creationId xmlns:a16="http://schemas.microsoft.com/office/drawing/2014/main" id="{573A4232-2B9C-4C2C-9B39-562A041371B6}"/>
              </a:ext>
            </a:extLst>
          </p:cNvPr>
          <p:cNvGraphicFramePr>
            <a:graphicFrameLocks noChangeAspect="1"/>
          </p:cNvGraphicFramePr>
          <p:nvPr/>
        </p:nvGraphicFramePr>
        <p:xfrm>
          <a:off x="414338" y="927100"/>
          <a:ext cx="5002212" cy="1069975"/>
        </p:xfrm>
        <a:graphic>
          <a:graphicData uri="http://schemas.openxmlformats.org/presentationml/2006/ole">
            <mc:AlternateContent xmlns:mc="http://schemas.openxmlformats.org/markup-compatibility/2006">
              <mc:Choice xmlns:v="urn:schemas-microsoft-com:vml" Requires="v">
                <p:oleObj spid="_x0000_s16418" name="Equazione" r:id="rId5" imgW="3136680" imgH="672840" progId="Equation.3">
                  <p:embed/>
                </p:oleObj>
              </mc:Choice>
              <mc:Fallback>
                <p:oleObj name="Equazione" r:id="rId5" imgW="3136680" imgH="6728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8" y="927100"/>
                        <a:ext cx="5002212"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0" name="Rectangle 22">
            <a:extLst>
              <a:ext uri="{FF2B5EF4-FFF2-40B4-BE49-F238E27FC236}">
                <a16:creationId xmlns:a16="http://schemas.microsoft.com/office/drawing/2014/main" id="{09E411E7-AA24-4483-B5E5-D4F65AD09ED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6388" name="Object 21">
            <a:extLst>
              <a:ext uri="{FF2B5EF4-FFF2-40B4-BE49-F238E27FC236}">
                <a16:creationId xmlns:a16="http://schemas.microsoft.com/office/drawing/2014/main" id="{573FA553-3E0A-4DB7-81D3-BCA518653A04}"/>
              </a:ext>
            </a:extLst>
          </p:cNvPr>
          <p:cNvGraphicFramePr>
            <a:graphicFrameLocks noChangeAspect="1"/>
          </p:cNvGraphicFramePr>
          <p:nvPr/>
        </p:nvGraphicFramePr>
        <p:xfrm>
          <a:off x="498475" y="2214563"/>
          <a:ext cx="5387975" cy="1133475"/>
        </p:xfrm>
        <a:graphic>
          <a:graphicData uri="http://schemas.openxmlformats.org/presentationml/2006/ole">
            <mc:AlternateContent xmlns:mc="http://schemas.openxmlformats.org/markup-compatibility/2006">
              <mc:Choice xmlns:v="urn:schemas-microsoft-com:vml" Requires="v">
                <p:oleObj spid="_x0000_s16419" name="Equazione" r:id="rId7" imgW="3213000" imgH="672840" progId="Equation.3">
                  <p:embed/>
                </p:oleObj>
              </mc:Choice>
              <mc:Fallback>
                <p:oleObj name="Equazione" r:id="rId7" imgW="3213000" imgH="67284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75" y="2214563"/>
                        <a:ext cx="5387975" cy="11334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401" name="Picture 23" descr="Fig5-9">
            <a:extLst>
              <a:ext uri="{FF2B5EF4-FFF2-40B4-BE49-F238E27FC236}">
                <a16:creationId xmlns:a16="http://schemas.microsoft.com/office/drawing/2014/main" id="{7BA96A60-C5E1-488F-BB0D-88A3489C7B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2463" y="3387725"/>
            <a:ext cx="46101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2" name="Rectangle 24">
            <a:extLst>
              <a:ext uri="{FF2B5EF4-FFF2-40B4-BE49-F238E27FC236}">
                <a16:creationId xmlns:a16="http://schemas.microsoft.com/office/drawing/2014/main" id="{A1A59178-C56F-478A-BB44-B8AA98D90AF1}"/>
              </a:ext>
            </a:extLst>
          </p:cNvPr>
          <p:cNvSpPr>
            <a:spLocks noChangeArrowheads="1"/>
          </p:cNvSpPr>
          <p:nvPr/>
        </p:nvSpPr>
        <p:spPr bwMode="auto">
          <a:xfrm>
            <a:off x="395288" y="3933825"/>
            <a:ext cx="41052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La velocità V dipende da: </a:t>
            </a:r>
          </a:p>
          <a:p>
            <a:pPr eaLnBrk="1" hangingPunct="1">
              <a:buFontTx/>
              <a:buChar char="•"/>
            </a:pPr>
            <a:r>
              <a:rPr lang="it-IT" altLang="it-IT" sz="2000"/>
              <a:t> il rapporto spinta-peso Td/W</a:t>
            </a:r>
          </a:p>
          <a:p>
            <a:pPr eaLnBrk="1" hangingPunct="1">
              <a:buFontTx/>
              <a:buChar char="•"/>
            </a:pPr>
            <a:r>
              <a:rPr lang="it-IT" altLang="it-IT" sz="2000"/>
              <a:t> il carico alare W/S</a:t>
            </a:r>
          </a:p>
          <a:p>
            <a:pPr eaLnBrk="1" hangingPunct="1">
              <a:buFontTx/>
              <a:buChar char="•"/>
            </a:pPr>
            <a:r>
              <a:rPr lang="it-IT" altLang="it-IT" sz="2000"/>
              <a:t> La polare (CDo,K), </a:t>
            </a:r>
          </a:p>
          <a:p>
            <a:pPr eaLnBrk="1" hangingPunct="1"/>
            <a:r>
              <a:rPr lang="it-IT" altLang="it-IT" sz="2000"/>
              <a:t>cioè il Cdo ed “e”, oltre ad AR</a:t>
            </a:r>
          </a:p>
          <a:p>
            <a:pPr eaLnBrk="1" hangingPunct="1">
              <a:buFont typeface="Arial" panose="020B0604020202020204" pitchFamily="34" charset="0"/>
              <a:buChar char="•"/>
            </a:pPr>
            <a:r>
              <a:rPr lang="it-IT" altLang="it-IT" sz="2000"/>
              <a:t> La quota (compare a denominatore, ma anche in modo indiretto in Td)</a:t>
            </a:r>
          </a:p>
          <a:p>
            <a:endParaRPr lang="it-IT" altLang="it-IT" sz="2000"/>
          </a:p>
        </p:txBody>
      </p:sp>
      <p:sp>
        <p:nvSpPr>
          <p:cNvPr id="16403" name="Segnaposto numero diapositiva 18">
            <a:extLst>
              <a:ext uri="{FF2B5EF4-FFF2-40B4-BE49-F238E27FC236}">
                <a16:creationId xmlns:a16="http://schemas.microsoft.com/office/drawing/2014/main" id="{402289CE-DB4A-47BF-B30B-D0DFE2A216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6606392-C68F-4492-98FC-3F8F79FC7E93}" type="slidenum">
              <a:rPr lang="it-IT" altLang="it-IT" sz="1400"/>
              <a:pPr eaLnBrk="1" hangingPunct="1"/>
              <a:t>30</a:t>
            </a:fld>
            <a:endParaRPr lang="it-IT" altLang="it-IT" sz="1400"/>
          </a:p>
        </p:txBody>
      </p:sp>
      <p:sp>
        <p:nvSpPr>
          <p:cNvPr id="21" name="Segnaposto piè di pagina 4">
            <a:extLst>
              <a:ext uri="{FF2B5EF4-FFF2-40B4-BE49-F238E27FC236}">
                <a16:creationId xmlns:a16="http://schemas.microsoft.com/office/drawing/2014/main" id="{C3EDF270-65B6-4B62-A971-D836EAE0D9D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a:extLst>
              <a:ext uri="{FF2B5EF4-FFF2-40B4-BE49-F238E27FC236}">
                <a16:creationId xmlns:a16="http://schemas.microsoft.com/office/drawing/2014/main" id="{E319B8F6-CC87-4C18-8A71-B7FC35F8D60F}"/>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17417" name="Rectangle 3">
            <a:extLst>
              <a:ext uri="{FF2B5EF4-FFF2-40B4-BE49-F238E27FC236}">
                <a16:creationId xmlns:a16="http://schemas.microsoft.com/office/drawing/2014/main" id="{D2B0325E-3A00-4031-A3EE-841D19C35254}"/>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7418" name="Rectangle 4">
            <a:extLst>
              <a:ext uri="{FF2B5EF4-FFF2-40B4-BE49-F238E27FC236}">
                <a16:creationId xmlns:a16="http://schemas.microsoft.com/office/drawing/2014/main" id="{19B31994-AD3F-4671-B8F3-8E8C22AA496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19" name="Text Box 5">
            <a:extLst>
              <a:ext uri="{FF2B5EF4-FFF2-40B4-BE49-F238E27FC236}">
                <a16:creationId xmlns:a16="http://schemas.microsoft.com/office/drawing/2014/main" id="{881FDFCC-EF95-48EF-8CEC-E0CCEA2EF4A0}"/>
              </a:ext>
            </a:extLst>
          </p:cNvPr>
          <p:cNvSpPr txBox="1">
            <a:spLocks noChangeArrowheads="1"/>
          </p:cNvSpPr>
          <p:nvPr/>
        </p:nvSpPr>
        <p:spPr bwMode="auto">
          <a:xfrm>
            <a:off x="21034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7420" name="Rectangle 6">
            <a:extLst>
              <a:ext uri="{FF2B5EF4-FFF2-40B4-BE49-F238E27FC236}">
                <a16:creationId xmlns:a16="http://schemas.microsoft.com/office/drawing/2014/main" id="{9BFA02E3-7E3F-4136-8E4D-F587B085B8A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1" name="Rectangle 7">
            <a:extLst>
              <a:ext uri="{FF2B5EF4-FFF2-40B4-BE49-F238E27FC236}">
                <a16:creationId xmlns:a16="http://schemas.microsoft.com/office/drawing/2014/main" id="{5BD5A26E-F42B-40F2-9BB8-44DEE72678E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2" name="Rectangle 8">
            <a:extLst>
              <a:ext uri="{FF2B5EF4-FFF2-40B4-BE49-F238E27FC236}">
                <a16:creationId xmlns:a16="http://schemas.microsoft.com/office/drawing/2014/main" id="{2A1ABED0-F34F-43A4-9BCA-BAA3F7DA84D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3" name="Rectangle 9">
            <a:extLst>
              <a:ext uri="{FF2B5EF4-FFF2-40B4-BE49-F238E27FC236}">
                <a16:creationId xmlns:a16="http://schemas.microsoft.com/office/drawing/2014/main" id="{283E8646-B562-4DE8-9BD5-7B372B934AD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4" name="Rectangle 10">
            <a:extLst>
              <a:ext uri="{FF2B5EF4-FFF2-40B4-BE49-F238E27FC236}">
                <a16:creationId xmlns:a16="http://schemas.microsoft.com/office/drawing/2014/main" id="{3B8705B7-58D0-4C34-8AAC-392349108879}"/>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5" name="Rectangle 11">
            <a:extLst>
              <a:ext uri="{FF2B5EF4-FFF2-40B4-BE49-F238E27FC236}">
                <a16:creationId xmlns:a16="http://schemas.microsoft.com/office/drawing/2014/main" id="{02A8BB6F-6655-415A-926B-0527595DD6D0}"/>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6" name="Rectangle 12">
            <a:extLst>
              <a:ext uri="{FF2B5EF4-FFF2-40B4-BE49-F238E27FC236}">
                <a16:creationId xmlns:a16="http://schemas.microsoft.com/office/drawing/2014/main" id="{EDFE8C5C-F63A-4778-AA53-0786AACA0616}"/>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7" name="Rectangle 15">
            <a:extLst>
              <a:ext uri="{FF2B5EF4-FFF2-40B4-BE49-F238E27FC236}">
                <a16:creationId xmlns:a16="http://schemas.microsoft.com/office/drawing/2014/main" id="{BF80E277-347D-476A-94BD-36D48104DAF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28" name="Rectangle 20">
            <a:extLst>
              <a:ext uri="{FF2B5EF4-FFF2-40B4-BE49-F238E27FC236}">
                <a16:creationId xmlns:a16="http://schemas.microsoft.com/office/drawing/2014/main" id="{0473B33A-D9E8-42DA-8DDC-1338BB10F4AD}"/>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7410" name="Object 19">
            <a:extLst>
              <a:ext uri="{FF2B5EF4-FFF2-40B4-BE49-F238E27FC236}">
                <a16:creationId xmlns:a16="http://schemas.microsoft.com/office/drawing/2014/main" id="{4E19459A-6D54-4DCB-AB27-B4FFB17472A1}"/>
              </a:ext>
            </a:extLst>
          </p:cNvPr>
          <p:cNvGraphicFramePr>
            <a:graphicFrameLocks noChangeAspect="1"/>
          </p:cNvGraphicFramePr>
          <p:nvPr/>
        </p:nvGraphicFramePr>
        <p:xfrm>
          <a:off x="1379538" y="2647950"/>
          <a:ext cx="2281237" cy="893763"/>
        </p:xfrm>
        <a:graphic>
          <a:graphicData uri="http://schemas.openxmlformats.org/presentationml/2006/ole">
            <mc:AlternateContent xmlns:mc="http://schemas.openxmlformats.org/markup-compatibility/2006">
              <mc:Choice xmlns:v="urn:schemas-microsoft-com:vml" Requires="v">
                <p:oleObj spid="_x0000_s17459" name="Equazione" r:id="rId3" imgW="1206360" imgH="469800" progId="Equation.3">
                  <p:embed/>
                </p:oleObj>
              </mc:Choice>
              <mc:Fallback>
                <p:oleObj name="Equazione" r:id="rId3" imgW="1206360" imgH="4698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538" y="2647950"/>
                        <a:ext cx="228123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21">
            <a:extLst>
              <a:ext uri="{FF2B5EF4-FFF2-40B4-BE49-F238E27FC236}">
                <a16:creationId xmlns:a16="http://schemas.microsoft.com/office/drawing/2014/main" id="{7E8ABC65-74A1-4BCD-9F26-A780BAFE471D}"/>
              </a:ext>
            </a:extLst>
          </p:cNvPr>
          <p:cNvGraphicFramePr>
            <a:graphicFrameLocks noChangeAspect="1"/>
          </p:cNvGraphicFramePr>
          <p:nvPr/>
        </p:nvGraphicFramePr>
        <p:xfrm>
          <a:off x="341313" y="857250"/>
          <a:ext cx="5003800" cy="1068388"/>
        </p:xfrm>
        <a:graphic>
          <a:graphicData uri="http://schemas.openxmlformats.org/presentationml/2006/ole">
            <mc:AlternateContent xmlns:mc="http://schemas.openxmlformats.org/markup-compatibility/2006">
              <mc:Choice xmlns:v="urn:schemas-microsoft-com:vml" Requires="v">
                <p:oleObj spid="_x0000_s17460" name="Equazione" r:id="rId5" imgW="3136680" imgH="672840" progId="Equation.3">
                  <p:embed/>
                </p:oleObj>
              </mc:Choice>
              <mc:Fallback>
                <p:oleObj name="Equazione" r:id="rId5" imgW="3136680" imgH="67284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13" y="857250"/>
                        <a:ext cx="5003800"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9" name="Rectangle 22">
            <a:extLst>
              <a:ext uri="{FF2B5EF4-FFF2-40B4-BE49-F238E27FC236}">
                <a16:creationId xmlns:a16="http://schemas.microsoft.com/office/drawing/2014/main" id="{4E3F5985-1181-4D04-8FDF-FA1805E9E0E7}"/>
              </a:ext>
            </a:extLst>
          </p:cNvPr>
          <p:cNvSpPr>
            <a:spLocks noChangeArrowheads="1"/>
          </p:cNvSpPr>
          <p:nvPr/>
        </p:nvSpPr>
        <p:spPr bwMode="auto">
          <a:xfrm>
            <a:off x="900113" y="2133600"/>
            <a:ext cx="310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Discriminante nullo se :</a:t>
            </a:r>
          </a:p>
        </p:txBody>
      </p:sp>
      <p:graphicFrame>
        <p:nvGraphicFramePr>
          <p:cNvPr id="17412" name="Object 25">
            <a:extLst>
              <a:ext uri="{FF2B5EF4-FFF2-40B4-BE49-F238E27FC236}">
                <a16:creationId xmlns:a16="http://schemas.microsoft.com/office/drawing/2014/main" id="{032D6797-5E14-4B41-923B-4C2C94B54BBE}"/>
              </a:ext>
            </a:extLst>
          </p:cNvPr>
          <p:cNvGraphicFramePr>
            <a:graphicFrameLocks noChangeAspect="1"/>
          </p:cNvGraphicFramePr>
          <p:nvPr/>
        </p:nvGraphicFramePr>
        <p:xfrm>
          <a:off x="1258888" y="3860800"/>
          <a:ext cx="1800225" cy="892175"/>
        </p:xfrm>
        <a:graphic>
          <a:graphicData uri="http://schemas.openxmlformats.org/presentationml/2006/ole">
            <mc:AlternateContent xmlns:mc="http://schemas.openxmlformats.org/markup-compatibility/2006">
              <mc:Choice xmlns:v="urn:schemas-microsoft-com:vml" Requires="v">
                <p:oleObj spid="_x0000_s17461" name="Equation" r:id="rId7" imgW="1002865" imgH="495085" progId="Equation.3">
                  <p:embed/>
                </p:oleObj>
              </mc:Choice>
              <mc:Fallback>
                <p:oleObj name="Equation" r:id="rId7" imgW="1002865" imgH="495085"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860800"/>
                        <a:ext cx="18002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4">
            <a:extLst>
              <a:ext uri="{FF2B5EF4-FFF2-40B4-BE49-F238E27FC236}">
                <a16:creationId xmlns:a16="http://schemas.microsoft.com/office/drawing/2014/main" id="{312C4E17-91CD-4AA0-95FB-8AFBC29D78ED}"/>
              </a:ext>
            </a:extLst>
          </p:cNvPr>
          <p:cNvGraphicFramePr>
            <a:graphicFrameLocks noChangeAspect="1"/>
          </p:cNvGraphicFramePr>
          <p:nvPr/>
        </p:nvGraphicFramePr>
        <p:xfrm>
          <a:off x="3924300" y="3933825"/>
          <a:ext cx="1368425" cy="820738"/>
        </p:xfrm>
        <a:graphic>
          <a:graphicData uri="http://schemas.openxmlformats.org/presentationml/2006/ole">
            <mc:AlternateContent xmlns:mc="http://schemas.openxmlformats.org/markup-compatibility/2006">
              <mc:Choice xmlns:v="urn:schemas-microsoft-com:vml" Requires="v">
                <p:oleObj spid="_x0000_s17462" name="Equation" r:id="rId9" imgW="710891" imgH="431613" progId="Equation.3">
                  <p:embed/>
                </p:oleObj>
              </mc:Choice>
              <mc:Fallback>
                <p:oleObj name="Equation" r:id="rId9" imgW="710891" imgH="431613"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3933825"/>
                        <a:ext cx="13684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4" name="Object 23">
            <a:extLst>
              <a:ext uri="{FF2B5EF4-FFF2-40B4-BE49-F238E27FC236}">
                <a16:creationId xmlns:a16="http://schemas.microsoft.com/office/drawing/2014/main" id="{6D9565BF-F2A9-4E44-A610-2F7DDD123C63}"/>
              </a:ext>
            </a:extLst>
          </p:cNvPr>
          <p:cNvGraphicFramePr>
            <a:graphicFrameLocks noChangeAspect="1"/>
          </p:cNvGraphicFramePr>
          <p:nvPr/>
        </p:nvGraphicFramePr>
        <p:xfrm>
          <a:off x="6156325" y="4149725"/>
          <a:ext cx="1295400" cy="457200"/>
        </p:xfrm>
        <a:graphic>
          <a:graphicData uri="http://schemas.openxmlformats.org/presentationml/2006/ole">
            <mc:AlternateContent xmlns:mc="http://schemas.openxmlformats.org/markup-compatibility/2006">
              <mc:Choice xmlns:v="urn:schemas-microsoft-com:vml" Requires="v">
                <p:oleObj spid="_x0000_s17463" name="Equation" r:id="rId11" imgW="647700" imgH="228600" progId="Equation.3">
                  <p:embed/>
                </p:oleObj>
              </mc:Choice>
              <mc:Fallback>
                <p:oleObj name="Equation" r:id="rId11" imgW="647700" imgH="2286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325" y="4149725"/>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0" name="Rectangle 26">
            <a:extLst>
              <a:ext uri="{FF2B5EF4-FFF2-40B4-BE49-F238E27FC236}">
                <a16:creationId xmlns:a16="http://schemas.microsoft.com/office/drawing/2014/main" id="{94D95B4B-DE83-4B31-91BE-F762DE205CDC}"/>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7431" name="Rectangle 30">
            <a:extLst>
              <a:ext uri="{FF2B5EF4-FFF2-40B4-BE49-F238E27FC236}">
                <a16:creationId xmlns:a16="http://schemas.microsoft.com/office/drawing/2014/main" id="{E600C0A1-1E47-487A-8AC4-D68B0BE58EC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7415" name="Object 29">
            <a:extLst>
              <a:ext uri="{FF2B5EF4-FFF2-40B4-BE49-F238E27FC236}">
                <a16:creationId xmlns:a16="http://schemas.microsoft.com/office/drawing/2014/main" id="{5E010CC4-2846-4C68-9A80-F881EB0290D0}"/>
              </a:ext>
            </a:extLst>
          </p:cNvPr>
          <p:cNvGraphicFramePr>
            <a:graphicFrameLocks noChangeAspect="1"/>
          </p:cNvGraphicFramePr>
          <p:nvPr/>
        </p:nvGraphicFramePr>
        <p:xfrm>
          <a:off x="4929188" y="5143500"/>
          <a:ext cx="1428750" cy="833438"/>
        </p:xfrm>
        <a:graphic>
          <a:graphicData uri="http://schemas.openxmlformats.org/presentationml/2006/ole">
            <mc:AlternateContent xmlns:mc="http://schemas.openxmlformats.org/markup-compatibility/2006">
              <mc:Choice xmlns:v="urn:schemas-microsoft-com:vml" Requires="v">
                <p:oleObj spid="_x0000_s17464" name="Equation" r:id="rId13" imgW="736600" imgH="431800" progId="Equation.3">
                  <p:embed/>
                </p:oleObj>
              </mc:Choice>
              <mc:Fallback>
                <p:oleObj name="Equation" r:id="rId13" imgW="736600" imgH="4318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9188" y="5143500"/>
                        <a:ext cx="1428750" cy="83343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2" name="Segnaposto numero diapositiva 23">
            <a:extLst>
              <a:ext uri="{FF2B5EF4-FFF2-40B4-BE49-F238E27FC236}">
                <a16:creationId xmlns:a16="http://schemas.microsoft.com/office/drawing/2014/main" id="{A98EC914-CE2A-49C2-8DE5-C31987792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D8769A-834F-4BBB-9A9E-3FA08A93B0A7}" type="slidenum">
              <a:rPr lang="it-IT" altLang="it-IT" sz="1400"/>
              <a:pPr eaLnBrk="1" hangingPunct="1"/>
              <a:t>31</a:t>
            </a:fld>
            <a:endParaRPr lang="it-IT" altLang="it-IT" sz="1400"/>
          </a:p>
        </p:txBody>
      </p:sp>
      <p:sp>
        <p:nvSpPr>
          <p:cNvPr id="17434" name="Rectangle 22">
            <a:extLst>
              <a:ext uri="{FF2B5EF4-FFF2-40B4-BE49-F238E27FC236}">
                <a16:creationId xmlns:a16="http://schemas.microsoft.com/office/drawing/2014/main" id="{EEA3423A-7DC5-49EE-AAEB-914BE26149DE}"/>
              </a:ext>
            </a:extLst>
          </p:cNvPr>
          <p:cNvSpPr>
            <a:spLocks noChangeArrowheads="1"/>
          </p:cNvSpPr>
          <p:nvPr/>
        </p:nvSpPr>
        <p:spPr bwMode="auto">
          <a:xfrm>
            <a:off x="357188" y="5143500"/>
            <a:ext cx="4197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Ci saranno 2 soluzioni reali se :</a:t>
            </a:r>
          </a:p>
        </p:txBody>
      </p:sp>
      <p:sp>
        <p:nvSpPr>
          <p:cNvPr id="27" name="Segnaposto piè di pagina 4">
            <a:extLst>
              <a:ext uri="{FF2B5EF4-FFF2-40B4-BE49-F238E27FC236}">
                <a16:creationId xmlns:a16="http://schemas.microsoft.com/office/drawing/2014/main" id="{2A052A53-3049-48D7-BA5B-6F0B500D3CA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20B95660-2FB0-42BC-8229-1ADDC3359401}"/>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18438" name="Rectangle 3">
            <a:extLst>
              <a:ext uri="{FF2B5EF4-FFF2-40B4-BE49-F238E27FC236}">
                <a16:creationId xmlns:a16="http://schemas.microsoft.com/office/drawing/2014/main" id="{D33AEA5A-6DF5-45D0-8180-A63898558F49}"/>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8439" name="Rectangle 4">
            <a:extLst>
              <a:ext uri="{FF2B5EF4-FFF2-40B4-BE49-F238E27FC236}">
                <a16:creationId xmlns:a16="http://schemas.microsoft.com/office/drawing/2014/main" id="{3CD217B5-B220-4674-919A-56A6A0D046E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0" name="Text Box 5">
            <a:extLst>
              <a:ext uri="{FF2B5EF4-FFF2-40B4-BE49-F238E27FC236}">
                <a16:creationId xmlns:a16="http://schemas.microsoft.com/office/drawing/2014/main" id="{29C3D8C0-4415-458E-AB74-6AB08866D181}"/>
              </a:ext>
            </a:extLst>
          </p:cNvPr>
          <p:cNvSpPr txBox="1">
            <a:spLocks noChangeArrowheads="1"/>
          </p:cNvSpPr>
          <p:nvPr/>
        </p:nvSpPr>
        <p:spPr bwMode="auto">
          <a:xfrm>
            <a:off x="21034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8441" name="Rectangle 6">
            <a:extLst>
              <a:ext uri="{FF2B5EF4-FFF2-40B4-BE49-F238E27FC236}">
                <a16:creationId xmlns:a16="http://schemas.microsoft.com/office/drawing/2014/main" id="{FBB50DB4-9C0B-46D6-ADB9-D7AC4BF5735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2" name="Rectangle 7">
            <a:extLst>
              <a:ext uri="{FF2B5EF4-FFF2-40B4-BE49-F238E27FC236}">
                <a16:creationId xmlns:a16="http://schemas.microsoft.com/office/drawing/2014/main" id="{559BA0C9-C67D-404E-9E39-28B3CC075BC5}"/>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3" name="Rectangle 8">
            <a:extLst>
              <a:ext uri="{FF2B5EF4-FFF2-40B4-BE49-F238E27FC236}">
                <a16:creationId xmlns:a16="http://schemas.microsoft.com/office/drawing/2014/main" id="{8222C065-16B2-4764-A47D-075E4D6307B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4" name="Rectangle 9">
            <a:extLst>
              <a:ext uri="{FF2B5EF4-FFF2-40B4-BE49-F238E27FC236}">
                <a16:creationId xmlns:a16="http://schemas.microsoft.com/office/drawing/2014/main" id="{2D816C1D-CE4B-43C0-BFF3-F0C3E85ED5E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5" name="Rectangle 10">
            <a:extLst>
              <a:ext uri="{FF2B5EF4-FFF2-40B4-BE49-F238E27FC236}">
                <a16:creationId xmlns:a16="http://schemas.microsoft.com/office/drawing/2014/main" id="{FFC5E8C1-68E1-4A34-B0BD-39D3F11FCE20}"/>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6" name="Rectangle 11">
            <a:extLst>
              <a:ext uri="{FF2B5EF4-FFF2-40B4-BE49-F238E27FC236}">
                <a16:creationId xmlns:a16="http://schemas.microsoft.com/office/drawing/2014/main" id="{A25E4155-3B08-4E01-81F1-D34533DE169D}"/>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7" name="Rectangle 12">
            <a:extLst>
              <a:ext uri="{FF2B5EF4-FFF2-40B4-BE49-F238E27FC236}">
                <a16:creationId xmlns:a16="http://schemas.microsoft.com/office/drawing/2014/main" id="{1952FF70-93DB-48ED-8017-39349728A56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8" name="Rectangle 13">
            <a:extLst>
              <a:ext uri="{FF2B5EF4-FFF2-40B4-BE49-F238E27FC236}">
                <a16:creationId xmlns:a16="http://schemas.microsoft.com/office/drawing/2014/main" id="{131451ED-9AA0-4EF8-BF65-9F87B391B8A5}"/>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49" name="Rectangle 14">
            <a:extLst>
              <a:ext uri="{FF2B5EF4-FFF2-40B4-BE49-F238E27FC236}">
                <a16:creationId xmlns:a16="http://schemas.microsoft.com/office/drawing/2014/main" id="{7121FCE4-BA8C-4F04-81CE-C5ADC6E61706}"/>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50" name="Rectangle 21">
            <a:extLst>
              <a:ext uri="{FF2B5EF4-FFF2-40B4-BE49-F238E27FC236}">
                <a16:creationId xmlns:a16="http://schemas.microsoft.com/office/drawing/2014/main" id="{54C7D2FD-5B95-43AD-97DD-F7DF62E8E7FC}"/>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51" name="Rectangle 22">
            <a:extLst>
              <a:ext uri="{FF2B5EF4-FFF2-40B4-BE49-F238E27FC236}">
                <a16:creationId xmlns:a16="http://schemas.microsoft.com/office/drawing/2014/main" id="{C57AD0D0-604F-45EB-AA75-C5374F7DC50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8452" name="Rectangle 25">
            <a:extLst>
              <a:ext uri="{FF2B5EF4-FFF2-40B4-BE49-F238E27FC236}">
                <a16:creationId xmlns:a16="http://schemas.microsoft.com/office/drawing/2014/main" id="{25891D69-076A-4AE2-A7B6-A8445C210F6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8434" name="Object 24">
            <a:extLst>
              <a:ext uri="{FF2B5EF4-FFF2-40B4-BE49-F238E27FC236}">
                <a16:creationId xmlns:a16="http://schemas.microsoft.com/office/drawing/2014/main" id="{DB04AB0F-C8D3-4B12-81CC-C57D85FCF479}"/>
              </a:ext>
            </a:extLst>
          </p:cNvPr>
          <p:cNvGraphicFramePr>
            <a:graphicFrameLocks noChangeAspect="1"/>
          </p:cNvGraphicFramePr>
          <p:nvPr/>
        </p:nvGraphicFramePr>
        <p:xfrm>
          <a:off x="1116013" y="908050"/>
          <a:ext cx="1295400" cy="738188"/>
        </p:xfrm>
        <a:graphic>
          <a:graphicData uri="http://schemas.openxmlformats.org/presentationml/2006/ole">
            <mc:AlternateContent xmlns:mc="http://schemas.openxmlformats.org/markup-compatibility/2006">
              <mc:Choice xmlns:v="urn:schemas-microsoft-com:vml" Requires="v">
                <p:oleObj spid="_x0000_s18473" name="Equation" r:id="rId3" imgW="748975" imgH="431613" progId="Equation.3">
                  <p:embed/>
                </p:oleObj>
              </mc:Choice>
              <mc:Fallback>
                <p:oleObj name="Equation" r:id="rId3" imgW="748975" imgH="43161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08050"/>
                        <a:ext cx="1295400"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3" name="Text Box 26">
            <a:extLst>
              <a:ext uri="{FF2B5EF4-FFF2-40B4-BE49-F238E27FC236}">
                <a16:creationId xmlns:a16="http://schemas.microsoft.com/office/drawing/2014/main" id="{93E17BC0-CBDD-4075-9480-A6D8FCAB32E5}"/>
              </a:ext>
            </a:extLst>
          </p:cNvPr>
          <p:cNvSpPr txBox="1">
            <a:spLocks noChangeArrowheads="1"/>
          </p:cNvSpPr>
          <p:nvPr/>
        </p:nvSpPr>
        <p:spPr bwMode="auto">
          <a:xfrm>
            <a:off x="376238" y="9286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se</a:t>
            </a:r>
          </a:p>
        </p:txBody>
      </p:sp>
      <p:sp>
        <p:nvSpPr>
          <p:cNvPr id="18454" name="Rectangle 28">
            <a:extLst>
              <a:ext uri="{FF2B5EF4-FFF2-40B4-BE49-F238E27FC236}">
                <a16:creationId xmlns:a16="http://schemas.microsoft.com/office/drawing/2014/main" id="{BD49A29B-3B70-49A0-B1D4-A4E3D55EAB17}"/>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8435" name="Object 27">
            <a:extLst>
              <a:ext uri="{FF2B5EF4-FFF2-40B4-BE49-F238E27FC236}">
                <a16:creationId xmlns:a16="http://schemas.microsoft.com/office/drawing/2014/main" id="{2C5E65CD-DD70-4605-B47C-3FBD900F7D6F}"/>
              </a:ext>
            </a:extLst>
          </p:cNvPr>
          <p:cNvGraphicFramePr>
            <a:graphicFrameLocks noChangeAspect="1"/>
          </p:cNvGraphicFramePr>
          <p:nvPr/>
        </p:nvGraphicFramePr>
        <p:xfrm>
          <a:off x="3005138" y="857250"/>
          <a:ext cx="3016250" cy="795338"/>
        </p:xfrm>
        <a:graphic>
          <a:graphicData uri="http://schemas.openxmlformats.org/presentationml/2006/ole">
            <mc:AlternateContent xmlns:mc="http://schemas.openxmlformats.org/markup-compatibility/2006">
              <mc:Choice xmlns:v="urn:schemas-microsoft-com:vml" Requires="v">
                <p:oleObj spid="_x0000_s18474" name="Equazione" r:id="rId5" imgW="1765080" imgH="469800" progId="Equation.3">
                  <p:embed/>
                </p:oleObj>
              </mc:Choice>
              <mc:Fallback>
                <p:oleObj name="Equazione" r:id="rId5" imgW="1765080" imgH="4698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138" y="857250"/>
                        <a:ext cx="301625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5" name="Rectangle 30">
            <a:extLst>
              <a:ext uri="{FF2B5EF4-FFF2-40B4-BE49-F238E27FC236}">
                <a16:creationId xmlns:a16="http://schemas.microsoft.com/office/drawing/2014/main" id="{AE7AD835-05F6-411B-A85A-2C5ED61ECC05}"/>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8436" name="Object 29">
            <a:extLst>
              <a:ext uri="{FF2B5EF4-FFF2-40B4-BE49-F238E27FC236}">
                <a16:creationId xmlns:a16="http://schemas.microsoft.com/office/drawing/2014/main" id="{ED3AF6B6-F4DC-465A-A4AB-C5F4765A3FC0}"/>
              </a:ext>
            </a:extLst>
          </p:cNvPr>
          <p:cNvGraphicFramePr>
            <a:graphicFrameLocks noChangeAspect="1"/>
          </p:cNvGraphicFramePr>
          <p:nvPr/>
        </p:nvGraphicFramePr>
        <p:xfrm>
          <a:off x="222250" y="1766888"/>
          <a:ext cx="8697913" cy="852487"/>
        </p:xfrm>
        <a:graphic>
          <a:graphicData uri="http://schemas.openxmlformats.org/presentationml/2006/ole">
            <mc:AlternateContent xmlns:mc="http://schemas.openxmlformats.org/markup-compatibility/2006">
              <mc:Choice xmlns:v="urn:schemas-microsoft-com:vml" Requires="v">
                <p:oleObj spid="_x0000_s18475" name="Equazione" r:id="rId7" imgW="5689440" imgH="558720" progId="Equation.3">
                  <p:embed/>
                </p:oleObj>
              </mc:Choice>
              <mc:Fallback>
                <p:oleObj name="Equazione" r:id="rId7" imgW="5689440" imgH="55872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50" y="1766888"/>
                        <a:ext cx="8697913"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6" name="Segnaposto numero diapositiva 23">
            <a:extLst>
              <a:ext uri="{FF2B5EF4-FFF2-40B4-BE49-F238E27FC236}">
                <a16:creationId xmlns:a16="http://schemas.microsoft.com/office/drawing/2014/main" id="{5E57CF92-8073-426F-914E-8E39FE9E18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B9CA8D-2735-48A7-B4D1-08C3BA8D54FB}" type="slidenum">
              <a:rPr lang="it-IT" altLang="it-IT" sz="1400"/>
              <a:pPr eaLnBrk="1" hangingPunct="1"/>
              <a:t>32</a:t>
            </a:fld>
            <a:endParaRPr lang="it-IT" altLang="it-IT" sz="1400"/>
          </a:p>
        </p:txBody>
      </p:sp>
      <p:sp>
        <p:nvSpPr>
          <p:cNvPr id="18458" name="Rectangle 22">
            <a:extLst>
              <a:ext uri="{FF2B5EF4-FFF2-40B4-BE49-F238E27FC236}">
                <a16:creationId xmlns:a16="http://schemas.microsoft.com/office/drawing/2014/main" id="{AFCC1251-9B63-4A95-B886-D1B083157EBC}"/>
              </a:ext>
            </a:extLst>
          </p:cNvPr>
          <p:cNvSpPr>
            <a:spLocks noChangeArrowheads="1"/>
          </p:cNvSpPr>
          <p:nvPr/>
        </p:nvSpPr>
        <p:spPr bwMode="auto">
          <a:xfrm>
            <a:off x="0" y="2857500"/>
            <a:ext cx="4786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E ritroviamo (come logico) che se la spinta è uguale alla minima resistenza, ho 2 soluzioni reali e coincidenti e chiaramente la velocità coincide con quella del punto </a:t>
            </a:r>
            <a:r>
              <a:rPr lang="it-IT" altLang="it-IT" sz="1800" b="1"/>
              <a:t>E</a:t>
            </a:r>
          </a:p>
        </p:txBody>
      </p:sp>
      <p:pic>
        <p:nvPicPr>
          <p:cNvPr id="18459" name="Picture 26">
            <a:extLst>
              <a:ext uri="{FF2B5EF4-FFF2-40B4-BE49-F238E27FC236}">
                <a16:creationId xmlns:a16="http://schemas.microsoft.com/office/drawing/2014/main" id="{285D214F-ECEE-4716-AFB0-EA9AAC490F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2063" y="2768600"/>
            <a:ext cx="40005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e 27">
            <a:extLst>
              <a:ext uri="{FF2B5EF4-FFF2-40B4-BE49-F238E27FC236}">
                <a16:creationId xmlns:a16="http://schemas.microsoft.com/office/drawing/2014/main" id="{5D502248-B378-4986-B201-5F1336E8E5C8}"/>
              </a:ext>
            </a:extLst>
          </p:cNvPr>
          <p:cNvSpPr/>
          <p:nvPr/>
        </p:nvSpPr>
        <p:spPr>
          <a:xfrm>
            <a:off x="68580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9" name="Segnaposto piè di pagina 4">
            <a:extLst>
              <a:ext uri="{FF2B5EF4-FFF2-40B4-BE49-F238E27FC236}">
                <a16:creationId xmlns:a16="http://schemas.microsoft.com/office/drawing/2014/main" id="{66899115-1FBA-4B27-BEC3-301B7FE8DB4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7791E920-B948-4416-962B-52ACF9CC623D}"/>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19461" name="Rectangle 3">
            <a:extLst>
              <a:ext uri="{FF2B5EF4-FFF2-40B4-BE49-F238E27FC236}">
                <a16:creationId xmlns:a16="http://schemas.microsoft.com/office/drawing/2014/main" id="{086EF3E0-BCB1-42D5-8F42-C0B7CD599EB2}"/>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19462" name="Text Box 5">
            <a:extLst>
              <a:ext uri="{FF2B5EF4-FFF2-40B4-BE49-F238E27FC236}">
                <a16:creationId xmlns:a16="http://schemas.microsoft.com/office/drawing/2014/main" id="{23DD515C-E240-4BE0-B894-ACD2245C7F14}"/>
              </a:ext>
            </a:extLst>
          </p:cNvPr>
          <p:cNvSpPr txBox="1">
            <a:spLocks noChangeArrowheads="1"/>
          </p:cNvSpPr>
          <p:nvPr/>
        </p:nvSpPr>
        <p:spPr bwMode="auto">
          <a:xfrm>
            <a:off x="642938" y="352425"/>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 GETTO</a:t>
            </a:r>
          </a:p>
        </p:txBody>
      </p:sp>
      <p:sp>
        <p:nvSpPr>
          <p:cNvPr id="19463" name="Rectangle 6">
            <a:extLst>
              <a:ext uri="{FF2B5EF4-FFF2-40B4-BE49-F238E27FC236}">
                <a16:creationId xmlns:a16="http://schemas.microsoft.com/office/drawing/2014/main" id="{F32CD471-D51D-48EB-9CB8-E579093164D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4" name="Rectangle 7">
            <a:extLst>
              <a:ext uri="{FF2B5EF4-FFF2-40B4-BE49-F238E27FC236}">
                <a16:creationId xmlns:a16="http://schemas.microsoft.com/office/drawing/2014/main" id="{90F6AF24-9444-4F64-A510-165795EB7612}"/>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5" name="Rectangle 8">
            <a:extLst>
              <a:ext uri="{FF2B5EF4-FFF2-40B4-BE49-F238E27FC236}">
                <a16:creationId xmlns:a16="http://schemas.microsoft.com/office/drawing/2014/main" id="{C380FC53-7B66-4803-9F81-5251800F7D6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6" name="Rectangle 9">
            <a:extLst>
              <a:ext uri="{FF2B5EF4-FFF2-40B4-BE49-F238E27FC236}">
                <a16:creationId xmlns:a16="http://schemas.microsoft.com/office/drawing/2014/main" id="{BF9572C4-941E-4F86-8EB2-CBCD7CF17DD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7" name="Rectangle 10">
            <a:extLst>
              <a:ext uri="{FF2B5EF4-FFF2-40B4-BE49-F238E27FC236}">
                <a16:creationId xmlns:a16="http://schemas.microsoft.com/office/drawing/2014/main" id="{F64E7520-4FB0-43E7-81DA-17822ED30BAF}"/>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8" name="Rectangle 11">
            <a:extLst>
              <a:ext uri="{FF2B5EF4-FFF2-40B4-BE49-F238E27FC236}">
                <a16:creationId xmlns:a16="http://schemas.microsoft.com/office/drawing/2014/main" id="{EC60CCF2-66B9-4296-A1A0-E7D295AEAF1C}"/>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69" name="Rectangle 12">
            <a:extLst>
              <a:ext uri="{FF2B5EF4-FFF2-40B4-BE49-F238E27FC236}">
                <a16:creationId xmlns:a16="http://schemas.microsoft.com/office/drawing/2014/main" id="{4975FF8D-33B1-418A-A45B-0E293E71269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0" name="Rectangle 13">
            <a:extLst>
              <a:ext uri="{FF2B5EF4-FFF2-40B4-BE49-F238E27FC236}">
                <a16:creationId xmlns:a16="http://schemas.microsoft.com/office/drawing/2014/main" id="{5EB6838F-6CDC-4161-8863-AE34BABF2E7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1" name="Rectangle 14">
            <a:extLst>
              <a:ext uri="{FF2B5EF4-FFF2-40B4-BE49-F238E27FC236}">
                <a16:creationId xmlns:a16="http://schemas.microsoft.com/office/drawing/2014/main" id="{3A5A9C96-2A4D-4388-9D18-B1D0A35DB4DE}"/>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2" name="Rectangle 15">
            <a:extLst>
              <a:ext uri="{FF2B5EF4-FFF2-40B4-BE49-F238E27FC236}">
                <a16:creationId xmlns:a16="http://schemas.microsoft.com/office/drawing/2014/main" id="{F6E408AE-73D0-4311-82B8-44DAFDC7DA2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3" name="Rectangle 16">
            <a:extLst>
              <a:ext uri="{FF2B5EF4-FFF2-40B4-BE49-F238E27FC236}">
                <a16:creationId xmlns:a16="http://schemas.microsoft.com/office/drawing/2014/main" id="{4A6D10AA-1D79-456E-8160-201BADCEF40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4" name="Rectangle 17">
            <a:extLst>
              <a:ext uri="{FF2B5EF4-FFF2-40B4-BE49-F238E27FC236}">
                <a16:creationId xmlns:a16="http://schemas.microsoft.com/office/drawing/2014/main" id="{0D0F989C-059D-48AD-8C69-A72A89F0D99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5" name="Rectangle 22">
            <a:extLst>
              <a:ext uri="{FF2B5EF4-FFF2-40B4-BE49-F238E27FC236}">
                <a16:creationId xmlns:a16="http://schemas.microsoft.com/office/drawing/2014/main" id="{5C1BCDEF-3683-4081-ADE5-3593F9BC3659}"/>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19476" name="Rectangle 25">
            <a:extLst>
              <a:ext uri="{FF2B5EF4-FFF2-40B4-BE49-F238E27FC236}">
                <a16:creationId xmlns:a16="http://schemas.microsoft.com/office/drawing/2014/main" id="{E8A725DB-4501-453A-9C9E-997D4E96B705}"/>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9458" name="Object 24">
            <a:extLst>
              <a:ext uri="{FF2B5EF4-FFF2-40B4-BE49-F238E27FC236}">
                <a16:creationId xmlns:a16="http://schemas.microsoft.com/office/drawing/2014/main" id="{16389B55-D003-4281-98AA-315A4EC5EA3A}"/>
              </a:ext>
            </a:extLst>
          </p:cNvPr>
          <p:cNvGraphicFramePr>
            <a:graphicFrameLocks noChangeAspect="1"/>
          </p:cNvGraphicFramePr>
          <p:nvPr/>
        </p:nvGraphicFramePr>
        <p:xfrm>
          <a:off x="2655888" y="2225675"/>
          <a:ext cx="5414962" cy="1798638"/>
        </p:xfrm>
        <a:graphic>
          <a:graphicData uri="http://schemas.openxmlformats.org/presentationml/2006/ole">
            <mc:AlternateContent xmlns:mc="http://schemas.openxmlformats.org/markup-compatibility/2006">
              <mc:Choice xmlns:v="urn:schemas-microsoft-com:vml" Requires="v">
                <p:oleObj spid="_x0000_s19492" name="Equazione" r:id="rId3" imgW="3060360" imgH="1015920" progId="Equation.3">
                  <p:embed/>
                </p:oleObj>
              </mc:Choice>
              <mc:Fallback>
                <p:oleObj name="Equazione" r:id="rId3" imgW="3060360" imgH="101592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888" y="2225675"/>
                        <a:ext cx="5414962" cy="179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7" name="Rectangle 27">
            <a:extLst>
              <a:ext uri="{FF2B5EF4-FFF2-40B4-BE49-F238E27FC236}">
                <a16:creationId xmlns:a16="http://schemas.microsoft.com/office/drawing/2014/main" id="{5EA0A2B5-2D7D-4E92-AE24-41951779108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19459" name="Object 26">
            <a:extLst>
              <a:ext uri="{FF2B5EF4-FFF2-40B4-BE49-F238E27FC236}">
                <a16:creationId xmlns:a16="http://schemas.microsoft.com/office/drawing/2014/main" id="{3E4BEF3B-DB1B-4DCA-99D5-4D92B5B3CBAB}"/>
              </a:ext>
            </a:extLst>
          </p:cNvPr>
          <p:cNvGraphicFramePr>
            <a:graphicFrameLocks noChangeAspect="1"/>
          </p:cNvGraphicFramePr>
          <p:nvPr/>
        </p:nvGraphicFramePr>
        <p:xfrm>
          <a:off x="2527300" y="1066800"/>
          <a:ext cx="5456238" cy="1147763"/>
        </p:xfrm>
        <a:graphic>
          <a:graphicData uri="http://schemas.openxmlformats.org/presentationml/2006/ole">
            <mc:AlternateContent xmlns:mc="http://schemas.openxmlformats.org/markup-compatibility/2006">
              <mc:Choice xmlns:v="urn:schemas-microsoft-com:vml" Requires="v">
                <p:oleObj spid="_x0000_s19493" name="Equazione" r:id="rId5" imgW="3213000" imgH="672840" progId="Equation.3">
                  <p:embed/>
                </p:oleObj>
              </mc:Choice>
              <mc:Fallback>
                <p:oleObj name="Equazione" r:id="rId5" imgW="3213000" imgH="67284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300" y="1066800"/>
                        <a:ext cx="5456238"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8" name="Text Box 28">
            <a:extLst>
              <a:ext uri="{FF2B5EF4-FFF2-40B4-BE49-F238E27FC236}">
                <a16:creationId xmlns:a16="http://schemas.microsoft.com/office/drawing/2014/main" id="{5BEFDAB6-01F3-4E56-9020-B87398F44EAF}"/>
              </a:ext>
            </a:extLst>
          </p:cNvPr>
          <p:cNvSpPr txBox="1">
            <a:spLocks noChangeArrowheads="1"/>
          </p:cNvSpPr>
          <p:nvPr/>
        </p:nvSpPr>
        <p:spPr bwMode="auto">
          <a:xfrm>
            <a:off x="447675" y="1328738"/>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L’equazione</a:t>
            </a:r>
          </a:p>
        </p:txBody>
      </p:sp>
      <p:sp>
        <p:nvSpPr>
          <p:cNvPr id="19479" name="Text Box 29">
            <a:extLst>
              <a:ext uri="{FF2B5EF4-FFF2-40B4-BE49-F238E27FC236}">
                <a16:creationId xmlns:a16="http://schemas.microsoft.com/office/drawing/2014/main" id="{3A65ED0E-22E4-4F79-91E9-852B944EBB67}"/>
              </a:ext>
            </a:extLst>
          </p:cNvPr>
          <p:cNvSpPr txBox="1">
            <a:spLocks noChangeArrowheads="1"/>
          </p:cNvSpPr>
          <p:nvPr/>
        </p:nvSpPr>
        <p:spPr bwMode="auto">
          <a:xfrm>
            <a:off x="739775" y="2857500"/>
            <a:ext cx="133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Puo’   =&gt;</a:t>
            </a:r>
          </a:p>
        </p:txBody>
      </p:sp>
      <p:sp>
        <p:nvSpPr>
          <p:cNvPr id="19480" name="Rectangle 30">
            <a:extLst>
              <a:ext uri="{FF2B5EF4-FFF2-40B4-BE49-F238E27FC236}">
                <a16:creationId xmlns:a16="http://schemas.microsoft.com/office/drawing/2014/main" id="{BB8A1960-33E6-4660-8FDB-12C0E7BDB3A3}"/>
              </a:ext>
            </a:extLst>
          </p:cNvPr>
          <p:cNvSpPr>
            <a:spLocks noChangeArrowheads="1"/>
          </p:cNvSpPr>
          <p:nvPr/>
        </p:nvSpPr>
        <p:spPr bwMode="auto">
          <a:xfrm>
            <a:off x="468313" y="4071938"/>
            <a:ext cx="867568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sz="2400">
                <a:solidFill>
                  <a:schemeClr val="tx1"/>
                </a:solidFill>
                <a:latin typeface="Times New Roman" panose="02020603050405020304" pitchFamily="18" charset="0"/>
              </a:defRPr>
            </a:lvl1pPr>
            <a:lvl2pPr marL="742950" indent="-285750" eaLnBrk="0" hangingPunct="0">
              <a:tabLst>
                <a:tab pos="457200" algn="l"/>
              </a:tabLst>
              <a:defRPr sz="2400">
                <a:solidFill>
                  <a:schemeClr val="tx1"/>
                </a:solidFill>
                <a:latin typeface="Times New Roman" panose="02020603050405020304" pitchFamily="18" charset="0"/>
              </a:defRPr>
            </a:lvl2pPr>
            <a:lvl3pPr marL="1143000" indent="-228600" eaLnBrk="0" hangingPunct="0">
              <a:tabLst>
                <a:tab pos="457200" algn="l"/>
              </a:tabLst>
              <a:defRPr sz="2400">
                <a:solidFill>
                  <a:schemeClr val="tx1"/>
                </a:solidFill>
                <a:latin typeface="Times New Roman" panose="02020603050405020304" pitchFamily="18" charset="0"/>
              </a:defRPr>
            </a:lvl3pPr>
            <a:lvl4pPr marL="1600200" indent="-228600" eaLnBrk="0" hangingPunct="0">
              <a:tabLst>
                <a:tab pos="457200" algn="l"/>
              </a:tabLst>
              <a:defRPr sz="2400">
                <a:solidFill>
                  <a:schemeClr val="tx1"/>
                </a:solidFill>
                <a:latin typeface="Times New Roman" panose="02020603050405020304" pitchFamily="18" charset="0"/>
              </a:defRPr>
            </a:lvl4pPr>
            <a:lvl5pPr marL="2057400" indent="-228600" eaLnBrk="0" hangingPunct="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1" hangingPunct="1"/>
            <a:r>
              <a:rPr lang="it-IT" altLang="it-IT" sz="2000"/>
              <a:t>Si può evincere che la velocità massima (o di crociera) di un velivolo dipende da: </a:t>
            </a:r>
          </a:p>
          <a:p>
            <a:pPr eaLnBrk="1" hangingPunct="1">
              <a:buFontTx/>
              <a:buChar char="•"/>
            </a:pPr>
            <a:endParaRPr lang="it-IT" altLang="it-IT" sz="2000"/>
          </a:p>
          <a:p>
            <a:pPr eaLnBrk="1" hangingPunct="1">
              <a:buFontTx/>
              <a:buChar char="•"/>
            </a:pPr>
            <a:r>
              <a:rPr lang="it-IT" altLang="it-IT" sz="2000"/>
              <a:t> Rapporto spinta disponibile/peso T</a:t>
            </a:r>
            <a:r>
              <a:rPr lang="it-IT" altLang="it-IT" sz="1400"/>
              <a:t>d</a:t>
            </a:r>
            <a:r>
              <a:rPr lang="it-IT" altLang="it-IT" sz="2000"/>
              <a:t>/W</a:t>
            </a:r>
          </a:p>
          <a:p>
            <a:pPr eaLnBrk="1" hangingPunct="1">
              <a:buFontTx/>
              <a:buChar char="•"/>
            </a:pPr>
            <a:r>
              <a:rPr lang="it-IT" altLang="it-IT" sz="2000"/>
              <a:t> Carico alare W/S (se il carico alare cresce, cioè S piccola, la V aumenta !)</a:t>
            </a:r>
          </a:p>
          <a:p>
            <a:pPr eaLnBrk="1" hangingPunct="1">
              <a:buFontTx/>
              <a:buChar char="•"/>
            </a:pPr>
            <a:r>
              <a:rPr lang="it-IT" altLang="it-IT" sz="2000"/>
              <a:t> Quota (tramite </a:t>
            </a:r>
            <a:r>
              <a:rPr lang="it-IT" altLang="it-IT" sz="2000">
                <a:sym typeface="Symbol" panose="05050102010706020507" pitchFamily="18" charset="2"/>
              </a:rPr>
              <a:t></a:t>
            </a:r>
            <a:r>
              <a:rPr lang="it-IT" altLang="it-IT" sz="2000"/>
              <a:t>), ma anche tramite T</a:t>
            </a:r>
            <a:r>
              <a:rPr lang="it-IT" altLang="it-IT" sz="1400"/>
              <a:t>d</a:t>
            </a:r>
            <a:endParaRPr lang="it-IT" altLang="it-IT" sz="1400">
              <a:sym typeface="Symbol" panose="05050102010706020507" pitchFamily="18" charset="2"/>
            </a:endParaRPr>
          </a:p>
          <a:p>
            <a:pPr eaLnBrk="1" hangingPunct="1">
              <a:buFontTx/>
              <a:buChar char="•"/>
            </a:pPr>
            <a:r>
              <a:rPr lang="it-IT" altLang="it-IT" sz="2000">
                <a:sym typeface="Symbol" panose="05050102010706020507" pitchFamily="18" charset="2"/>
              </a:rPr>
              <a:t> C</a:t>
            </a:r>
            <a:r>
              <a:rPr lang="it-IT" altLang="it-IT" sz="1200">
                <a:sym typeface="Symbol" panose="05050102010706020507" pitchFamily="18" charset="2"/>
              </a:rPr>
              <a:t>D</a:t>
            </a:r>
            <a:r>
              <a:rPr lang="it-IT" altLang="it-IT" sz="1000">
                <a:sym typeface="Symbol" panose="05050102010706020507" pitchFamily="18" charset="2"/>
              </a:rPr>
              <a:t>o</a:t>
            </a:r>
            <a:r>
              <a:rPr lang="it-IT" altLang="it-IT" sz="2000">
                <a:sym typeface="Symbol" panose="05050102010706020507" pitchFamily="18" charset="2"/>
              </a:rPr>
              <a:t> del velivolo (Influenza forte, compare direttamente)</a:t>
            </a:r>
          </a:p>
          <a:p>
            <a:pPr eaLnBrk="1" hangingPunct="1">
              <a:buFontTx/>
              <a:buChar char="•"/>
            </a:pPr>
            <a:r>
              <a:rPr lang="it-IT" altLang="it-IT" sz="2000">
                <a:sym typeface="Symbol" panose="05050102010706020507" pitchFamily="18" charset="2"/>
              </a:rPr>
              <a:t> Efficienza massima, o in particolare C</a:t>
            </a:r>
            <a:r>
              <a:rPr lang="it-IT" altLang="it-IT" sz="1200">
                <a:sym typeface="Symbol" panose="05050102010706020507" pitchFamily="18" charset="2"/>
              </a:rPr>
              <a:t>D</a:t>
            </a:r>
            <a:r>
              <a:rPr lang="it-IT" altLang="it-IT" sz="1000">
                <a:sym typeface="Symbol" panose="05050102010706020507" pitchFamily="18" charset="2"/>
              </a:rPr>
              <a:t>o</a:t>
            </a:r>
            <a:r>
              <a:rPr lang="it-IT" altLang="it-IT" sz="2000">
                <a:sym typeface="Symbol" panose="05050102010706020507" pitchFamily="18" charset="2"/>
              </a:rPr>
              <a:t>, AR ed e </a:t>
            </a:r>
          </a:p>
        </p:txBody>
      </p:sp>
      <p:sp>
        <p:nvSpPr>
          <p:cNvPr id="19481" name="Segnaposto numero diapositiva 24">
            <a:extLst>
              <a:ext uri="{FF2B5EF4-FFF2-40B4-BE49-F238E27FC236}">
                <a16:creationId xmlns:a16="http://schemas.microsoft.com/office/drawing/2014/main" id="{E3D72229-A459-4AD7-B70D-1E4E2B0DFB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D3AFFF-DEB8-48F7-871C-01A3B5AE937F}" type="slidenum">
              <a:rPr lang="it-IT" altLang="it-IT" sz="1400"/>
              <a:pPr eaLnBrk="1" hangingPunct="1"/>
              <a:t>33</a:t>
            </a:fld>
            <a:endParaRPr lang="it-IT" altLang="it-IT" sz="1400"/>
          </a:p>
        </p:txBody>
      </p:sp>
      <p:sp>
        <p:nvSpPr>
          <p:cNvPr id="19483" name="Rettangolo 26">
            <a:extLst>
              <a:ext uri="{FF2B5EF4-FFF2-40B4-BE49-F238E27FC236}">
                <a16:creationId xmlns:a16="http://schemas.microsoft.com/office/drawing/2014/main" id="{00F802EC-5996-47D5-B6CF-0B6A39C7F10A}"/>
              </a:ext>
            </a:extLst>
          </p:cNvPr>
          <p:cNvSpPr>
            <a:spLocks noChangeArrowheads="1"/>
          </p:cNvSpPr>
          <p:nvPr/>
        </p:nvSpPr>
        <p:spPr bwMode="auto">
          <a:xfrm>
            <a:off x="3143250" y="357188"/>
            <a:ext cx="6000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a:t>Altra espressione della formula che fornisce la soluzione di velocità di equilibrio per data spinta a data quota</a:t>
            </a:r>
          </a:p>
        </p:txBody>
      </p:sp>
      <p:sp>
        <p:nvSpPr>
          <p:cNvPr id="28" name="Segnaposto piè di pagina 4">
            <a:extLst>
              <a:ext uri="{FF2B5EF4-FFF2-40B4-BE49-F238E27FC236}">
                <a16:creationId xmlns:a16="http://schemas.microsoft.com/office/drawing/2014/main" id="{E5E36F40-3D2E-46B1-81FD-973BA29AD0D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a:extLst>
              <a:ext uri="{FF2B5EF4-FFF2-40B4-BE49-F238E27FC236}">
                <a16:creationId xmlns:a16="http://schemas.microsoft.com/office/drawing/2014/main" id="{40F9AFF5-4685-40CE-86BD-D593DFEACB87}"/>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0488" name="Rectangle 3">
            <a:extLst>
              <a:ext uri="{FF2B5EF4-FFF2-40B4-BE49-F238E27FC236}">
                <a16:creationId xmlns:a16="http://schemas.microsoft.com/office/drawing/2014/main" id="{988531B3-2215-4212-95E5-3EC42199C1E9}"/>
              </a:ext>
            </a:extLst>
          </p:cNvPr>
          <p:cNvSpPr>
            <a:spLocks noChangeArrowheads="1"/>
          </p:cNvSpPr>
          <p:nvPr/>
        </p:nvSpPr>
        <p:spPr bwMode="auto">
          <a:xfrm>
            <a:off x="3132138" y="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JET</a:t>
            </a:r>
            <a:r>
              <a:rPr lang="it-IT" altLang="it-IT" sz="1800"/>
              <a:t> </a:t>
            </a:r>
          </a:p>
        </p:txBody>
      </p:sp>
      <p:sp>
        <p:nvSpPr>
          <p:cNvPr id="20489" name="Text Box 5">
            <a:extLst>
              <a:ext uri="{FF2B5EF4-FFF2-40B4-BE49-F238E27FC236}">
                <a16:creationId xmlns:a16="http://schemas.microsoft.com/office/drawing/2014/main" id="{3C641A16-169A-4B65-B802-4D87F4570BE6}"/>
              </a:ext>
            </a:extLst>
          </p:cNvPr>
          <p:cNvSpPr txBox="1">
            <a:spLocks noChangeArrowheads="1"/>
          </p:cNvSpPr>
          <p:nvPr/>
        </p:nvSpPr>
        <p:spPr bwMode="auto">
          <a:xfrm>
            <a:off x="214313" y="428625"/>
            <a:ext cx="5357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u="sng"/>
              <a:t>Altro modo analitico rapido di trovare la velocità massima  se è nota la spinta.</a:t>
            </a:r>
          </a:p>
        </p:txBody>
      </p:sp>
      <p:sp>
        <p:nvSpPr>
          <p:cNvPr id="20490" name="Rectangle 6">
            <a:extLst>
              <a:ext uri="{FF2B5EF4-FFF2-40B4-BE49-F238E27FC236}">
                <a16:creationId xmlns:a16="http://schemas.microsoft.com/office/drawing/2014/main" id="{8A6AC72B-91A4-4866-8BFA-1EBE7987E5C3}"/>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1" name="Rectangle 7">
            <a:extLst>
              <a:ext uri="{FF2B5EF4-FFF2-40B4-BE49-F238E27FC236}">
                <a16:creationId xmlns:a16="http://schemas.microsoft.com/office/drawing/2014/main" id="{7F3E7E61-BBD6-4D1C-AC8D-9C9032FD6B25}"/>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2" name="Rectangle 8">
            <a:extLst>
              <a:ext uri="{FF2B5EF4-FFF2-40B4-BE49-F238E27FC236}">
                <a16:creationId xmlns:a16="http://schemas.microsoft.com/office/drawing/2014/main" id="{7847C4AB-9346-4B91-A81B-E95F5E4876F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3" name="Rectangle 9">
            <a:extLst>
              <a:ext uri="{FF2B5EF4-FFF2-40B4-BE49-F238E27FC236}">
                <a16:creationId xmlns:a16="http://schemas.microsoft.com/office/drawing/2014/main" id="{A18B6861-75EE-4A41-B813-1A0AEB21542B}"/>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4" name="Rectangle 10">
            <a:extLst>
              <a:ext uri="{FF2B5EF4-FFF2-40B4-BE49-F238E27FC236}">
                <a16:creationId xmlns:a16="http://schemas.microsoft.com/office/drawing/2014/main" id="{F613A2DA-B76D-45A0-9884-CC32A2C80B1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5" name="Rectangle 11">
            <a:extLst>
              <a:ext uri="{FF2B5EF4-FFF2-40B4-BE49-F238E27FC236}">
                <a16:creationId xmlns:a16="http://schemas.microsoft.com/office/drawing/2014/main" id="{8767054F-8B72-4793-A8D6-936FE05D2304}"/>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6" name="Rectangle 12">
            <a:extLst>
              <a:ext uri="{FF2B5EF4-FFF2-40B4-BE49-F238E27FC236}">
                <a16:creationId xmlns:a16="http://schemas.microsoft.com/office/drawing/2014/main" id="{EB924183-C993-444F-AB12-894E46FE61BE}"/>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7" name="Rectangle 13">
            <a:extLst>
              <a:ext uri="{FF2B5EF4-FFF2-40B4-BE49-F238E27FC236}">
                <a16:creationId xmlns:a16="http://schemas.microsoft.com/office/drawing/2014/main" id="{1D8FC0EB-738C-44AE-97F9-3D40FD36731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8" name="Rectangle 14">
            <a:extLst>
              <a:ext uri="{FF2B5EF4-FFF2-40B4-BE49-F238E27FC236}">
                <a16:creationId xmlns:a16="http://schemas.microsoft.com/office/drawing/2014/main" id="{8BF52B27-0896-42CA-913A-BBA4D6D140C9}"/>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499" name="Rectangle 15">
            <a:extLst>
              <a:ext uri="{FF2B5EF4-FFF2-40B4-BE49-F238E27FC236}">
                <a16:creationId xmlns:a16="http://schemas.microsoft.com/office/drawing/2014/main" id="{05799ECB-EA0C-45EF-ABD0-5962E45C08E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0" name="Rectangle 16">
            <a:extLst>
              <a:ext uri="{FF2B5EF4-FFF2-40B4-BE49-F238E27FC236}">
                <a16:creationId xmlns:a16="http://schemas.microsoft.com/office/drawing/2014/main" id="{8E8CB9C3-EA6A-4954-8DE6-A6AA74DBD51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1" name="Rectangle 17">
            <a:extLst>
              <a:ext uri="{FF2B5EF4-FFF2-40B4-BE49-F238E27FC236}">
                <a16:creationId xmlns:a16="http://schemas.microsoft.com/office/drawing/2014/main" id="{F793C5C9-A051-4ACE-8642-027F4046F818}"/>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2" name="Rectangle 22">
            <a:extLst>
              <a:ext uri="{FF2B5EF4-FFF2-40B4-BE49-F238E27FC236}">
                <a16:creationId xmlns:a16="http://schemas.microsoft.com/office/drawing/2014/main" id="{62A9BFD1-01CA-4D2B-B391-A6EBFB56891E}"/>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3" name="Rectangle 25">
            <a:extLst>
              <a:ext uri="{FF2B5EF4-FFF2-40B4-BE49-F238E27FC236}">
                <a16:creationId xmlns:a16="http://schemas.microsoft.com/office/drawing/2014/main" id="{109911B0-12EA-474D-B288-00618216526B}"/>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4" name="Rectangle 27">
            <a:extLst>
              <a:ext uri="{FF2B5EF4-FFF2-40B4-BE49-F238E27FC236}">
                <a16:creationId xmlns:a16="http://schemas.microsoft.com/office/drawing/2014/main" id="{E9180AEE-E37C-42D7-9AE6-93EC4821437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05" name="Segnaposto numero diapositiva 24">
            <a:extLst>
              <a:ext uri="{FF2B5EF4-FFF2-40B4-BE49-F238E27FC236}">
                <a16:creationId xmlns:a16="http://schemas.microsoft.com/office/drawing/2014/main" id="{E9B1E68F-374D-4104-9E09-3E955ABD81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5FF8CC-BBFB-431A-96F7-ECF31B5052A8}" type="slidenum">
              <a:rPr lang="it-IT" altLang="it-IT" sz="1400"/>
              <a:pPr eaLnBrk="1" hangingPunct="1"/>
              <a:t>34</a:t>
            </a:fld>
            <a:endParaRPr lang="it-IT" altLang="it-IT" sz="1400"/>
          </a:p>
        </p:txBody>
      </p:sp>
      <p:pic>
        <p:nvPicPr>
          <p:cNvPr id="20507" name="Picture 23" descr="Fig5-9">
            <a:extLst>
              <a:ext uri="{FF2B5EF4-FFF2-40B4-BE49-F238E27FC236}">
                <a16:creationId xmlns:a16="http://schemas.microsoft.com/office/drawing/2014/main" id="{EFFA27E5-4FE9-4411-B5B4-368198455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357188"/>
            <a:ext cx="38735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8" name="Rettangolo 27">
            <a:extLst>
              <a:ext uri="{FF2B5EF4-FFF2-40B4-BE49-F238E27FC236}">
                <a16:creationId xmlns:a16="http://schemas.microsoft.com/office/drawing/2014/main" id="{7101525E-ECE3-4F06-8A42-0AEEBA69F66F}"/>
              </a:ext>
            </a:extLst>
          </p:cNvPr>
          <p:cNvSpPr>
            <a:spLocks noChangeArrowheads="1"/>
          </p:cNvSpPr>
          <p:nvPr/>
        </p:nvSpPr>
        <p:spPr bwMode="auto">
          <a:xfrm>
            <a:off x="142875" y="1000125"/>
            <a:ext cx="5357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Se è nota la spinta in crociera massima (</a:t>
            </a:r>
            <a:r>
              <a:rPr lang="it-IT" altLang="it-IT" sz="1800">
                <a:latin typeface="Symbol" panose="05050102010706020507" pitchFamily="18" charset="2"/>
              </a:rPr>
              <a:t>j=1) </a:t>
            </a:r>
            <a:r>
              <a:rPr lang="it-IT" altLang="it-IT" sz="1800"/>
              <a:t>dei motori alla quota scelta :</a:t>
            </a:r>
          </a:p>
        </p:txBody>
      </p:sp>
      <p:sp>
        <p:nvSpPr>
          <p:cNvPr id="29" name="Ovale 28">
            <a:extLst>
              <a:ext uri="{FF2B5EF4-FFF2-40B4-BE49-F238E27FC236}">
                <a16:creationId xmlns:a16="http://schemas.microsoft.com/office/drawing/2014/main" id="{270D89C0-BAF3-4195-8BEE-9549D259B227}"/>
              </a:ext>
            </a:extLst>
          </p:cNvPr>
          <p:cNvSpPr/>
          <p:nvPr/>
        </p:nvSpPr>
        <p:spPr>
          <a:xfrm>
            <a:off x="7572375" y="1285875"/>
            <a:ext cx="142875" cy="142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1" name="Connettore 2 30">
            <a:extLst>
              <a:ext uri="{FF2B5EF4-FFF2-40B4-BE49-F238E27FC236}">
                <a16:creationId xmlns:a16="http://schemas.microsoft.com/office/drawing/2014/main" id="{4DCAA5D6-0B18-4A51-8E18-6B45C84754B2}"/>
              </a:ext>
            </a:extLst>
          </p:cNvPr>
          <p:cNvCxnSpPr/>
          <p:nvPr/>
        </p:nvCxnSpPr>
        <p:spPr>
          <a:xfrm>
            <a:off x="5286375" y="714375"/>
            <a:ext cx="2214563"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0482" name="Object 4">
            <a:extLst>
              <a:ext uri="{FF2B5EF4-FFF2-40B4-BE49-F238E27FC236}">
                <a16:creationId xmlns:a16="http://schemas.microsoft.com/office/drawing/2014/main" id="{B598C06B-BBE0-4646-B063-B0BDBDF48810}"/>
              </a:ext>
            </a:extLst>
          </p:cNvPr>
          <p:cNvGraphicFramePr>
            <a:graphicFrameLocks noChangeAspect="1"/>
          </p:cNvGraphicFramePr>
          <p:nvPr/>
        </p:nvGraphicFramePr>
        <p:xfrm>
          <a:off x="2192338" y="1428750"/>
          <a:ext cx="1784350" cy="357188"/>
        </p:xfrm>
        <a:graphic>
          <a:graphicData uri="http://schemas.openxmlformats.org/presentationml/2006/ole">
            <mc:AlternateContent xmlns:mc="http://schemas.openxmlformats.org/markup-compatibility/2006">
              <mc:Choice xmlns:v="urn:schemas-microsoft-com:vml" Requires="v">
                <p:oleObj spid="_x0000_s20546" name="Equazione" r:id="rId4" imgW="1143000" imgH="228600" progId="Equation.3">
                  <p:embed/>
                </p:oleObj>
              </mc:Choice>
              <mc:Fallback>
                <p:oleObj name="Equazione" r:id="rId4" imgW="11430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338" y="1428750"/>
                        <a:ext cx="1784350" cy="35718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1" name="Rettangolo 33">
            <a:extLst>
              <a:ext uri="{FF2B5EF4-FFF2-40B4-BE49-F238E27FC236}">
                <a16:creationId xmlns:a16="http://schemas.microsoft.com/office/drawing/2014/main" id="{738331A2-7740-41C7-916F-018507F41CCF}"/>
              </a:ext>
            </a:extLst>
          </p:cNvPr>
          <p:cNvSpPr>
            <a:spLocks noChangeArrowheads="1"/>
          </p:cNvSpPr>
          <p:nvPr/>
        </p:nvSpPr>
        <p:spPr bwMode="auto">
          <a:xfrm>
            <a:off x="214313" y="1785938"/>
            <a:ext cx="5357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può poi ricavare l’efficienza aerodinamica se è noto il peso perché la spinta deve eguagliare la resistenza aerodinamica in volo livellato nella condizione di crociera:</a:t>
            </a:r>
          </a:p>
        </p:txBody>
      </p:sp>
      <p:sp>
        <p:nvSpPr>
          <p:cNvPr id="20512" name="Rectangle 6">
            <a:extLst>
              <a:ext uri="{FF2B5EF4-FFF2-40B4-BE49-F238E27FC236}">
                <a16:creationId xmlns:a16="http://schemas.microsoft.com/office/drawing/2014/main" id="{BC3C8A7B-5C6E-47EA-AC13-056FDF1EBC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3" name="Object 5">
            <a:extLst>
              <a:ext uri="{FF2B5EF4-FFF2-40B4-BE49-F238E27FC236}">
                <a16:creationId xmlns:a16="http://schemas.microsoft.com/office/drawing/2014/main" id="{E098E679-B1DB-447F-A5FF-9236CB8E4E2A}"/>
              </a:ext>
            </a:extLst>
          </p:cNvPr>
          <p:cNvGraphicFramePr>
            <a:graphicFrameLocks noChangeAspect="1"/>
          </p:cNvGraphicFramePr>
          <p:nvPr/>
        </p:nvGraphicFramePr>
        <p:xfrm>
          <a:off x="1641475" y="2643188"/>
          <a:ext cx="2084388" cy="749300"/>
        </p:xfrm>
        <a:graphic>
          <a:graphicData uri="http://schemas.openxmlformats.org/presentationml/2006/ole">
            <mc:AlternateContent xmlns:mc="http://schemas.openxmlformats.org/markup-compatibility/2006">
              <mc:Choice xmlns:v="urn:schemas-microsoft-com:vml" Requires="v">
                <p:oleObj spid="_x0000_s20547" name="Equazione" r:id="rId6" imgW="1206360" imgH="431640" progId="Equation.3">
                  <p:embed/>
                </p:oleObj>
              </mc:Choice>
              <mc:Fallback>
                <p:oleObj name="Equazione" r:id="rId6" imgW="120636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1475" y="2643188"/>
                        <a:ext cx="208438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3" name="Rectangle 8">
            <a:extLst>
              <a:ext uri="{FF2B5EF4-FFF2-40B4-BE49-F238E27FC236}">
                <a16:creationId xmlns:a16="http://schemas.microsoft.com/office/drawing/2014/main" id="{BD21FA68-D667-4288-BC0F-98E27F909AC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4" name="Object 7">
            <a:extLst>
              <a:ext uri="{FF2B5EF4-FFF2-40B4-BE49-F238E27FC236}">
                <a16:creationId xmlns:a16="http://schemas.microsoft.com/office/drawing/2014/main" id="{400127B4-7B2B-478A-B377-633C6FC36D74}"/>
              </a:ext>
            </a:extLst>
          </p:cNvPr>
          <p:cNvGraphicFramePr>
            <a:graphicFrameLocks noChangeAspect="1"/>
          </p:cNvGraphicFramePr>
          <p:nvPr/>
        </p:nvGraphicFramePr>
        <p:xfrm>
          <a:off x="304800" y="3992563"/>
          <a:ext cx="2605088" cy="723900"/>
        </p:xfrm>
        <a:graphic>
          <a:graphicData uri="http://schemas.openxmlformats.org/presentationml/2006/ole">
            <mc:AlternateContent xmlns:mc="http://schemas.openxmlformats.org/markup-compatibility/2006">
              <mc:Choice xmlns:v="urn:schemas-microsoft-com:vml" Requires="v">
                <p:oleObj spid="_x0000_s20548" name="Equazione" r:id="rId8" imgW="1650960" imgH="457200" progId="Equation.3">
                  <p:embed/>
                </p:oleObj>
              </mc:Choice>
              <mc:Fallback>
                <p:oleObj name="Equazione" r:id="rId8" imgW="165096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3992563"/>
                        <a:ext cx="260508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4" name="Rettangolo 38">
            <a:extLst>
              <a:ext uri="{FF2B5EF4-FFF2-40B4-BE49-F238E27FC236}">
                <a16:creationId xmlns:a16="http://schemas.microsoft.com/office/drawing/2014/main" id="{FA6796B7-B6F3-44A9-8703-BB21C740D70A}"/>
              </a:ext>
            </a:extLst>
          </p:cNvPr>
          <p:cNvSpPr>
            <a:spLocks noChangeArrowheads="1"/>
          </p:cNvSpPr>
          <p:nvPr/>
        </p:nvSpPr>
        <p:spPr bwMode="auto">
          <a:xfrm>
            <a:off x="142875" y="3354388"/>
            <a:ext cx="56435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Ma l’efficienza è anche il rapporto di CL/CD e, senza  fenomeni di comprimibilità, vale la polare parabolica :</a:t>
            </a:r>
          </a:p>
        </p:txBody>
      </p:sp>
      <p:sp>
        <p:nvSpPr>
          <p:cNvPr id="20515" name="Rectangle 10">
            <a:extLst>
              <a:ext uri="{FF2B5EF4-FFF2-40B4-BE49-F238E27FC236}">
                <a16:creationId xmlns:a16="http://schemas.microsoft.com/office/drawing/2014/main" id="{372EBB70-CAE6-4246-808A-7A082F6BD62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5" name="Object 9">
            <a:extLst>
              <a:ext uri="{FF2B5EF4-FFF2-40B4-BE49-F238E27FC236}">
                <a16:creationId xmlns:a16="http://schemas.microsoft.com/office/drawing/2014/main" id="{9EB9B67C-E629-4640-9DFD-43265C8D7C16}"/>
              </a:ext>
            </a:extLst>
          </p:cNvPr>
          <p:cNvGraphicFramePr>
            <a:graphicFrameLocks noChangeAspect="1"/>
          </p:cNvGraphicFramePr>
          <p:nvPr/>
        </p:nvGraphicFramePr>
        <p:xfrm>
          <a:off x="401638" y="5929313"/>
          <a:ext cx="3132137" cy="428625"/>
        </p:xfrm>
        <a:graphic>
          <a:graphicData uri="http://schemas.openxmlformats.org/presentationml/2006/ole">
            <mc:AlternateContent xmlns:mc="http://schemas.openxmlformats.org/markup-compatibility/2006">
              <mc:Choice xmlns:v="urn:schemas-microsoft-com:vml" Requires="v">
                <p:oleObj spid="_x0000_s20549" name="Equazione" r:id="rId10" imgW="1879560" imgH="253800" progId="Equation.3">
                  <p:embed/>
                </p:oleObj>
              </mc:Choice>
              <mc:Fallback>
                <p:oleObj name="Equazione" r:id="rId10" imgW="1879560" imgH="253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638" y="5929313"/>
                        <a:ext cx="3132137"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6" name="Rettangolo 41">
            <a:extLst>
              <a:ext uri="{FF2B5EF4-FFF2-40B4-BE49-F238E27FC236}">
                <a16:creationId xmlns:a16="http://schemas.microsoft.com/office/drawing/2014/main" id="{3352AF31-6B55-43BE-9168-A0548D96BEA6}"/>
              </a:ext>
            </a:extLst>
          </p:cNvPr>
          <p:cNvSpPr>
            <a:spLocks noChangeArrowheads="1"/>
          </p:cNvSpPr>
          <p:nvPr/>
        </p:nvSpPr>
        <p:spPr bwMode="auto">
          <a:xfrm>
            <a:off x="214313" y="4714875"/>
            <a:ext cx="8715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trova un’equazione di secondo grado nella incognita C</a:t>
            </a:r>
            <a:r>
              <a:rPr lang="it-IT" altLang="it-IT" sz="1200"/>
              <a:t>L</a:t>
            </a:r>
            <a:r>
              <a:rPr lang="it-IT" altLang="it-IT" sz="1800"/>
              <a:t> di crociera. Ovviamente , delle due soluzioni prenderemo la soluzione con il segno negativo in quanto per data efficienza (cioè data resistenza) ci interessa la soluzione del punto 1 ( a destra) che corrisponde a C</a:t>
            </a:r>
            <a:r>
              <a:rPr lang="it-IT" altLang="it-IT" sz="1200"/>
              <a:t>L</a:t>
            </a:r>
            <a:r>
              <a:rPr lang="it-IT" altLang="it-IT" sz="1800"/>
              <a:t> più basso (vedi figura).</a:t>
            </a:r>
          </a:p>
        </p:txBody>
      </p:sp>
      <p:sp>
        <p:nvSpPr>
          <p:cNvPr id="20517" name="Rectangle 12">
            <a:extLst>
              <a:ext uri="{FF2B5EF4-FFF2-40B4-BE49-F238E27FC236}">
                <a16:creationId xmlns:a16="http://schemas.microsoft.com/office/drawing/2014/main" id="{F2218E28-25DD-43AD-9384-D8351958249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0486" name="Object 11">
            <a:extLst>
              <a:ext uri="{FF2B5EF4-FFF2-40B4-BE49-F238E27FC236}">
                <a16:creationId xmlns:a16="http://schemas.microsoft.com/office/drawing/2014/main" id="{2971108C-C8A8-4C44-A1F5-206A3FECD64B}"/>
              </a:ext>
            </a:extLst>
          </p:cNvPr>
          <p:cNvGraphicFramePr>
            <a:graphicFrameLocks noChangeAspect="1"/>
          </p:cNvGraphicFramePr>
          <p:nvPr/>
        </p:nvGraphicFramePr>
        <p:xfrm>
          <a:off x="4025900" y="5694363"/>
          <a:ext cx="2963863" cy="755650"/>
        </p:xfrm>
        <a:graphic>
          <a:graphicData uri="http://schemas.openxmlformats.org/presentationml/2006/ole">
            <mc:AlternateContent xmlns:mc="http://schemas.openxmlformats.org/markup-compatibility/2006">
              <mc:Choice xmlns:v="urn:schemas-microsoft-com:vml" Requires="v">
                <p:oleObj spid="_x0000_s20550" name="Equazione" r:id="rId12" imgW="1777680" imgH="457200" progId="Equation.3">
                  <p:embed/>
                </p:oleObj>
              </mc:Choice>
              <mc:Fallback>
                <p:oleObj name="Equazione" r:id="rId12" imgW="1777680" imgH="4572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5900" y="5694363"/>
                        <a:ext cx="2963863" cy="755650"/>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6" name="Connettore 2 45">
            <a:extLst>
              <a:ext uri="{FF2B5EF4-FFF2-40B4-BE49-F238E27FC236}">
                <a16:creationId xmlns:a16="http://schemas.microsoft.com/office/drawing/2014/main" id="{FD825B59-21E1-4C16-ADA5-5A3FA61E386D}"/>
              </a:ext>
            </a:extLst>
          </p:cNvPr>
          <p:cNvCxnSpPr/>
          <p:nvPr/>
        </p:nvCxnSpPr>
        <p:spPr>
          <a:xfrm>
            <a:off x="6286500" y="4214813"/>
            <a:ext cx="22145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82EA6462-F040-4D29-A15B-40DD414F55D3}"/>
              </a:ext>
            </a:extLst>
          </p:cNvPr>
          <p:cNvCxnSpPr/>
          <p:nvPr/>
        </p:nvCxnSpPr>
        <p:spPr>
          <a:xfrm rot="16200000" flipV="1">
            <a:off x="5536407" y="3393281"/>
            <a:ext cx="1795462"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igura a mano libera 48">
            <a:extLst>
              <a:ext uri="{FF2B5EF4-FFF2-40B4-BE49-F238E27FC236}">
                <a16:creationId xmlns:a16="http://schemas.microsoft.com/office/drawing/2014/main" id="{627F6F76-C754-4B31-942F-D3CF39ADA36F}"/>
              </a:ext>
            </a:extLst>
          </p:cNvPr>
          <p:cNvSpPr/>
          <p:nvPr/>
        </p:nvSpPr>
        <p:spPr>
          <a:xfrm>
            <a:off x="6665913" y="2597150"/>
            <a:ext cx="835025" cy="1617663"/>
          </a:xfrm>
          <a:custGeom>
            <a:avLst/>
            <a:gdLst>
              <a:gd name="connsiteX0" fmla="*/ 13252 w 834886"/>
              <a:gd name="connsiteY0" fmla="*/ 1616765 h 1616765"/>
              <a:gd name="connsiteX1" fmla="*/ 26504 w 834886"/>
              <a:gd name="connsiteY1" fmla="*/ 1139687 h 1616765"/>
              <a:gd name="connsiteX2" fmla="*/ 172278 w 834886"/>
              <a:gd name="connsiteY2" fmla="*/ 556591 h 1616765"/>
              <a:gd name="connsiteX3" fmla="*/ 463826 w 834886"/>
              <a:gd name="connsiteY3" fmla="*/ 159026 h 1616765"/>
              <a:gd name="connsiteX4" fmla="*/ 834886 w 834886"/>
              <a:gd name="connsiteY4" fmla="*/ 0 h 161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6" h="1616765">
                <a:moveTo>
                  <a:pt x="13252" y="1616765"/>
                </a:moveTo>
                <a:cubicBezTo>
                  <a:pt x="6626" y="1466574"/>
                  <a:pt x="0" y="1316383"/>
                  <a:pt x="26504" y="1139687"/>
                </a:cubicBezTo>
                <a:cubicBezTo>
                  <a:pt x="53008" y="962991"/>
                  <a:pt x="99391" y="720034"/>
                  <a:pt x="172278" y="556591"/>
                </a:cubicBezTo>
                <a:cubicBezTo>
                  <a:pt x="245165" y="393148"/>
                  <a:pt x="353391" y="251791"/>
                  <a:pt x="463826" y="159026"/>
                </a:cubicBezTo>
                <a:cubicBezTo>
                  <a:pt x="574261" y="66261"/>
                  <a:pt x="704573" y="33130"/>
                  <a:pt x="834886"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51" name="Connettore 1 50">
            <a:extLst>
              <a:ext uri="{FF2B5EF4-FFF2-40B4-BE49-F238E27FC236}">
                <a16:creationId xmlns:a16="http://schemas.microsoft.com/office/drawing/2014/main" id="{929FDC6B-7853-489F-8A93-141BF81B9680}"/>
              </a:ext>
            </a:extLst>
          </p:cNvPr>
          <p:cNvCxnSpPr/>
          <p:nvPr/>
        </p:nvCxnSpPr>
        <p:spPr>
          <a:xfrm rot="5400000" flipH="1" flipV="1">
            <a:off x="6036469" y="2893219"/>
            <a:ext cx="1714500" cy="928688"/>
          </a:xfrm>
          <a:prstGeom prst="line">
            <a:avLst/>
          </a:prstGeom>
        </p:spPr>
        <p:style>
          <a:lnRef idx="1">
            <a:schemeClr val="accent2"/>
          </a:lnRef>
          <a:fillRef idx="0">
            <a:schemeClr val="accent2"/>
          </a:fillRef>
          <a:effectRef idx="0">
            <a:schemeClr val="accent2"/>
          </a:effectRef>
          <a:fontRef idx="minor">
            <a:schemeClr val="tx1"/>
          </a:fontRef>
        </p:style>
      </p:cxnSp>
      <p:sp>
        <p:nvSpPr>
          <p:cNvPr id="52" name="Ovale 51">
            <a:extLst>
              <a:ext uri="{FF2B5EF4-FFF2-40B4-BE49-F238E27FC236}">
                <a16:creationId xmlns:a16="http://schemas.microsoft.com/office/drawing/2014/main" id="{ED47EF4D-A533-4B2B-B50E-B2627105B828}"/>
              </a:ext>
            </a:extLst>
          </p:cNvPr>
          <p:cNvSpPr/>
          <p:nvPr/>
        </p:nvSpPr>
        <p:spPr>
          <a:xfrm>
            <a:off x="7215188" y="264318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FF8C2E80-6A93-45EE-BDC3-F471447452D6}"/>
              </a:ext>
            </a:extLst>
          </p:cNvPr>
          <p:cNvSpPr/>
          <p:nvPr/>
        </p:nvSpPr>
        <p:spPr>
          <a:xfrm>
            <a:off x="6643688" y="371475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0524" name="CasellaDiTesto 53">
            <a:extLst>
              <a:ext uri="{FF2B5EF4-FFF2-40B4-BE49-F238E27FC236}">
                <a16:creationId xmlns:a16="http://schemas.microsoft.com/office/drawing/2014/main" id="{7EBA14E0-3EA9-463F-9770-1DCC9A502E4E}"/>
              </a:ext>
            </a:extLst>
          </p:cNvPr>
          <p:cNvSpPr txBox="1">
            <a:spLocks noChangeArrowheads="1"/>
          </p:cNvSpPr>
          <p:nvPr/>
        </p:nvSpPr>
        <p:spPr bwMode="auto">
          <a:xfrm>
            <a:off x="6786563" y="3643313"/>
            <a:ext cx="2428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1</a:t>
            </a:r>
          </a:p>
        </p:txBody>
      </p:sp>
      <p:sp>
        <p:nvSpPr>
          <p:cNvPr id="20525" name="CasellaDiTesto 54">
            <a:extLst>
              <a:ext uri="{FF2B5EF4-FFF2-40B4-BE49-F238E27FC236}">
                <a16:creationId xmlns:a16="http://schemas.microsoft.com/office/drawing/2014/main" id="{F68C4314-E78F-4D17-852B-2AE9D7F65249}"/>
              </a:ext>
            </a:extLst>
          </p:cNvPr>
          <p:cNvSpPr txBox="1">
            <a:spLocks noChangeArrowheads="1"/>
          </p:cNvSpPr>
          <p:nvPr/>
        </p:nvSpPr>
        <p:spPr bwMode="auto">
          <a:xfrm>
            <a:off x="7286625" y="2643188"/>
            <a:ext cx="242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2</a:t>
            </a:r>
          </a:p>
        </p:txBody>
      </p:sp>
      <p:sp>
        <p:nvSpPr>
          <p:cNvPr id="48" name="Segnaposto piè di pagina 4">
            <a:extLst>
              <a:ext uri="{FF2B5EF4-FFF2-40B4-BE49-F238E27FC236}">
                <a16:creationId xmlns:a16="http://schemas.microsoft.com/office/drawing/2014/main" id="{0848E0D9-BD48-4F34-80E4-67829E246A6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2">
            <a:extLst>
              <a:ext uri="{FF2B5EF4-FFF2-40B4-BE49-F238E27FC236}">
                <a16:creationId xmlns:a16="http://schemas.microsoft.com/office/drawing/2014/main" id="{23B42025-8481-4D99-ACDC-D69B9A347D90}"/>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1513" name="Rectangle 3">
            <a:extLst>
              <a:ext uri="{FF2B5EF4-FFF2-40B4-BE49-F238E27FC236}">
                <a16:creationId xmlns:a16="http://schemas.microsoft.com/office/drawing/2014/main" id="{7C34CAD3-53FC-49AB-B0F7-305EC87FA8F4}"/>
              </a:ext>
            </a:extLst>
          </p:cNvPr>
          <p:cNvSpPr>
            <a:spLocks noChangeArrowheads="1"/>
          </p:cNvSpPr>
          <p:nvPr/>
        </p:nvSpPr>
        <p:spPr bwMode="auto">
          <a:xfrm>
            <a:off x="3132138" y="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JET</a:t>
            </a:r>
            <a:r>
              <a:rPr lang="it-IT" altLang="it-IT" sz="1800"/>
              <a:t> </a:t>
            </a:r>
          </a:p>
        </p:txBody>
      </p:sp>
      <p:sp>
        <p:nvSpPr>
          <p:cNvPr id="21514" name="Text Box 5">
            <a:extLst>
              <a:ext uri="{FF2B5EF4-FFF2-40B4-BE49-F238E27FC236}">
                <a16:creationId xmlns:a16="http://schemas.microsoft.com/office/drawing/2014/main" id="{C4FC8AD7-0BFB-4F07-B2D8-3D7D700958D7}"/>
              </a:ext>
            </a:extLst>
          </p:cNvPr>
          <p:cNvSpPr txBox="1">
            <a:spLocks noChangeArrowheads="1"/>
          </p:cNvSpPr>
          <p:nvPr/>
        </p:nvSpPr>
        <p:spPr bwMode="auto">
          <a:xfrm>
            <a:off x="214313" y="428625"/>
            <a:ext cx="5083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u="sng"/>
              <a:t>Altro modo rapido di trovare la velocità massima </a:t>
            </a:r>
          </a:p>
          <a:p>
            <a:pPr eaLnBrk="1" hangingPunct="1"/>
            <a:r>
              <a:rPr lang="it-IT" altLang="it-IT" sz="1800" b="1" u="sng"/>
              <a:t>Se è nota la spinta.</a:t>
            </a:r>
          </a:p>
        </p:txBody>
      </p:sp>
      <p:sp>
        <p:nvSpPr>
          <p:cNvPr id="21515" name="Rectangle 6">
            <a:extLst>
              <a:ext uri="{FF2B5EF4-FFF2-40B4-BE49-F238E27FC236}">
                <a16:creationId xmlns:a16="http://schemas.microsoft.com/office/drawing/2014/main" id="{588A8986-DC16-4D7A-887F-9A875B6FF36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6" name="Rectangle 7">
            <a:extLst>
              <a:ext uri="{FF2B5EF4-FFF2-40B4-BE49-F238E27FC236}">
                <a16:creationId xmlns:a16="http://schemas.microsoft.com/office/drawing/2014/main" id="{89441EAF-5A20-4167-A3C3-9DACBFFB6BA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7" name="Rectangle 8">
            <a:extLst>
              <a:ext uri="{FF2B5EF4-FFF2-40B4-BE49-F238E27FC236}">
                <a16:creationId xmlns:a16="http://schemas.microsoft.com/office/drawing/2014/main" id="{433CBF12-6C8C-4488-B3D6-265D6AB3A9C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8" name="Rectangle 9">
            <a:extLst>
              <a:ext uri="{FF2B5EF4-FFF2-40B4-BE49-F238E27FC236}">
                <a16:creationId xmlns:a16="http://schemas.microsoft.com/office/drawing/2014/main" id="{1A3FDA55-336B-4FB0-ACFA-5E2246F7B8EE}"/>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19" name="Rectangle 10">
            <a:extLst>
              <a:ext uri="{FF2B5EF4-FFF2-40B4-BE49-F238E27FC236}">
                <a16:creationId xmlns:a16="http://schemas.microsoft.com/office/drawing/2014/main" id="{1106FACA-F157-490F-9AC4-7AB9DDBE6F9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0" name="Rectangle 11">
            <a:extLst>
              <a:ext uri="{FF2B5EF4-FFF2-40B4-BE49-F238E27FC236}">
                <a16:creationId xmlns:a16="http://schemas.microsoft.com/office/drawing/2014/main" id="{26C4AEDA-C5DE-449B-8584-AA2EC1F33995}"/>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1" name="Rectangle 12">
            <a:extLst>
              <a:ext uri="{FF2B5EF4-FFF2-40B4-BE49-F238E27FC236}">
                <a16:creationId xmlns:a16="http://schemas.microsoft.com/office/drawing/2014/main" id="{C8386B93-0061-4F9C-9BCF-4A4D0BD20954}"/>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2" name="Rectangle 13">
            <a:extLst>
              <a:ext uri="{FF2B5EF4-FFF2-40B4-BE49-F238E27FC236}">
                <a16:creationId xmlns:a16="http://schemas.microsoft.com/office/drawing/2014/main" id="{F32F8249-6DB6-4FD3-BAD0-BEEA3D172560}"/>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3" name="Rectangle 14">
            <a:extLst>
              <a:ext uri="{FF2B5EF4-FFF2-40B4-BE49-F238E27FC236}">
                <a16:creationId xmlns:a16="http://schemas.microsoft.com/office/drawing/2014/main" id="{4E964711-ED39-4DA6-A463-0BF576830C5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4" name="Rectangle 15">
            <a:extLst>
              <a:ext uri="{FF2B5EF4-FFF2-40B4-BE49-F238E27FC236}">
                <a16:creationId xmlns:a16="http://schemas.microsoft.com/office/drawing/2014/main" id="{402A855B-E137-4D8A-A14C-B913FFB46BAE}"/>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5" name="Rectangle 16">
            <a:extLst>
              <a:ext uri="{FF2B5EF4-FFF2-40B4-BE49-F238E27FC236}">
                <a16:creationId xmlns:a16="http://schemas.microsoft.com/office/drawing/2014/main" id="{282848EB-BB47-48B3-9D09-F8ADA386A29C}"/>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6" name="Rectangle 17">
            <a:extLst>
              <a:ext uri="{FF2B5EF4-FFF2-40B4-BE49-F238E27FC236}">
                <a16:creationId xmlns:a16="http://schemas.microsoft.com/office/drawing/2014/main" id="{E01DCE77-C6C1-42DA-BF78-49E0A60D5D82}"/>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7" name="Rectangle 22">
            <a:extLst>
              <a:ext uri="{FF2B5EF4-FFF2-40B4-BE49-F238E27FC236}">
                <a16:creationId xmlns:a16="http://schemas.microsoft.com/office/drawing/2014/main" id="{D98F7CA6-EE5B-431F-9AD3-69996AAB8A08}"/>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8" name="Rectangle 25">
            <a:extLst>
              <a:ext uri="{FF2B5EF4-FFF2-40B4-BE49-F238E27FC236}">
                <a16:creationId xmlns:a16="http://schemas.microsoft.com/office/drawing/2014/main" id="{9EBA1EC1-654F-4F5F-9B6F-8DFC7BC04EA7}"/>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29" name="Rectangle 27">
            <a:extLst>
              <a:ext uri="{FF2B5EF4-FFF2-40B4-BE49-F238E27FC236}">
                <a16:creationId xmlns:a16="http://schemas.microsoft.com/office/drawing/2014/main" id="{A3829A2B-62B2-40E2-9BCD-01743A2F673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0" name="Segnaposto numero diapositiva 24">
            <a:extLst>
              <a:ext uri="{FF2B5EF4-FFF2-40B4-BE49-F238E27FC236}">
                <a16:creationId xmlns:a16="http://schemas.microsoft.com/office/drawing/2014/main" id="{D8B84173-DFDD-49A7-8979-A89E7F1FB1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E8EC6F-9E04-477E-B30D-BA6415C24980}" type="slidenum">
              <a:rPr lang="it-IT" altLang="it-IT" sz="1400"/>
              <a:pPr eaLnBrk="1" hangingPunct="1"/>
              <a:t>35</a:t>
            </a:fld>
            <a:endParaRPr lang="it-IT" altLang="it-IT" sz="1400"/>
          </a:p>
        </p:txBody>
      </p:sp>
      <p:pic>
        <p:nvPicPr>
          <p:cNvPr id="21532" name="Picture 23" descr="Fig5-9">
            <a:extLst>
              <a:ext uri="{FF2B5EF4-FFF2-40B4-BE49-F238E27FC236}">
                <a16:creationId xmlns:a16="http://schemas.microsoft.com/office/drawing/2014/main" id="{C482A7D8-BABE-4FCB-A1FD-9C3E7FCD8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0" y="357188"/>
            <a:ext cx="38735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3" name="Rettangolo 27">
            <a:extLst>
              <a:ext uri="{FF2B5EF4-FFF2-40B4-BE49-F238E27FC236}">
                <a16:creationId xmlns:a16="http://schemas.microsoft.com/office/drawing/2014/main" id="{B8C07C38-5B48-4F45-BF16-B46C5F0A64DC}"/>
              </a:ext>
            </a:extLst>
          </p:cNvPr>
          <p:cNvSpPr>
            <a:spLocks noChangeArrowheads="1"/>
          </p:cNvSpPr>
          <p:nvPr/>
        </p:nvSpPr>
        <p:spPr bwMode="auto">
          <a:xfrm>
            <a:off x="142875" y="1000125"/>
            <a:ext cx="535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Trovato il CL di crociera di ricava la velocità :</a:t>
            </a:r>
          </a:p>
        </p:txBody>
      </p:sp>
      <p:sp>
        <p:nvSpPr>
          <p:cNvPr id="29" name="Ovale 28">
            <a:extLst>
              <a:ext uri="{FF2B5EF4-FFF2-40B4-BE49-F238E27FC236}">
                <a16:creationId xmlns:a16="http://schemas.microsoft.com/office/drawing/2014/main" id="{E2242465-B535-4F57-B190-5F14E57DE951}"/>
              </a:ext>
            </a:extLst>
          </p:cNvPr>
          <p:cNvSpPr/>
          <p:nvPr/>
        </p:nvSpPr>
        <p:spPr>
          <a:xfrm>
            <a:off x="7572375" y="1285875"/>
            <a:ext cx="142875" cy="142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31" name="Connettore 2 30">
            <a:extLst>
              <a:ext uri="{FF2B5EF4-FFF2-40B4-BE49-F238E27FC236}">
                <a16:creationId xmlns:a16="http://schemas.microsoft.com/office/drawing/2014/main" id="{625A35E7-2349-43F3-9DA1-AA8CA05F0F74}"/>
              </a:ext>
            </a:extLst>
          </p:cNvPr>
          <p:cNvCxnSpPr/>
          <p:nvPr/>
        </p:nvCxnSpPr>
        <p:spPr>
          <a:xfrm>
            <a:off x="5286375" y="714375"/>
            <a:ext cx="2214563" cy="5715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1536" name="Rectangle 6">
            <a:extLst>
              <a:ext uri="{FF2B5EF4-FFF2-40B4-BE49-F238E27FC236}">
                <a16:creationId xmlns:a16="http://schemas.microsoft.com/office/drawing/2014/main" id="{63A818BA-BE8F-485F-B8F4-72F256336C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7" name="Rectangle 8">
            <a:extLst>
              <a:ext uri="{FF2B5EF4-FFF2-40B4-BE49-F238E27FC236}">
                <a16:creationId xmlns:a16="http://schemas.microsoft.com/office/drawing/2014/main" id="{48AABF1A-D74C-4FD5-8E79-BFDB3832257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8" name="Rectangle 10">
            <a:extLst>
              <a:ext uri="{FF2B5EF4-FFF2-40B4-BE49-F238E27FC236}">
                <a16:creationId xmlns:a16="http://schemas.microsoft.com/office/drawing/2014/main" id="{A18CADAF-0B97-4AAA-A1C9-3FC90287F4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1539" name="Rectangle 12">
            <a:extLst>
              <a:ext uri="{FF2B5EF4-FFF2-40B4-BE49-F238E27FC236}">
                <a16:creationId xmlns:a16="http://schemas.microsoft.com/office/drawing/2014/main" id="{44C7E853-C1B4-4A54-BB0F-122F81FB06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cxnSp>
        <p:nvCxnSpPr>
          <p:cNvPr id="46" name="Connettore 2 45">
            <a:extLst>
              <a:ext uri="{FF2B5EF4-FFF2-40B4-BE49-F238E27FC236}">
                <a16:creationId xmlns:a16="http://schemas.microsoft.com/office/drawing/2014/main" id="{CFAC41B6-1D03-4CB3-BD24-10663052F908}"/>
              </a:ext>
            </a:extLst>
          </p:cNvPr>
          <p:cNvCxnSpPr/>
          <p:nvPr/>
        </p:nvCxnSpPr>
        <p:spPr>
          <a:xfrm>
            <a:off x="6286500" y="4214813"/>
            <a:ext cx="2214563"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D721B792-80F7-4C94-83E8-E9E43BFFABF0}"/>
              </a:ext>
            </a:extLst>
          </p:cNvPr>
          <p:cNvCxnSpPr/>
          <p:nvPr/>
        </p:nvCxnSpPr>
        <p:spPr>
          <a:xfrm rot="16200000" flipV="1">
            <a:off x="5536407" y="3393281"/>
            <a:ext cx="1795462"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igura a mano libera 48">
            <a:extLst>
              <a:ext uri="{FF2B5EF4-FFF2-40B4-BE49-F238E27FC236}">
                <a16:creationId xmlns:a16="http://schemas.microsoft.com/office/drawing/2014/main" id="{F289121F-6F27-4D19-BEF7-9CA6F6482333}"/>
              </a:ext>
            </a:extLst>
          </p:cNvPr>
          <p:cNvSpPr/>
          <p:nvPr/>
        </p:nvSpPr>
        <p:spPr>
          <a:xfrm>
            <a:off x="6665913" y="2597150"/>
            <a:ext cx="835025" cy="1617663"/>
          </a:xfrm>
          <a:custGeom>
            <a:avLst/>
            <a:gdLst>
              <a:gd name="connsiteX0" fmla="*/ 13252 w 834886"/>
              <a:gd name="connsiteY0" fmla="*/ 1616765 h 1616765"/>
              <a:gd name="connsiteX1" fmla="*/ 26504 w 834886"/>
              <a:gd name="connsiteY1" fmla="*/ 1139687 h 1616765"/>
              <a:gd name="connsiteX2" fmla="*/ 172278 w 834886"/>
              <a:gd name="connsiteY2" fmla="*/ 556591 h 1616765"/>
              <a:gd name="connsiteX3" fmla="*/ 463826 w 834886"/>
              <a:gd name="connsiteY3" fmla="*/ 159026 h 1616765"/>
              <a:gd name="connsiteX4" fmla="*/ 834886 w 834886"/>
              <a:gd name="connsiteY4" fmla="*/ 0 h 161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6" h="1616765">
                <a:moveTo>
                  <a:pt x="13252" y="1616765"/>
                </a:moveTo>
                <a:cubicBezTo>
                  <a:pt x="6626" y="1466574"/>
                  <a:pt x="0" y="1316383"/>
                  <a:pt x="26504" y="1139687"/>
                </a:cubicBezTo>
                <a:cubicBezTo>
                  <a:pt x="53008" y="962991"/>
                  <a:pt x="99391" y="720034"/>
                  <a:pt x="172278" y="556591"/>
                </a:cubicBezTo>
                <a:cubicBezTo>
                  <a:pt x="245165" y="393148"/>
                  <a:pt x="353391" y="251791"/>
                  <a:pt x="463826" y="159026"/>
                </a:cubicBezTo>
                <a:cubicBezTo>
                  <a:pt x="574261" y="66261"/>
                  <a:pt x="704573" y="33130"/>
                  <a:pt x="834886"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51" name="Connettore 1 50">
            <a:extLst>
              <a:ext uri="{FF2B5EF4-FFF2-40B4-BE49-F238E27FC236}">
                <a16:creationId xmlns:a16="http://schemas.microsoft.com/office/drawing/2014/main" id="{5BB96E7F-034F-4F18-BB58-A34D2A61B116}"/>
              </a:ext>
            </a:extLst>
          </p:cNvPr>
          <p:cNvCxnSpPr/>
          <p:nvPr/>
        </p:nvCxnSpPr>
        <p:spPr>
          <a:xfrm rot="5400000" flipH="1" flipV="1">
            <a:off x="6036469" y="2893219"/>
            <a:ext cx="1714500" cy="928688"/>
          </a:xfrm>
          <a:prstGeom prst="line">
            <a:avLst/>
          </a:prstGeom>
        </p:spPr>
        <p:style>
          <a:lnRef idx="1">
            <a:schemeClr val="accent2"/>
          </a:lnRef>
          <a:fillRef idx="0">
            <a:schemeClr val="accent2"/>
          </a:fillRef>
          <a:effectRef idx="0">
            <a:schemeClr val="accent2"/>
          </a:effectRef>
          <a:fontRef idx="minor">
            <a:schemeClr val="tx1"/>
          </a:fontRef>
        </p:style>
      </p:cxnSp>
      <p:sp>
        <p:nvSpPr>
          <p:cNvPr id="52" name="Ovale 51">
            <a:extLst>
              <a:ext uri="{FF2B5EF4-FFF2-40B4-BE49-F238E27FC236}">
                <a16:creationId xmlns:a16="http://schemas.microsoft.com/office/drawing/2014/main" id="{F3BFC3ED-382B-4C24-A207-8392EE8ABBB4}"/>
              </a:ext>
            </a:extLst>
          </p:cNvPr>
          <p:cNvSpPr/>
          <p:nvPr/>
        </p:nvSpPr>
        <p:spPr>
          <a:xfrm>
            <a:off x="7215188" y="264318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B785F1AE-0C27-4175-B4D0-F7726DE8767F}"/>
              </a:ext>
            </a:extLst>
          </p:cNvPr>
          <p:cNvSpPr/>
          <p:nvPr/>
        </p:nvSpPr>
        <p:spPr>
          <a:xfrm>
            <a:off x="6643688" y="371475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1546" name="CasellaDiTesto 53">
            <a:extLst>
              <a:ext uri="{FF2B5EF4-FFF2-40B4-BE49-F238E27FC236}">
                <a16:creationId xmlns:a16="http://schemas.microsoft.com/office/drawing/2014/main" id="{58C99736-91DE-411B-BFB8-465253EA2D0D}"/>
              </a:ext>
            </a:extLst>
          </p:cNvPr>
          <p:cNvSpPr txBox="1">
            <a:spLocks noChangeArrowheads="1"/>
          </p:cNvSpPr>
          <p:nvPr/>
        </p:nvSpPr>
        <p:spPr bwMode="auto">
          <a:xfrm>
            <a:off x="6786563" y="3643313"/>
            <a:ext cx="2428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1</a:t>
            </a:r>
          </a:p>
        </p:txBody>
      </p:sp>
      <p:sp>
        <p:nvSpPr>
          <p:cNvPr id="21547" name="CasellaDiTesto 54">
            <a:extLst>
              <a:ext uri="{FF2B5EF4-FFF2-40B4-BE49-F238E27FC236}">
                <a16:creationId xmlns:a16="http://schemas.microsoft.com/office/drawing/2014/main" id="{037021EE-A8EF-447D-9AC8-9866EBE2C074}"/>
              </a:ext>
            </a:extLst>
          </p:cNvPr>
          <p:cNvSpPr txBox="1">
            <a:spLocks noChangeArrowheads="1"/>
          </p:cNvSpPr>
          <p:nvPr/>
        </p:nvSpPr>
        <p:spPr bwMode="auto">
          <a:xfrm>
            <a:off x="7286625" y="2643188"/>
            <a:ext cx="2428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2</a:t>
            </a:r>
          </a:p>
        </p:txBody>
      </p:sp>
      <p:sp>
        <p:nvSpPr>
          <p:cNvPr id="21548" name="Rectangle 8">
            <a:extLst>
              <a:ext uri="{FF2B5EF4-FFF2-40B4-BE49-F238E27FC236}">
                <a16:creationId xmlns:a16="http://schemas.microsoft.com/office/drawing/2014/main" id="{FC4211F1-26CB-4FF4-9CB0-FAD331118F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1506" name="Object 7">
            <a:extLst>
              <a:ext uri="{FF2B5EF4-FFF2-40B4-BE49-F238E27FC236}">
                <a16:creationId xmlns:a16="http://schemas.microsoft.com/office/drawing/2014/main" id="{01B945DA-8876-42D8-94A2-69E6427CA2D1}"/>
              </a:ext>
            </a:extLst>
          </p:cNvPr>
          <p:cNvGraphicFramePr>
            <a:graphicFrameLocks noChangeAspect="1"/>
          </p:cNvGraphicFramePr>
          <p:nvPr/>
        </p:nvGraphicFramePr>
        <p:xfrm>
          <a:off x="563563" y="1500188"/>
          <a:ext cx="2228850" cy="817562"/>
        </p:xfrm>
        <a:graphic>
          <a:graphicData uri="http://schemas.openxmlformats.org/presentationml/2006/ole">
            <mc:AlternateContent xmlns:mc="http://schemas.openxmlformats.org/markup-compatibility/2006">
              <mc:Choice xmlns:v="urn:schemas-microsoft-com:vml" Requires="v">
                <p:oleObj spid="_x0000_s21575" name="Equazione" r:id="rId4" imgW="1320480" imgH="482400" progId="Equation.3">
                  <p:embed/>
                </p:oleObj>
              </mc:Choice>
              <mc:Fallback>
                <p:oleObj name="Equazione" r:id="rId4" imgW="1320480" imgH="482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1500188"/>
                        <a:ext cx="2228850" cy="817562"/>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49" name="Rettangolo 47">
            <a:extLst>
              <a:ext uri="{FF2B5EF4-FFF2-40B4-BE49-F238E27FC236}">
                <a16:creationId xmlns:a16="http://schemas.microsoft.com/office/drawing/2014/main" id="{0A2C589C-859B-43EE-BB3B-1188F35727A4}"/>
              </a:ext>
            </a:extLst>
          </p:cNvPr>
          <p:cNvSpPr>
            <a:spLocks noChangeArrowheads="1"/>
          </p:cNvSpPr>
          <p:nvPr/>
        </p:nvSpPr>
        <p:spPr bwMode="auto">
          <a:xfrm>
            <a:off x="214313" y="2357438"/>
            <a:ext cx="5907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Esempio, Velivolo a getto tipo MD-80:</a:t>
            </a:r>
          </a:p>
          <a:p>
            <a:pPr eaLnBrk="1" hangingPunct="1"/>
            <a:r>
              <a:rPr lang="it-IT" altLang="it-IT" sz="1800" b="1"/>
              <a:t>W=63500 Kg    S=112 mq     AR=9.72   CDo=0.020   e=0.80</a:t>
            </a:r>
          </a:p>
          <a:p>
            <a:pPr eaLnBrk="1" hangingPunct="1"/>
            <a:r>
              <a:rPr lang="it-IT" altLang="it-IT" sz="1800" b="1"/>
              <a:t>Spinta : 2 motori da 9072 Kgf =&gt; To tot= 18 144 Kgf.</a:t>
            </a:r>
          </a:p>
          <a:p>
            <a:pPr eaLnBrk="1" hangingPunct="1"/>
            <a:endParaRPr lang="it-IT" altLang="it-IT" sz="1400" b="1"/>
          </a:p>
          <a:p>
            <a:pPr eaLnBrk="1" hangingPunct="1"/>
            <a:r>
              <a:rPr lang="it-IT" altLang="it-IT" sz="1800" b="1"/>
              <a:t>Velocità massima a quota 33 000 ft ( sigma=0.337)</a:t>
            </a:r>
          </a:p>
          <a:p>
            <a:pPr eaLnBrk="1" hangingPunct="1"/>
            <a:endParaRPr lang="it-IT" altLang="it-IT" sz="1400" b="1"/>
          </a:p>
          <a:p>
            <a:pPr eaLnBrk="1" hangingPunct="1"/>
            <a:endParaRPr lang="it-IT" altLang="it-IT" sz="1400" b="1"/>
          </a:p>
        </p:txBody>
      </p:sp>
      <p:graphicFrame>
        <p:nvGraphicFramePr>
          <p:cNvPr id="21507" name="Object 12">
            <a:extLst>
              <a:ext uri="{FF2B5EF4-FFF2-40B4-BE49-F238E27FC236}">
                <a16:creationId xmlns:a16="http://schemas.microsoft.com/office/drawing/2014/main" id="{9C0E703F-2AF2-4DDB-99A5-BB46E80C807E}"/>
              </a:ext>
            </a:extLst>
          </p:cNvPr>
          <p:cNvGraphicFramePr>
            <a:graphicFrameLocks noChangeAspect="1"/>
          </p:cNvGraphicFramePr>
          <p:nvPr/>
        </p:nvGraphicFramePr>
        <p:xfrm>
          <a:off x="334963" y="4000500"/>
          <a:ext cx="1784350" cy="357188"/>
        </p:xfrm>
        <a:graphic>
          <a:graphicData uri="http://schemas.openxmlformats.org/presentationml/2006/ole">
            <mc:AlternateContent xmlns:mc="http://schemas.openxmlformats.org/markup-compatibility/2006">
              <mc:Choice xmlns:v="urn:schemas-microsoft-com:vml" Requires="v">
                <p:oleObj spid="_x0000_s21576" name="Equazione" r:id="rId6" imgW="1143000" imgH="228600" progId="Equation.3">
                  <p:embed/>
                </p:oleObj>
              </mc:Choice>
              <mc:Fallback>
                <p:oleObj name="Equazione" r:id="rId6" imgW="114300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963" y="4000500"/>
                        <a:ext cx="17843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1508" name="Object 14">
            <a:extLst>
              <a:ext uri="{FF2B5EF4-FFF2-40B4-BE49-F238E27FC236}">
                <a16:creationId xmlns:a16="http://schemas.microsoft.com/office/drawing/2014/main" id="{7C23BEA7-C502-4B84-B8FC-B5F351A68550}"/>
              </a:ext>
            </a:extLst>
          </p:cNvPr>
          <p:cNvGraphicFramePr>
            <a:graphicFrameLocks noChangeAspect="1"/>
          </p:cNvGraphicFramePr>
          <p:nvPr/>
        </p:nvGraphicFramePr>
        <p:xfrm>
          <a:off x="2617788" y="4000500"/>
          <a:ext cx="1504950" cy="357188"/>
        </p:xfrm>
        <a:graphic>
          <a:graphicData uri="http://schemas.openxmlformats.org/presentationml/2006/ole">
            <mc:AlternateContent xmlns:mc="http://schemas.openxmlformats.org/markup-compatibility/2006">
              <mc:Choice xmlns:v="urn:schemas-microsoft-com:vml" Requires="v">
                <p:oleObj spid="_x0000_s21577" name="Equazione" r:id="rId8" imgW="965160" imgH="228600" progId="Equation.3">
                  <p:embed/>
                </p:oleObj>
              </mc:Choice>
              <mc:Fallback>
                <p:oleObj name="Equazione" r:id="rId8" imgW="965160" imgH="2286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4000500"/>
                        <a:ext cx="15049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1509" name="Object 15">
            <a:extLst>
              <a:ext uri="{FF2B5EF4-FFF2-40B4-BE49-F238E27FC236}">
                <a16:creationId xmlns:a16="http://schemas.microsoft.com/office/drawing/2014/main" id="{360DE522-A25D-4CBC-B14C-17C0117E21B6}"/>
              </a:ext>
            </a:extLst>
          </p:cNvPr>
          <p:cNvGraphicFramePr>
            <a:graphicFrameLocks noChangeAspect="1"/>
          </p:cNvGraphicFramePr>
          <p:nvPr/>
        </p:nvGraphicFramePr>
        <p:xfrm>
          <a:off x="4646613" y="3871913"/>
          <a:ext cx="1089025" cy="615950"/>
        </p:xfrm>
        <a:graphic>
          <a:graphicData uri="http://schemas.openxmlformats.org/presentationml/2006/ole">
            <mc:AlternateContent xmlns:mc="http://schemas.openxmlformats.org/markup-compatibility/2006">
              <mc:Choice xmlns:v="urn:schemas-microsoft-com:vml" Requires="v">
                <p:oleObj spid="_x0000_s21578" name="Equazione" r:id="rId10" imgW="698400" imgH="393480" progId="Equation.3">
                  <p:embed/>
                </p:oleObj>
              </mc:Choice>
              <mc:Fallback>
                <p:oleObj name="Equazione" r:id="rId10" imgW="698400" imgH="39348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6613" y="3871913"/>
                        <a:ext cx="1089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1510" name="Object 16">
            <a:extLst>
              <a:ext uri="{FF2B5EF4-FFF2-40B4-BE49-F238E27FC236}">
                <a16:creationId xmlns:a16="http://schemas.microsoft.com/office/drawing/2014/main" id="{A869CFC3-B9A3-4194-8F03-8177E1166D1F}"/>
              </a:ext>
            </a:extLst>
          </p:cNvPr>
          <p:cNvGraphicFramePr>
            <a:graphicFrameLocks noChangeAspect="1"/>
          </p:cNvGraphicFramePr>
          <p:nvPr/>
        </p:nvGraphicFramePr>
        <p:xfrm>
          <a:off x="285750" y="4500563"/>
          <a:ext cx="1941513" cy="676275"/>
        </p:xfrm>
        <a:graphic>
          <a:graphicData uri="http://schemas.openxmlformats.org/presentationml/2006/ole">
            <mc:AlternateContent xmlns:mc="http://schemas.openxmlformats.org/markup-compatibility/2006">
              <mc:Choice xmlns:v="urn:schemas-microsoft-com:vml" Requires="v">
                <p:oleObj spid="_x0000_s21579" name="Equazione" r:id="rId12" imgW="1244520" imgH="431640" progId="Equation.3">
                  <p:embed/>
                </p:oleObj>
              </mc:Choice>
              <mc:Fallback>
                <p:oleObj name="Equazione" r:id="rId12" imgW="1244520" imgH="43164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4500563"/>
                        <a:ext cx="194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21550" name="Rettangolo 56">
            <a:extLst>
              <a:ext uri="{FF2B5EF4-FFF2-40B4-BE49-F238E27FC236}">
                <a16:creationId xmlns:a16="http://schemas.microsoft.com/office/drawing/2014/main" id="{E0AC307D-D8F6-4BF8-AB73-43917B507287}"/>
              </a:ext>
            </a:extLst>
          </p:cNvPr>
          <p:cNvSpPr>
            <a:spLocks noChangeArrowheads="1"/>
          </p:cNvSpPr>
          <p:nvPr/>
        </p:nvSpPr>
        <p:spPr bwMode="auto">
          <a:xfrm>
            <a:off x="142875" y="5119688"/>
            <a:ext cx="8501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Dai dati si calcola l’efficienza massima per vedere se ho soluzione, cioè se tale efficienza aerodinamica sia effettivamente ottenibile</a:t>
            </a:r>
            <a:endParaRPr lang="it-IT" altLang="it-IT" sz="1400"/>
          </a:p>
        </p:txBody>
      </p:sp>
      <p:graphicFrame>
        <p:nvGraphicFramePr>
          <p:cNvPr id="21511" name="Object 17">
            <a:extLst>
              <a:ext uri="{FF2B5EF4-FFF2-40B4-BE49-F238E27FC236}">
                <a16:creationId xmlns:a16="http://schemas.microsoft.com/office/drawing/2014/main" id="{C889F8E8-42C5-4A54-8709-8CAD7478D974}"/>
              </a:ext>
            </a:extLst>
          </p:cNvPr>
          <p:cNvGraphicFramePr>
            <a:graphicFrameLocks noChangeAspect="1"/>
          </p:cNvGraphicFramePr>
          <p:nvPr/>
        </p:nvGraphicFramePr>
        <p:xfrm>
          <a:off x="214313" y="5715000"/>
          <a:ext cx="2832100" cy="755650"/>
        </p:xfrm>
        <a:graphic>
          <a:graphicData uri="http://schemas.openxmlformats.org/presentationml/2006/ole">
            <mc:AlternateContent xmlns:mc="http://schemas.openxmlformats.org/markup-compatibility/2006">
              <mc:Choice xmlns:v="urn:schemas-microsoft-com:vml" Requires="v">
                <p:oleObj spid="_x0000_s21580" name="Equazione" r:id="rId14" imgW="1815840" imgH="482400" progId="Equation.3">
                  <p:embed/>
                </p:oleObj>
              </mc:Choice>
              <mc:Fallback>
                <p:oleObj name="Equazione" r:id="rId14" imgW="1815840" imgH="48240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313" y="5715000"/>
                        <a:ext cx="28321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48" name="Segnaposto piè di pagina 4">
            <a:extLst>
              <a:ext uri="{FF2B5EF4-FFF2-40B4-BE49-F238E27FC236}">
                <a16:creationId xmlns:a16="http://schemas.microsoft.com/office/drawing/2014/main" id="{C5E9B723-817C-4A13-AD72-83C4E55402B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Rectangle 2">
            <a:extLst>
              <a:ext uri="{FF2B5EF4-FFF2-40B4-BE49-F238E27FC236}">
                <a16:creationId xmlns:a16="http://schemas.microsoft.com/office/drawing/2014/main" id="{D7FEEF92-AB53-4EE3-8F54-A5922F9794AE}"/>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2542" name="Rectangle 3">
            <a:extLst>
              <a:ext uri="{FF2B5EF4-FFF2-40B4-BE49-F238E27FC236}">
                <a16:creationId xmlns:a16="http://schemas.microsoft.com/office/drawing/2014/main" id="{AADB0758-C126-492E-84B0-6CABB0C260C0}"/>
              </a:ext>
            </a:extLst>
          </p:cNvPr>
          <p:cNvSpPr>
            <a:spLocks noChangeArrowheads="1"/>
          </p:cNvSpPr>
          <p:nvPr/>
        </p:nvSpPr>
        <p:spPr bwMode="auto">
          <a:xfrm>
            <a:off x="3132138" y="0"/>
            <a:ext cx="3692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JET</a:t>
            </a:r>
            <a:r>
              <a:rPr lang="it-IT" altLang="it-IT" sz="1800"/>
              <a:t> </a:t>
            </a:r>
          </a:p>
        </p:txBody>
      </p:sp>
      <p:sp>
        <p:nvSpPr>
          <p:cNvPr id="22543" name="Text Box 5">
            <a:extLst>
              <a:ext uri="{FF2B5EF4-FFF2-40B4-BE49-F238E27FC236}">
                <a16:creationId xmlns:a16="http://schemas.microsoft.com/office/drawing/2014/main" id="{689BBBC2-A61A-4889-902C-0EB3CFB5515B}"/>
              </a:ext>
            </a:extLst>
          </p:cNvPr>
          <p:cNvSpPr txBox="1">
            <a:spLocks noChangeArrowheads="1"/>
          </p:cNvSpPr>
          <p:nvPr/>
        </p:nvSpPr>
        <p:spPr bwMode="auto">
          <a:xfrm>
            <a:off x="214313" y="428625"/>
            <a:ext cx="5083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u="sng"/>
              <a:t>Altro modo rapido di trovare la velocità massima </a:t>
            </a:r>
          </a:p>
          <a:p>
            <a:pPr eaLnBrk="1" hangingPunct="1"/>
            <a:r>
              <a:rPr lang="it-IT" altLang="it-IT" sz="1800" b="1" u="sng"/>
              <a:t>Se è nota la spinta.</a:t>
            </a:r>
          </a:p>
        </p:txBody>
      </p:sp>
      <p:sp>
        <p:nvSpPr>
          <p:cNvPr id="22544" name="Rectangle 6">
            <a:extLst>
              <a:ext uri="{FF2B5EF4-FFF2-40B4-BE49-F238E27FC236}">
                <a16:creationId xmlns:a16="http://schemas.microsoft.com/office/drawing/2014/main" id="{D35CA9D3-25AE-436D-AB92-3742043F83EF}"/>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5" name="Rectangle 7">
            <a:extLst>
              <a:ext uri="{FF2B5EF4-FFF2-40B4-BE49-F238E27FC236}">
                <a16:creationId xmlns:a16="http://schemas.microsoft.com/office/drawing/2014/main" id="{6C51BAE4-7804-434A-9186-82AD6880FFE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6" name="Rectangle 8">
            <a:extLst>
              <a:ext uri="{FF2B5EF4-FFF2-40B4-BE49-F238E27FC236}">
                <a16:creationId xmlns:a16="http://schemas.microsoft.com/office/drawing/2014/main" id="{137FC422-2A82-4D98-8815-98186A74C6E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7" name="Rectangle 9">
            <a:extLst>
              <a:ext uri="{FF2B5EF4-FFF2-40B4-BE49-F238E27FC236}">
                <a16:creationId xmlns:a16="http://schemas.microsoft.com/office/drawing/2014/main" id="{EE1C5542-3F41-47D4-8652-894ECDB268A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8" name="Rectangle 10">
            <a:extLst>
              <a:ext uri="{FF2B5EF4-FFF2-40B4-BE49-F238E27FC236}">
                <a16:creationId xmlns:a16="http://schemas.microsoft.com/office/drawing/2014/main" id="{53645AE2-EF8D-4363-AFFD-FECF47D89A77}"/>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49" name="Rectangle 11">
            <a:extLst>
              <a:ext uri="{FF2B5EF4-FFF2-40B4-BE49-F238E27FC236}">
                <a16:creationId xmlns:a16="http://schemas.microsoft.com/office/drawing/2014/main" id="{A3577958-D03D-4058-ADA3-1D7B6DADD6B8}"/>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0" name="Rectangle 12">
            <a:extLst>
              <a:ext uri="{FF2B5EF4-FFF2-40B4-BE49-F238E27FC236}">
                <a16:creationId xmlns:a16="http://schemas.microsoft.com/office/drawing/2014/main" id="{2CE4FDBB-436C-43BF-BC12-B06A82322F12}"/>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1" name="Rectangle 13">
            <a:extLst>
              <a:ext uri="{FF2B5EF4-FFF2-40B4-BE49-F238E27FC236}">
                <a16:creationId xmlns:a16="http://schemas.microsoft.com/office/drawing/2014/main" id="{B1B4A79B-43B9-48AA-8705-354A4C280AE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2" name="Rectangle 14">
            <a:extLst>
              <a:ext uri="{FF2B5EF4-FFF2-40B4-BE49-F238E27FC236}">
                <a16:creationId xmlns:a16="http://schemas.microsoft.com/office/drawing/2014/main" id="{95118049-9D4F-4B7D-B3A5-C60F1B7AE87B}"/>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3" name="Rectangle 15">
            <a:extLst>
              <a:ext uri="{FF2B5EF4-FFF2-40B4-BE49-F238E27FC236}">
                <a16:creationId xmlns:a16="http://schemas.microsoft.com/office/drawing/2014/main" id="{F502A72C-75FD-457A-8AE5-015B98A13C65}"/>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4" name="Rectangle 16">
            <a:extLst>
              <a:ext uri="{FF2B5EF4-FFF2-40B4-BE49-F238E27FC236}">
                <a16:creationId xmlns:a16="http://schemas.microsoft.com/office/drawing/2014/main" id="{66EFB71A-8CA8-4862-9263-761ED06232E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5" name="Rectangle 17">
            <a:extLst>
              <a:ext uri="{FF2B5EF4-FFF2-40B4-BE49-F238E27FC236}">
                <a16:creationId xmlns:a16="http://schemas.microsoft.com/office/drawing/2014/main" id="{7E0FCD43-636C-4276-9000-F85C49C8D33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6" name="Rectangle 22">
            <a:extLst>
              <a:ext uri="{FF2B5EF4-FFF2-40B4-BE49-F238E27FC236}">
                <a16:creationId xmlns:a16="http://schemas.microsoft.com/office/drawing/2014/main" id="{A7855D0E-7262-40F2-9446-228DBB7431E2}"/>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7" name="Rectangle 25">
            <a:extLst>
              <a:ext uri="{FF2B5EF4-FFF2-40B4-BE49-F238E27FC236}">
                <a16:creationId xmlns:a16="http://schemas.microsoft.com/office/drawing/2014/main" id="{88E3C80B-63A8-4588-A135-A172AD983BB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8" name="Rectangle 27">
            <a:extLst>
              <a:ext uri="{FF2B5EF4-FFF2-40B4-BE49-F238E27FC236}">
                <a16:creationId xmlns:a16="http://schemas.microsoft.com/office/drawing/2014/main" id="{38FE7EC0-3130-4733-AE2E-A91D54DC7B95}"/>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59" name="Segnaposto numero diapositiva 24">
            <a:extLst>
              <a:ext uri="{FF2B5EF4-FFF2-40B4-BE49-F238E27FC236}">
                <a16:creationId xmlns:a16="http://schemas.microsoft.com/office/drawing/2014/main" id="{6295880C-DE25-4578-A306-53C10628AC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120A20-2C56-48F6-984A-E6CEA2D6794C}" type="slidenum">
              <a:rPr lang="it-IT" altLang="it-IT" sz="1400"/>
              <a:pPr eaLnBrk="1" hangingPunct="1"/>
              <a:t>36</a:t>
            </a:fld>
            <a:endParaRPr lang="it-IT" altLang="it-IT" sz="1400"/>
          </a:p>
        </p:txBody>
      </p:sp>
      <p:sp>
        <p:nvSpPr>
          <p:cNvPr id="22561" name="Rettangolo 27">
            <a:extLst>
              <a:ext uri="{FF2B5EF4-FFF2-40B4-BE49-F238E27FC236}">
                <a16:creationId xmlns:a16="http://schemas.microsoft.com/office/drawing/2014/main" id="{B9BC147A-6594-4C8A-BFEC-31E7D699BC3F}"/>
              </a:ext>
            </a:extLst>
          </p:cNvPr>
          <p:cNvSpPr>
            <a:spLocks noChangeArrowheads="1"/>
          </p:cNvSpPr>
          <p:nvPr/>
        </p:nvSpPr>
        <p:spPr bwMode="auto">
          <a:xfrm>
            <a:off x="214313" y="1143000"/>
            <a:ext cx="5357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Si ricava il k della polare parabolica :</a:t>
            </a:r>
          </a:p>
          <a:p>
            <a:pPr eaLnBrk="1" hangingPunct="1"/>
            <a:r>
              <a:rPr lang="it-IT" altLang="it-IT" sz="1400" b="1"/>
              <a:t>E si ricava il CL di crociera :</a:t>
            </a:r>
          </a:p>
        </p:txBody>
      </p:sp>
      <p:sp>
        <p:nvSpPr>
          <p:cNvPr id="22562" name="Rectangle 6">
            <a:extLst>
              <a:ext uri="{FF2B5EF4-FFF2-40B4-BE49-F238E27FC236}">
                <a16:creationId xmlns:a16="http://schemas.microsoft.com/office/drawing/2014/main" id="{FB9A1B08-E308-4E39-8F95-06C74FC1739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63" name="Rectangle 8">
            <a:extLst>
              <a:ext uri="{FF2B5EF4-FFF2-40B4-BE49-F238E27FC236}">
                <a16:creationId xmlns:a16="http://schemas.microsoft.com/office/drawing/2014/main" id="{38BC0ABB-BCDC-45F8-BB85-40FC941634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64" name="Rectangle 10">
            <a:extLst>
              <a:ext uri="{FF2B5EF4-FFF2-40B4-BE49-F238E27FC236}">
                <a16:creationId xmlns:a16="http://schemas.microsoft.com/office/drawing/2014/main" id="{5A299EC6-3C9A-4E39-9613-F0E2ED59D74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2565" name="Rectangle 12">
            <a:extLst>
              <a:ext uri="{FF2B5EF4-FFF2-40B4-BE49-F238E27FC236}">
                <a16:creationId xmlns:a16="http://schemas.microsoft.com/office/drawing/2014/main" id="{016A6791-064F-4F33-A7D5-280148B6ACB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cxnSp>
        <p:nvCxnSpPr>
          <p:cNvPr id="46" name="Connettore 2 45">
            <a:extLst>
              <a:ext uri="{FF2B5EF4-FFF2-40B4-BE49-F238E27FC236}">
                <a16:creationId xmlns:a16="http://schemas.microsoft.com/office/drawing/2014/main" id="{26CEE0B3-18DD-4E96-8A0D-1EB5254B85A7}"/>
              </a:ext>
            </a:extLst>
          </p:cNvPr>
          <p:cNvCxnSpPr/>
          <p:nvPr/>
        </p:nvCxnSpPr>
        <p:spPr>
          <a:xfrm>
            <a:off x="6429375" y="2143125"/>
            <a:ext cx="221456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5E9A3043-3552-47C2-B6E1-7C63DE03AE35}"/>
              </a:ext>
            </a:extLst>
          </p:cNvPr>
          <p:cNvCxnSpPr/>
          <p:nvPr/>
        </p:nvCxnSpPr>
        <p:spPr>
          <a:xfrm rot="16200000" flipV="1">
            <a:off x="5679281" y="1321594"/>
            <a:ext cx="1795463"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Figura a mano libera 48">
            <a:extLst>
              <a:ext uri="{FF2B5EF4-FFF2-40B4-BE49-F238E27FC236}">
                <a16:creationId xmlns:a16="http://schemas.microsoft.com/office/drawing/2014/main" id="{56649F23-1824-458E-A107-D785C7AD6A38}"/>
              </a:ext>
            </a:extLst>
          </p:cNvPr>
          <p:cNvSpPr/>
          <p:nvPr/>
        </p:nvSpPr>
        <p:spPr>
          <a:xfrm>
            <a:off x="6808788" y="525463"/>
            <a:ext cx="835025" cy="1617662"/>
          </a:xfrm>
          <a:custGeom>
            <a:avLst/>
            <a:gdLst>
              <a:gd name="connsiteX0" fmla="*/ 13252 w 834886"/>
              <a:gd name="connsiteY0" fmla="*/ 1616765 h 1616765"/>
              <a:gd name="connsiteX1" fmla="*/ 26504 w 834886"/>
              <a:gd name="connsiteY1" fmla="*/ 1139687 h 1616765"/>
              <a:gd name="connsiteX2" fmla="*/ 172278 w 834886"/>
              <a:gd name="connsiteY2" fmla="*/ 556591 h 1616765"/>
              <a:gd name="connsiteX3" fmla="*/ 463826 w 834886"/>
              <a:gd name="connsiteY3" fmla="*/ 159026 h 1616765"/>
              <a:gd name="connsiteX4" fmla="*/ 834886 w 834886"/>
              <a:gd name="connsiteY4" fmla="*/ 0 h 161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886" h="1616765">
                <a:moveTo>
                  <a:pt x="13252" y="1616765"/>
                </a:moveTo>
                <a:cubicBezTo>
                  <a:pt x="6626" y="1466574"/>
                  <a:pt x="0" y="1316383"/>
                  <a:pt x="26504" y="1139687"/>
                </a:cubicBezTo>
                <a:cubicBezTo>
                  <a:pt x="53008" y="962991"/>
                  <a:pt x="99391" y="720034"/>
                  <a:pt x="172278" y="556591"/>
                </a:cubicBezTo>
                <a:cubicBezTo>
                  <a:pt x="245165" y="393148"/>
                  <a:pt x="353391" y="251791"/>
                  <a:pt x="463826" y="159026"/>
                </a:cubicBezTo>
                <a:cubicBezTo>
                  <a:pt x="574261" y="66261"/>
                  <a:pt x="704573" y="33130"/>
                  <a:pt x="834886"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it-IT"/>
          </a:p>
        </p:txBody>
      </p:sp>
      <p:cxnSp>
        <p:nvCxnSpPr>
          <p:cNvPr id="51" name="Connettore 1 50">
            <a:extLst>
              <a:ext uri="{FF2B5EF4-FFF2-40B4-BE49-F238E27FC236}">
                <a16:creationId xmlns:a16="http://schemas.microsoft.com/office/drawing/2014/main" id="{83BB5A0F-0BA6-44B3-8B1E-E2C1C1B21769}"/>
              </a:ext>
            </a:extLst>
          </p:cNvPr>
          <p:cNvCxnSpPr/>
          <p:nvPr/>
        </p:nvCxnSpPr>
        <p:spPr>
          <a:xfrm rot="5400000" flipH="1" flipV="1">
            <a:off x="6179344" y="821531"/>
            <a:ext cx="1714500" cy="928688"/>
          </a:xfrm>
          <a:prstGeom prst="line">
            <a:avLst/>
          </a:prstGeom>
        </p:spPr>
        <p:style>
          <a:lnRef idx="1">
            <a:schemeClr val="accent2"/>
          </a:lnRef>
          <a:fillRef idx="0">
            <a:schemeClr val="accent2"/>
          </a:fillRef>
          <a:effectRef idx="0">
            <a:schemeClr val="accent2"/>
          </a:effectRef>
          <a:fontRef idx="minor">
            <a:schemeClr val="tx1"/>
          </a:fontRef>
        </p:style>
      </p:cxnSp>
      <p:sp>
        <p:nvSpPr>
          <p:cNvPr id="52" name="Ovale 51">
            <a:extLst>
              <a:ext uri="{FF2B5EF4-FFF2-40B4-BE49-F238E27FC236}">
                <a16:creationId xmlns:a16="http://schemas.microsoft.com/office/drawing/2014/main" id="{D33800DF-4D54-49BB-9A17-2AF1531AC858}"/>
              </a:ext>
            </a:extLst>
          </p:cNvPr>
          <p:cNvSpPr/>
          <p:nvPr/>
        </p:nvSpPr>
        <p:spPr>
          <a:xfrm>
            <a:off x="7358063" y="5715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7ED2C257-CAB6-4607-A4A9-95F0B5C574DC}"/>
              </a:ext>
            </a:extLst>
          </p:cNvPr>
          <p:cNvSpPr/>
          <p:nvPr/>
        </p:nvSpPr>
        <p:spPr>
          <a:xfrm>
            <a:off x="6786563" y="16430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2572" name="CasellaDiTesto 53">
            <a:extLst>
              <a:ext uri="{FF2B5EF4-FFF2-40B4-BE49-F238E27FC236}">
                <a16:creationId xmlns:a16="http://schemas.microsoft.com/office/drawing/2014/main" id="{05302200-1E76-4698-9EC3-5C5A9D82F796}"/>
              </a:ext>
            </a:extLst>
          </p:cNvPr>
          <p:cNvSpPr txBox="1">
            <a:spLocks noChangeArrowheads="1"/>
          </p:cNvSpPr>
          <p:nvPr/>
        </p:nvSpPr>
        <p:spPr bwMode="auto">
          <a:xfrm>
            <a:off x="6929438" y="1571625"/>
            <a:ext cx="24288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1</a:t>
            </a:r>
          </a:p>
        </p:txBody>
      </p:sp>
      <p:sp>
        <p:nvSpPr>
          <p:cNvPr id="22573" name="CasellaDiTesto 54">
            <a:extLst>
              <a:ext uri="{FF2B5EF4-FFF2-40B4-BE49-F238E27FC236}">
                <a16:creationId xmlns:a16="http://schemas.microsoft.com/office/drawing/2014/main" id="{45C93247-9914-4551-A5B1-EEC48D9F0D9C}"/>
              </a:ext>
            </a:extLst>
          </p:cNvPr>
          <p:cNvSpPr txBox="1">
            <a:spLocks noChangeArrowheads="1"/>
          </p:cNvSpPr>
          <p:nvPr/>
        </p:nvSpPr>
        <p:spPr bwMode="auto">
          <a:xfrm>
            <a:off x="7429500" y="571500"/>
            <a:ext cx="24288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900" b="1"/>
              <a:t>2</a:t>
            </a:r>
          </a:p>
        </p:txBody>
      </p:sp>
      <p:sp>
        <p:nvSpPr>
          <p:cNvPr id="22574" name="Rectangle 8">
            <a:extLst>
              <a:ext uri="{FF2B5EF4-FFF2-40B4-BE49-F238E27FC236}">
                <a16:creationId xmlns:a16="http://schemas.microsoft.com/office/drawing/2014/main" id="{53E04A9B-F1EF-48B8-B64C-74EB417D5B8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2530" name="Object 7">
            <a:extLst>
              <a:ext uri="{FF2B5EF4-FFF2-40B4-BE49-F238E27FC236}">
                <a16:creationId xmlns:a16="http://schemas.microsoft.com/office/drawing/2014/main" id="{601E7C71-DE1D-447D-9700-69A0FE7645C7}"/>
              </a:ext>
            </a:extLst>
          </p:cNvPr>
          <p:cNvGraphicFramePr>
            <a:graphicFrameLocks noChangeAspect="1"/>
          </p:cNvGraphicFramePr>
          <p:nvPr/>
        </p:nvGraphicFramePr>
        <p:xfrm>
          <a:off x="2174875" y="2500313"/>
          <a:ext cx="4968875" cy="817562"/>
        </p:xfrm>
        <a:graphic>
          <a:graphicData uri="http://schemas.openxmlformats.org/presentationml/2006/ole">
            <mc:AlternateContent xmlns:mc="http://schemas.openxmlformats.org/markup-compatibility/2006">
              <mc:Choice xmlns:v="urn:schemas-microsoft-com:vml" Requires="v">
                <p:oleObj spid="_x0000_s22623" name="Equazione" r:id="rId3" imgW="2946240" imgH="482400" progId="Equation.3">
                  <p:embed/>
                </p:oleObj>
              </mc:Choice>
              <mc:Fallback>
                <p:oleObj name="Equazione" r:id="rId3" imgW="2946240" imgH="482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875" y="2500313"/>
                        <a:ext cx="4968875" cy="817562"/>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9">
            <a:extLst>
              <a:ext uri="{FF2B5EF4-FFF2-40B4-BE49-F238E27FC236}">
                <a16:creationId xmlns:a16="http://schemas.microsoft.com/office/drawing/2014/main" id="{ADF7EC71-5894-4121-AA61-8082974C454E}"/>
              </a:ext>
            </a:extLst>
          </p:cNvPr>
          <p:cNvGraphicFramePr>
            <a:graphicFrameLocks noChangeAspect="1"/>
          </p:cNvGraphicFramePr>
          <p:nvPr/>
        </p:nvGraphicFramePr>
        <p:xfrm>
          <a:off x="3259138" y="1071563"/>
          <a:ext cx="1238250" cy="571500"/>
        </p:xfrm>
        <a:graphic>
          <a:graphicData uri="http://schemas.openxmlformats.org/presentationml/2006/ole">
            <mc:AlternateContent xmlns:mc="http://schemas.openxmlformats.org/markup-compatibility/2006">
              <mc:Choice xmlns:v="urn:schemas-microsoft-com:vml" Requires="v">
                <p:oleObj spid="_x0000_s22624" name="Equazione" r:id="rId5" imgW="863280" imgH="393480" progId="Equation.3">
                  <p:embed/>
                </p:oleObj>
              </mc:Choice>
              <mc:Fallback>
                <p:oleObj name="Equazione" r:id="rId5" imgW="86328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9138" y="1071563"/>
                        <a:ext cx="1238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10">
            <a:extLst>
              <a:ext uri="{FF2B5EF4-FFF2-40B4-BE49-F238E27FC236}">
                <a16:creationId xmlns:a16="http://schemas.microsoft.com/office/drawing/2014/main" id="{96503E07-2B08-4F0C-8E24-BC58304D483B}"/>
              </a:ext>
            </a:extLst>
          </p:cNvPr>
          <p:cNvGraphicFramePr>
            <a:graphicFrameLocks noChangeAspect="1"/>
          </p:cNvGraphicFramePr>
          <p:nvPr/>
        </p:nvGraphicFramePr>
        <p:xfrm>
          <a:off x="4675188" y="1143000"/>
          <a:ext cx="1168400" cy="285750"/>
        </p:xfrm>
        <a:graphic>
          <a:graphicData uri="http://schemas.openxmlformats.org/presentationml/2006/ole">
            <mc:AlternateContent xmlns:mc="http://schemas.openxmlformats.org/markup-compatibility/2006">
              <mc:Choice xmlns:v="urn:schemas-microsoft-com:vml" Requires="v">
                <p:oleObj spid="_x0000_s22625" name="Equazione" r:id="rId7" imgW="736560" imgH="177480" progId="Equation.3">
                  <p:embed/>
                </p:oleObj>
              </mc:Choice>
              <mc:Fallback>
                <p:oleObj name="Equazione" r:id="rId7" imgW="736560" imgH="1774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188" y="1143000"/>
                        <a:ext cx="1168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75" name="Rettangolo 56">
            <a:extLst>
              <a:ext uri="{FF2B5EF4-FFF2-40B4-BE49-F238E27FC236}">
                <a16:creationId xmlns:a16="http://schemas.microsoft.com/office/drawing/2014/main" id="{69E0E26D-C666-400F-9861-AAA1F6E0B641}"/>
              </a:ext>
            </a:extLst>
          </p:cNvPr>
          <p:cNvSpPr>
            <a:spLocks noChangeArrowheads="1"/>
          </p:cNvSpPr>
          <p:nvPr/>
        </p:nvSpPr>
        <p:spPr bwMode="auto">
          <a:xfrm>
            <a:off x="142875" y="3643313"/>
            <a:ext cx="8501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Ovviamente, l’applicazione della equazione soluzione analitica trovata alle pagine precedenti fornisce lo stesso esatto risultato :</a:t>
            </a:r>
            <a:endParaRPr lang="it-IT" altLang="it-IT" sz="1600"/>
          </a:p>
        </p:txBody>
      </p:sp>
      <p:graphicFrame>
        <p:nvGraphicFramePr>
          <p:cNvPr id="22533" name="Object 11">
            <a:extLst>
              <a:ext uri="{FF2B5EF4-FFF2-40B4-BE49-F238E27FC236}">
                <a16:creationId xmlns:a16="http://schemas.microsoft.com/office/drawing/2014/main" id="{62216074-38CD-4BAB-B031-D3862013C045}"/>
              </a:ext>
            </a:extLst>
          </p:cNvPr>
          <p:cNvGraphicFramePr>
            <a:graphicFrameLocks noChangeAspect="1"/>
          </p:cNvGraphicFramePr>
          <p:nvPr/>
        </p:nvGraphicFramePr>
        <p:xfrm>
          <a:off x="3371850" y="1928813"/>
          <a:ext cx="1312863" cy="377825"/>
        </p:xfrm>
        <a:graphic>
          <a:graphicData uri="http://schemas.openxmlformats.org/presentationml/2006/ole">
            <mc:AlternateContent xmlns:mc="http://schemas.openxmlformats.org/markup-compatibility/2006">
              <mc:Choice xmlns:v="urn:schemas-microsoft-com:vml" Requires="v">
                <p:oleObj spid="_x0000_s22626" name="Equazione" r:id="rId9" imgW="787320" imgH="228600" progId="Equation.3">
                  <p:embed/>
                </p:oleObj>
              </mc:Choice>
              <mc:Fallback>
                <p:oleObj name="Equazione" r:id="rId9" imgW="78732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1850" y="1928813"/>
                        <a:ext cx="1312863" cy="377825"/>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6">
            <a:extLst>
              <a:ext uri="{FF2B5EF4-FFF2-40B4-BE49-F238E27FC236}">
                <a16:creationId xmlns:a16="http://schemas.microsoft.com/office/drawing/2014/main" id="{D9B7E9C5-B96C-4D0B-A996-EA3A96BADC70}"/>
              </a:ext>
            </a:extLst>
          </p:cNvPr>
          <p:cNvGraphicFramePr>
            <a:graphicFrameLocks noChangeAspect="1"/>
          </p:cNvGraphicFramePr>
          <p:nvPr/>
        </p:nvGraphicFramePr>
        <p:xfrm>
          <a:off x="211138" y="2714625"/>
          <a:ext cx="1092200" cy="301625"/>
        </p:xfrm>
        <a:graphic>
          <a:graphicData uri="http://schemas.openxmlformats.org/presentationml/2006/ole">
            <mc:AlternateContent xmlns:mc="http://schemas.openxmlformats.org/markup-compatibility/2006">
              <mc:Choice xmlns:v="urn:schemas-microsoft-com:vml" Requires="v">
                <p:oleObj spid="_x0000_s22627" name="Equazione" r:id="rId11" imgW="647640" imgH="177480" progId="Equation.3">
                  <p:embed/>
                </p:oleObj>
              </mc:Choice>
              <mc:Fallback>
                <p:oleObj name="Equazione" r:id="rId11" imgW="647640" imgH="177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138" y="2714625"/>
                        <a:ext cx="10922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sp>
        <p:nvSpPr>
          <p:cNvPr id="22576" name="Rettangolo 55">
            <a:extLst>
              <a:ext uri="{FF2B5EF4-FFF2-40B4-BE49-F238E27FC236}">
                <a16:creationId xmlns:a16="http://schemas.microsoft.com/office/drawing/2014/main" id="{B132269B-98C6-44B2-8344-A58C45212928}"/>
              </a:ext>
            </a:extLst>
          </p:cNvPr>
          <p:cNvSpPr>
            <a:spLocks noChangeArrowheads="1"/>
          </p:cNvSpPr>
          <p:nvPr/>
        </p:nvSpPr>
        <p:spPr bwMode="auto">
          <a:xfrm>
            <a:off x="142875" y="3357563"/>
            <a:ext cx="5316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Che corrisponde alla quota considerata ad un Mach=0.89 </a:t>
            </a:r>
            <a:endParaRPr lang="it-IT" altLang="it-IT" sz="1600"/>
          </a:p>
        </p:txBody>
      </p:sp>
      <p:graphicFrame>
        <p:nvGraphicFramePr>
          <p:cNvPr id="22535" name="Object 24">
            <a:extLst>
              <a:ext uri="{FF2B5EF4-FFF2-40B4-BE49-F238E27FC236}">
                <a16:creationId xmlns:a16="http://schemas.microsoft.com/office/drawing/2014/main" id="{6FF77C79-C827-446F-89B5-AC0CB43C2CFA}"/>
              </a:ext>
            </a:extLst>
          </p:cNvPr>
          <p:cNvGraphicFramePr>
            <a:graphicFrameLocks noChangeAspect="1"/>
          </p:cNvGraphicFramePr>
          <p:nvPr/>
        </p:nvGraphicFramePr>
        <p:xfrm>
          <a:off x="2468563" y="4357688"/>
          <a:ext cx="6246812" cy="1643062"/>
        </p:xfrm>
        <a:graphic>
          <a:graphicData uri="http://schemas.openxmlformats.org/presentationml/2006/ole">
            <mc:AlternateContent xmlns:mc="http://schemas.openxmlformats.org/markup-compatibility/2006">
              <mc:Choice xmlns:v="urn:schemas-microsoft-com:vml" Requires="v">
                <p:oleObj spid="_x0000_s22628" name="Equazione" r:id="rId13" imgW="3860640" imgH="1015920" progId="Equation.3">
                  <p:embed/>
                </p:oleObj>
              </mc:Choice>
              <mc:Fallback>
                <p:oleObj name="Equazione" r:id="rId13" imgW="3860640" imgH="101592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68563" y="4357688"/>
                        <a:ext cx="6246812" cy="164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8">
            <a:extLst>
              <a:ext uri="{FF2B5EF4-FFF2-40B4-BE49-F238E27FC236}">
                <a16:creationId xmlns:a16="http://schemas.microsoft.com/office/drawing/2014/main" id="{AD292EEE-C9C1-4FA3-97E9-EA5B6FC11E56}"/>
              </a:ext>
            </a:extLst>
          </p:cNvPr>
          <p:cNvGraphicFramePr>
            <a:graphicFrameLocks noChangeAspect="1"/>
          </p:cNvGraphicFramePr>
          <p:nvPr/>
        </p:nvGraphicFramePr>
        <p:xfrm>
          <a:off x="87313" y="4259263"/>
          <a:ext cx="1341437" cy="598487"/>
        </p:xfrm>
        <a:graphic>
          <a:graphicData uri="http://schemas.openxmlformats.org/presentationml/2006/ole">
            <mc:AlternateContent xmlns:mc="http://schemas.openxmlformats.org/markup-compatibility/2006">
              <mc:Choice xmlns:v="urn:schemas-microsoft-com:vml" Requires="v">
                <p:oleObj spid="_x0000_s22629" name="Equazione" r:id="rId15" imgW="888840" imgH="393480" progId="Equation.3">
                  <p:embed/>
                </p:oleObj>
              </mc:Choice>
              <mc:Fallback>
                <p:oleObj name="Equazione" r:id="rId15" imgW="888840" imgH="3934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313" y="4259263"/>
                        <a:ext cx="134143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sp>
        <p:nvSpPr>
          <p:cNvPr id="22577" name="Rettangolo 55">
            <a:extLst>
              <a:ext uri="{FF2B5EF4-FFF2-40B4-BE49-F238E27FC236}">
                <a16:creationId xmlns:a16="http://schemas.microsoft.com/office/drawing/2014/main" id="{BB006188-B308-442E-BB36-C620BD77F9FC}"/>
              </a:ext>
            </a:extLst>
          </p:cNvPr>
          <p:cNvSpPr>
            <a:spLocks noChangeArrowheads="1"/>
          </p:cNvSpPr>
          <p:nvPr/>
        </p:nvSpPr>
        <p:spPr bwMode="auto">
          <a:xfrm>
            <a:off x="2571750" y="6215063"/>
            <a:ext cx="6215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b="1"/>
              <a:t>Che corrisponde alla quota considerata sempre a Mach=0.89 </a:t>
            </a:r>
            <a:endParaRPr lang="it-IT" altLang="it-IT" sz="1600"/>
          </a:p>
        </p:txBody>
      </p:sp>
      <p:graphicFrame>
        <p:nvGraphicFramePr>
          <p:cNvPr id="22537" name="Object 47">
            <a:extLst>
              <a:ext uri="{FF2B5EF4-FFF2-40B4-BE49-F238E27FC236}">
                <a16:creationId xmlns:a16="http://schemas.microsoft.com/office/drawing/2014/main" id="{AE26E581-92A4-4B2B-B616-48516BAEDAE7}"/>
              </a:ext>
            </a:extLst>
          </p:cNvPr>
          <p:cNvGraphicFramePr>
            <a:graphicFrameLocks noChangeAspect="1"/>
          </p:cNvGraphicFramePr>
          <p:nvPr/>
        </p:nvGraphicFramePr>
        <p:xfrm>
          <a:off x="107950" y="1714500"/>
          <a:ext cx="2963863" cy="755650"/>
        </p:xfrm>
        <a:graphic>
          <a:graphicData uri="http://schemas.openxmlformats.org/presentationml/2006/ole">
            <mc:AlternateContent xmlns:mc="http://schemas.openxmlformats.org/markup-compatibility/2006">
              <mc:Choice xmlns:v="urn:schemas-microsoft-com:vml" Requires="v">
                <p:oleObj spid="_x0000_s22630" name="Equazione" r:id="rId17" imgW="1777680" imgH="457200" progId="Equation.3">
                  <p:embed/>
                </p:oleObj>
              </mc:Choice>
              <mc:Fallback>
                <p:oleObj name="Equazione" r:id="rId17" imgW="1777680" imgH="457200" progId="Equation.3">
                  <p:embed/>
                  <p:pic>
                    <p:nvPicPr>
                      <p:cNvPr id="0" name="Object 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950" y="1714500"/>
                        <a:ext cx="2963863" cy="755650"/>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8" name="Object 15">
            <a:extLst>
              <a:ext uri="{FF2B5EF4-FFF2-40B4-BE49-F238E27FC236}">
                <a16:creationId xmlns:a16="http://schemas.microsoft.com/office/drawing/2014/main" id="{DDBFEE48-5E13-42E8-AA97-F795F268AC04}"/>
              </a:ext>
            </a:extLst>
          </p:cNvPr>
          <p:cNvGraphicFramePr>
            <a:graphicFrameLocks noChangeAspect="1"/>
          </p:cNvGraphicFramePr>
          <p:nvPr/>
        </p:nvGraphicFramePr>
        <p:xfrm>
          <a:off x="196850" y="4884738"/>
          <a:ext cx="1089025" cy="615950"/>
        </p:xfrm>
        <a:graphic>
          <a:graphicData uri="http://schemas.openxmlformats.org/presentationml/2006/ole">
            <mc:AlternateContent xmlns:mc="http://schemas.openxmlformats.org/markup-compatibility/2006">
              <mc:Choice xmlns:v="urn:schemas-microsoft-com:vml" Requires="v">
                <p:oleObj spid="_x0000_s22631" name="Equazione" r:id="rId19" imgW="698400" imgH="393480" progId="Equation.3">
                  <p:embed/>
                </p:oleObj>
              </mc:Choice>
              <mc:Fallback>
                <p:oleObj name="Equazione" r:id="rId19" imgW="698400" imgH="39348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6850" y="4884738"/>
                        <a:ext cx="10890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2539" name="Object 49">
            <a:extLst>
              <a:ext uri="{FF2B5EF4-FFF2-40B4-BE49-F238E27FC236}">
                <a16:creationId xmlns:a16="http://schemas.microsoft.com/office/drawing/2014/main" id="{98C1AF5B-D3D4-41E7-97EC-69DBD42585A0}"/>
              </a:ext>
            </a:extLst>
          </p:cNvPr>
          <p:cNvGraphicFramePr>
            <a:graphicFrameLocks noChangeAspect="1"/>
          </p:cNvGraphicFramePr>
          <p:nvPr/>
        </p:nvGraphicFramePr>
        <p:xfrm>
          <a:off x="142875" y="6051550"/>
          <a:ext cx="1293813" cy="377825"/>
        </p:xfrm>
        <a:graphic>
          <a:graphicData uri="http://schemas.openxmlformats.org/presentationml/2006/ole">
            <mc:AlternateContent xmlns:mc="http://schemas.openxmlformats.org/markup-compatibility/2006">
              <mc:Choice xmlns:v="urn:schemas-microsoft-com:vml" Requires="v">
                <p:oleObj spid="_x0000_s22632" name="Equazione" r:id="rId21" imgW="774360" imgH="228600" progId="Equation.3">
                  <p:embed/>
                </p:oleObj>
              </mc:Choice>
              <mc:Fallback>
                <p:oleObj name="Equazione" r:id="rId21" imgW="774360" imgH="228600" progId="Equation.3">
                  <p:embed/>
                  <p:pic>
                    <p:nvPicPr>
                      <p:cNvPr id="0" name="Object 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2875" y="6051550"/>
                        <a:ext cx="12938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CC"/>
                            </a:solidFill>
                            <a:miter lim="800000"/>
                            <a:headEnd/>
                            <a:tailEnd/>
                          </a14:hiddenLine>
                        </a:ext>
                      </a:extLst>
                    </p:spPr>
                  </p:pic>
                </p:oleObj>
              </mc:Fallback>
            </mc:AlternateContent>
          </a:graphicData>
        </a:graphic>
      </p:graphicFrame>
      <p:graphicFrame>
        <p:nvGraphicFramePr>
          <p:cNvPr id="22540" name="Object 17">
            <a:extLst>
              <a:ext uri="{FF2B5EF4-FFF2-40B4-BE49-F238E27FC236}">
                <a16:creationId xmlns:a16="http://schemas.microsoft.com/office/drawing/2014/main" id="{96210D88-BD20-40D3-97DF-AC2B0F51373C}"/>
              </a:ext>
            </a:extLst>
          </p:cNvPr>
          <p:cNvGraphicFramePr>
            <a:graphicFrameLocks noChangeAspect="1"/>
          </p:cNvGraphicFramePr>
          <p:nvPr/>
        </p:nvGraphicFramePr>
        <p:xfrm>
          <a:off x="142875" y="5572125"/>
          <a:ext cx="1128713" cy="357188"/>
        </p:xfrm>
        <a:graphic>
          <a:graphicData uri="http://schemas.openxmlformats.org/presentationml/2006/ole">
            <mc:AlternateContent xmlns:mc="http://schemas.openxmlformats.org/markup-compatibility/2006">
              <mc:Choice xmlns:v="urn:schemas-microsoft-com:vml" Requires="v">
                <p:oleObj spid="_x0000_s22633" name="Equazione" r:id="rId23" imgW="723600" imgH="228600" progId="Equation.3">
                  <p:embed/>
                </p:oleObj>
              </mc:Choice>
              <mc:Fallback>
                <p:oleObj name="Equazione" r:id="rId23" imgW="723600" imgH="228600" progId="Equation.3">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2875" y="5572125"/>
                        <a:ext cx="11287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cxnSp>
        <p:nvCxnSpPr>
          <p:cNvPr id="55" name="Connettore 2 54">
            <a:extLst>
              <a:ext uri="{FF2B5EF4-FFF2-40B4-BE49-F238E27FC236}">
                <a16:creationId xmlns:a16="http://schemas.microsoft.com/office/drawing/2014/main" id="{395B82C7-796D-4BB7-B393-A671CA56DBD2}"/>
              </a:ext>
            </a:extLst>
          </p:cNvPr>
          <p:cNvCxnSpPr/>
          <p:nvPr/>
        </p:nvCxnSpPr>
        <p:spPr>
          <a:xfrm>
            <a:off x="1571625" y="5357813"/>
            <a:ext cx="571500"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4" name="Segnaposto piè di pagina 4">
            <a:extLst>
              <a:ext uri="{FF2B5EF4-FFF2-40B4-BE49-F238E27FC236}">
                <a16:creationId xmlns:a16="http://schemas.microsoft.com/office/drawing/2014/main" id="{784149B7-BA4F-4909-AE96-FB2D6F0F463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9" name="Picture 45">
            <a:extLst>
              <a:ext uri="{FF2B5EF4-FFF2-40B4-BE49-F238E27FC236}">
                <a16:creationId xmlns:a16="http://schemas.microsoft.com/office/drawing/2014/main" id="{8071567B-5304-48FD-8E59-D420BD51D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29063"/>
            <a:ext cx="54165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Rectangle 2">
            <a:extLst>
              <a:ext uri="{FF2B5EF4-FFF2-40B4-BE49-F238E27FC236}">
                <a16:creationId xmlns:a16="http://schemas.microsoft.com/office/drawing/2014/main" id="{4D7C2A8D-13B3-4C66-8A54-8BC5F518E056}"/>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3561" name="Text Box 5">
            <a:extLst>
              <a:ext uri="{FF2B5EF4-FFF2-40B4-BE49-F238E27FC236}">
                <a16:creationId xmlns:a16="http://schemas.microsoft.com/office/drawing/2014/main" id="{BBDD8912-547C-499F-8063-F430E5BA2E0C}"/>
              </a:ext>
            </a:extLst>
          </p:cNvPr>
          <p:cNvSpPr txBox="1">
            <a:spLocks noChangeArrowheads="1"/>
          </p:cNvSpPr>
          <p:nvPr/>
        </p:nvSpPr>
        <p:spPr bwMode="auto">
          <a:xfrm>
            <a:off x="-71438" y="428625"/>
            <a:ext cx="4500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b="1" u="sng"/>
              <a:t>Ovviamente , tenendo conto della comprimibilità il Mach di volo non potrà essere così elevato.</a:t>
            </a:r>
          </a:p>
        </p:txBody>
      </p:sp>
      <p:sp>
        <p:nvSpPr>
          <p:cNvPr id="23562" name="Rectangle 6">
            <a:extLst>
              <a:ext uri="{FF2B5EF4-FFF2-40B4-BE49-F238E27FC236}">
                <a16:creationId xmlns:a16="http://schemas.microsoft.com/office/drawing/2014/main" id="{AD6574AA-CC84-4323-859E-6283C33132B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3" name="Rectangle 7">
            <a:extLst>
              <a:ext uri="{FF2B5EF4-FFF2-40B4-BE49-F238E27FC236}">
                <a16:creationId xmlns:a16="http://schemas.microsoft.com/office/drawing/2014/main" id="{DAB14931-99EB-4285-BF66-9E727D69DBA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4" name="Rectangle 8">
            <a:extLst>
              <a:ext uri="{FF2B5EF4-FFF2-40B4-BE49-F238E27FC236}">
                <a16:creationId xmlns:a16="http://schemas.microsoft.com/office/drawing/2014/main" id="{321186E1-5ACC-4418-8576-67C82B39BEA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5" name="Rectangle 9">
            <a:extLst>
              <a:ext uri="{FF2B5EF4-FFF2-40B4-BE49-F238E27FC236}">
                <a16:creationId xmlns:a16="http://schemas.microsoft.com/office/drawing/2014/main" id="{6C871296-9165-4FB4-921C-ADF65E70A85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6" name="Rectangle 10">
            <a:extLst>
              <a:ext uri="{FF2B5EF4-FFF2-40B4-BE49-F238E27FC236}">
                <a16:creationId xmlns:a16="http://schemas.microsoft.com/office/drawing/2014/main" id="{4D33E644-A096-41B0-A8BC-6265E0DB369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7" name="Rectangle 11">
            <a:extLst>
              <a:ext uri="{FF2B5EF4-FFF2-40B4-BE49-F238E27FC236}">
                <a16:creationId xmlns:a16="http://schemas.microsoft.com/office/drawing/2014/main" id="{D97E5831-4756-482A-8B48-00C76A3BDAE2}"/>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8" name="Rectangle 12">
            <a:extLst>
              <a:ext uri="{FF2B5EF4-FFF2-40B4-BE49-F238E27FC236}">
                <a16:creationId xmlns:a16="http://schemas.microsoft.com/office/drawing/2014/main" id="{2F2D2592-7761-4EFA-8429-D2D9E12C303C}"/>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69" name="Rectangle 13">
            <a:extLst>
              <a:ext uri="{FF2B5EF4-FFF2-40B4-BE49-F238E27FC236}">
                <a16:creationId xmlns:a16="http://schemas.microsoft.com/office/drawing/2014/main" id="{CE2B5680-D2FE-49A7-A0A0-64D710A710FA}"/>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0" name="Rectangle 14">
            <a:extLst>
              <a:ext uri="{FF2B5EF4-FFF2-40B4-BE49-F238E27FC236}">
                <a16:creationId xmlns:a16="http://schemas.microsoft.com/office/drawing/2014/main" id="{D152D465-8C5E-499E-971A-FEA6E93C0A25}"/>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1" name="Rectangle 15">
            <a:extLst>
              <a:ext uri="{FF2B5EF4-FFF2-40B4-BE49-F238E27FC236}">
                <a16:creationId xmlns:a16="http://schemas.microsoft.com/office/drawing/2014/main" id="{BF0AA238-4237-4C1A-A718-080919ED8367}"/>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2" name="Rectangle 16">
            <a:extLst>
              <a:ext uri="{FF2B5EF4-FFF2-40B4-BE49-F238E27FC236}">
                <a16:creationId xmlns:a16="http://schemas.microsoft.com/office/drawing/2014/main" id="{CCDD2A43-CDED-4ACC-B66D-48F18FD31B5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3" name="Rectangle 17">
            <a:extLst>
              <a:ext uri="{FF2B5EF4-FFF2-40B4-BE49-F238E27FC236}">
                <a16:creationId xmlns:a16="http://schemas.microsoft.com/office/drawing/2014/main" id="{4FF78B74-2A1F-4F67-B74F-D9D47816B64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4" name="Rectangle 22">
            <a:extLst>
              <a:ext uri="{FF2B5EF4-FFF2-40B4-BE49-F238E27FC236}">
                <a16:creationId xmlns:a16="http://schemas.microsoft.com/office/drawing/2014/main" id="{0E2A75CD-1FD4-42A7-9453-59B5A4331E1C}"/>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5" name="Rectangle 25">
            <a:extLst>
              <a:ext uri="{FF2B5EF4-FFF2-40B4-BE49-F238E27FC236}">
                <a16:creationId xmlns:a16="http://schemas.microsoft.com/office/drawing/2014/main" id="{D5DEA298-385B-45C7-B97D-209E2A3B641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6" name="Rectangle 27">
            <a:extLst>
              <a:ext uri="{FF2B5EF4-FFF2-40B4-BE49-F238E27FC236}">
                <a16:creationId xmlns:a16="http://schemas.microsoft.com/office/drawing/2014/main" id="{DAB69460-8358-45EA-96D7-2565C4358612}"/>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77" name="Segnaposto numero diapositiva 24">
            <a:extLst>
              <a:ext uri="{FF2B5EF4-FFF2-40B4-BE49-F238E27FC236}">
                <a16:creationId xmlns:a16="http://schemas.microsoft.com/office/drawing/2014/main" id="{10A3CBD9-D855-4D76-84B9-7F847F026B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BEFF4F-DF7F-4CB4-A974-988ED153A5D2}" type="slidenum">
              <a:rPr lang="it-IT" altLang="it-IT" sz="1400"/>
              <a:pPr eaLnBrk="1" hangingPunct="1"/>
              <a:t>37</a:t>
            </a:fld>
            <a:endParaRPr lang="it-IT" altLang="it-IT" sz="1400"/>
          </a:p>
        </p:txBody>
      </p:sp>
      <p:sp>
        <p:nvSpPr>
          <p:cNvPr id="23579" name="Rectangle 6">
            <a:extLst>
              <a:ext uri="{FF2B5EF4-FFF2-40B4-BE49-F238E27FC236}">
                <a16:creationId xmlns:a16="http://schemas.microsoft.com/office/drawing/2014/main" id="{A79DBFA9-6075-476A-BCEF-BAF7C35F3A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0" name="Rectangle 8">
            <a:extLst>
              <a:ext uri="{FF2B5EF4-FFF2-40B4-BE49-F238E27FC236}">
                <a16:creationId xmlns:a16="http://schemas.microsoft.com/office/drawing/2014/main" id="{04767537-9196-4E6C-AEA4-DAE596A88E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1" name="Rectangle 10">
            <a:extLst>
              <a:ext uri="{FF2B5EF4-FFF2-40B4-BE49-F238E27FC236}">
                <a16:creationId xmlns:a16="http://schemas.microsoft.com/office/drawing/2014/main" id="{1CC52B5B-F76D-466B-BD3D-4C6057D122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2" name="Rectangle 12">
            <a:extLst>
              <a:ext uri="{FF2B5EF4-FFF2-40B4-BE49-F238E27FC236}">
                <a16:creationId xmlns:a16="http://schemas.microsoft.com/office/drawing/2014/main" id="{D63E640A-7CF5-45B3-8040-AF29693AA6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3" name="Rectangle 8">
            <a:extLst>
              <a:ext uri="{FF2B5EF4-FFF2-40B4-BE49-F238E27FC236}">
                <a16:creationId xmlns:a16="http://schemas.microsoft.com/office/drawing/2014/main" id="{0EBB7F86-F0BF-48A8-B7C3-DBE9EAAFC4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3584" name="Rettangolo 56">
            <a:extLst>
              <a:ext uri="{FF2B5EF4-FFF2-40B4-BE49-F238E27FC236}">
                <a16:creationId xmlns:a16="http://schemas.microsoft.com/office/drawing/2014/main" id="{6D9B836C-7139-464E-B724-D92F7C2106A3}"/>
              </a:ext>
            </a:extLst>
          </p:cNvPr>
          <p:cNvSpPr>
            <a:spLocks noChangeArrowheads="1"/>
          </p:cNvSpPr>
          <p:nvPr/>
        </p:nvSpPr>
        <p:spPr bwMode="auto">
          <a:xfrm>
            <a:off x="0" y="1285875"/>
            <a:ext cx="4143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b="1"/>
              <a:t>Applicando infatti l’equazione  vista in precedenza, Per Mach &gt; Mach di divergenza (assunto in tal caso ad esempio pari a 0.81):</a:t>
            </a:r>
          </a:p>
          <a:p>
            <a:pPr algn="just" eaLnBrk="1" hangingPunct="1"/>
            <a:endParaRPr lang="it-IT" altLang="it-IT" sz="1600" b="1"/>
          </a:p>
        </p:txBody>
      </p:sp>
      <p:pic>
        <p:nvPicPr>
          <p:cNvPr id="23585" name="Picture 14">
            <a:extLst>
              <a:ext uri="{FF2B5EF4-FFF2-40B4-BE49-F238E27FC236}">
                <a16:creationId xmlns:a16="http://schemas.microsoft.com/office/drawing/2014/main" id="{49D8AF72-2840-40E6-BE83-3AF8F657A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0"/>
            <a:ext cx="47148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4" name="Object 9">
            <a:extLst>
              <a:ext uri="{FF2B5EF4-FFF2-40B4-BE49-F238E27FC236}">
                <a16:creationId xmlns:a16="http://schemas.microsoft.com/office/drawing/2014/main" id="{FF72F5EA-D2AD-4C22-8D25-DC0B593FD904}"/>
              </a:ext>
            </a:extLst>
          </p:cNvPr>
          <p:cNvGraphicFramePr>
            <a:graphicFrameLocks noChangeAspect="1"/>
          </p:cNvGraphicFramePr>
          <p:nvPr/>
        </p:nvGraphicFramePr>
        <p:xfrm>
          <a:off x="6423025" y="1571625"/>
          <a:ext cx="1149350" cy="292100"/>
        </p:xfrm>
        <a:graphic>
          <a:graphicData uri="http://schemas.openxmlformats.org/presentationml/2006/ole">
            <mc:AlternateContent xmlns:mc="http://schemas.openxmlformats.org/markup-compatibility/2006">
              <mc:Choice xmlns:v="urn:schemas-microsoft-com:vml" Requires="v">
                <p:oleObj spid="_x0000_s23622" name="Equazione" r:id="rId5" imgW="698400" imgH="177480" progId="Equation.3">
                  <p:embed/>
                </p:oleObj>
              </mc:Choice>
              <mc:Fallback>
                <p:oleObj name="Equazione" r:id="rId5" imgW="69840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3025" y="1571625"/>
                        <a:ext cx="114935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Connettore 2 44">
            <a:extLst>
              <a:ext uri="{FF2B5EF4-FFF2-40B4-BE49-F238E27FC236}">
                <a16:creationId xmlns:a16="http://schemas.microsoft.com/office/drawing/2014/main" id="{46181D27-DB8C-42A2-B4FC-DF77EAFE4E40}"/>
              </a:ext>
            </a:extLst>
          </p:cNvPr>
          <p:cNvCxnSpPr/>
          <p:nvPr/>
        </p:nvCxnSpPr>
        <p:spPr>
          <a:xfrm rot="16200000" flipH="1">
            <a:off x="7322344" y="1964531"/>
            <a:ext cx="428625" cy="21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87" name="Rettangolo 48">
            <a:extLst>
              <a:ext uri="{FF2B5EF4-FFF2-40B4-BE49-F238E27FC236}">
                <a16:creationId xmlns:a16="http://schemas.microsoft.com/office/drawing/2014/main" id="{1288F424-5DA7-4DA9-ABD2-5A61514E49DC}"/>
              </a:ext>
            </a:extLst>
          </p:cNvPr>
          <p:cNvSpPr>
            <a:spLocks noChangeArrowheads="1"/>
          </p:cNvSpPr>
          <p:nvPr/>
        </p:nvSpPr>
        <p:spPr bwMode="auto">
          <a:xfrm>
            <a:off x="7286625" y="442912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DD</a:t>
            </a:r>
            <a:r>
              <a:rPr lang="it-IT" altLang="it-IT" sz="1400">
                <a:cs typeface="Times New Roman" panose="02020603050405020304" pitchFamily="18" charset="0"/>
              </a:rPr>
              <a:t>=0.81</a:t>
            </a:r>
            <a:endParaRPr lang="it-IT" altLang="it-IT" sz="1400"/>
          </a:p>
        </p:txBody>
      </p:sp>
      <p:sp>
        <p:nvSpPr>
          <p:cNvPr id="23588" name="Rettangolo 19">
            <a:extLst>
              <a:ext uri="{FF2B5EF4-FFF2-40B4-BE49-F238E27FC236}">
                <a16:creationId xmlns:a16="http://schemas.microsoft.com/office/drawing/2014/main" id="{0127BFC7-EAB5-4298-806E-6F9CF20FC2D7}"/>
              </a:ext>
            </a:extLst>
          </p:cNvPr>
          <p:cNvSpPr>
            <a:spLocks noChangeArrowheads="1"/>
          </p:cNvSpPr>
          <p:nvPr/>
        </p:nvSpPr>
        <p:spPr bwMode="auto">
          <a:xfrm>
            <a:off x="4786313" y="214313"/>
            <a:ext cx="8572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D </a:t>
            </a:r>
            <a:r>
              <a:rPr lang="it-IT" altLang="it-IT" sz="1600" i="1">
                <a:cs typeface="Times New Roman" panose="02020603050405020304" pitchFamily="18" charset="0"/>
              </a:rPr>
              <a:t>[Kgf]</a:t>
            </a:r>
            <a:endParaRPr lang="it-IT" altLang="it-IT" sz="1600" i="1"/>
          </a:p>
        </p:txBody>
      </p:sp>
      <p:graphicFrame>
        <p:nvGraphicFramePr>
          <p:cNvPr id="23555" name="Object 43">
            <a:extLst>
              <a:ext uri="{FF2B5EF4-FFF2-40B4-BE49-F238E27FC236}">
                <a16:creationId xmlns:a16="http://schemas.microsoft.com/office/drawing/2014/main" id="{A907F0DA-35AE-4298-B670-532DF61DCD88}"/>
              </a:ext>
            </a:extLst>
          </p:cNvPr>
          <p:cNvGraphicFramePr>
            <a:graphicFrameLocks noChangeAspect="1"/>
          </p:cNvGraphicFramePr>
          <p:nvPr/>
        </p:nvGraphicFramePr>
        <p:xfrm>
          <a:off x="5286375" y="714375"/>
          <a:ext cx="3214688" cy="309563"/>
        </p:xfrm>
        <a:graphic>
          <a:graphicData uri="http://schemas.openxmlformats.org/presentationml/2006/ole">
            <mc:AlternateContent xmlns:mc="http://schemas.openxmlformats.org/markup-compatibility/2006">
              <mc:Choice xmlns:v="urn:schemas-microsoft-com:vml" Requires="v">
                <p:oleObj spid="_x0000_s23623" name="Equation" r:id="rId7" imgW="2374900" imgH="228600" progId="Equation.3">
                  <p:embed/>
                </p:oleObj>
              </mc:Choice>
              <mc:Fallback>
                <p:oleObj name="Equation" r:id="rId7" imgW="2374900" imgH="2286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714375"/>
                        <a:ext cx="3214688" cy="309563"/>
                      </a:xfrm>
                      <a:prstGeom prst="rect">
                        <a:avLst/>
                      </a:prstGeom>
                      <a:solidFill>
                        <a:schemeClr val="bg1"/>
                      </a:solidFill>
                    </p:spPr>
                  </p:pic>
                </p:oleObj>
              </mc:Fallback>
            </mc:AlternateContent>
          </a:graphicData>
        </a:graphic>
      </p:graphicFrame>
      <p:cxnSp>
        <p:nvCxnSpPr>
          <p:cNvPr id="52" name="Connettore 2 51">
            <a:extLst>
              <a:ext uri="{FF2B5EF4-FFF2-40B4-BE49-F238E27FC236}">
                <a16:creationId xmlns:a16="http://schemas.microsoft.com/office/drawing/2014/main" id="{986EAA83-8D0C-47FC-BBDD-84473816C23E}"/>
              </a:ext>
            </a:extLst>
          </p:cNvPr>
          <p:cNvCxnSpPr/>
          <p:nvPr/>
        </p:nvCxnSpPr>
        <p:spPr>
          <a:xfrm>
            <a:off x="6072188" y="1000125"/>
            <a:ext cx="1643062" cy="57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590" name="Rettangolo 60">
            <a:extLst>
              <a:ext uri="{FF2B5EF4-FFF2-40B4-BE49-F238E27FC236}">
                <a16:creationId xmlns:a16="http://schemas.microsoft.com/office/drawing/2014/main" id="{CB7E26CB-A93C-4281-9545-67FAC3259085}"/>
              </a:ext>
            </a:extLst>
          </p:cNvPr>
          <p:cNvSpPr>
            <a:spLocks noChangeArrowheads="1"/>
          </p:cNvSpPr>
          <p:nvPr/>
        </p:nvSpPr>
        <p:spPr bwMode="auto">
          <a:xfrm>
            <a:off x="8001000" y="3857625"/>
            <a:ext cx="652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Mach</a:t>
            </a:r>
          </a:p>
        </p:txBody>
      </p:sp>
      <p:cxnSp>
        <p:nvCxnSpPr>
          <p:cNvPr id="55" name="Connettore 2 54">
            <a:extLst>
              <a:ext uri="{FF2B5EF4-FFF2-40B4-BE49-F238E27FC236}">
                <a16:creationId xmlns:a16="http://schemas.microsoft.com/office/drawing/2014/main" id="{4AD81A25-20EA-400D-A166-3EC3EE0E4511}"/>
              </a:ext>
            </a:extLst>
          </p:cNvPr>
          <p:cNvCxnSpPr/>
          <p:nvPr/>
        </p:nvCxnSpPr>
        <p:spPr>
          <a:xfrm rot="5400000" flipH="1" flipV="1">
            <a:off x="6930232" y="3713956"/>
            <a:ext cx="1428750" cy="15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7" name="Ovale 56">
            <a:extLst>
              <a:ext uri="{FF2B5EF4-FFF2-40B4-BE49-F238E27FC236}">
                <a16:creationId xmlns:a16="http://schemas.microsoft.com/office/drawing/2014/main" id="{53B40C6C-8018-4C47-930C-D7D5262D42D9}"/>
              </a:ext>
            </a:extLst>
          </p:cNvPr>
          <p:cNvSpPr/>
          <p:nvPr/>
        </p:nvSpPr>
        <p:spPr>
          <a:xfrm>
            <a:off x="7643813" y="2286000"/>
            <a:ext cx="71437" cy="714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it-IT"/>
          </a:p>
        </p:txBody>
      </p:sp>
      <p:cxnSp>
        <p:nvCxnSpPr>
          <p:cNvPr id="58" name="Connettore 2 57">
            <a:extLst>
              <a:ext uri="{FF2B5EF4-FFF2-40B4-BE49-F238E27FC236}">
                <a16:creationId xmlns:a16="http://schemas.microsoft.com/office/drawing/2014/main" id="{689EBD06-F814-4CA4-B336-B274ED617151}"/>
              </a:ext>
            </a:extLst>
          </p:cNvPr>
          <p:cNvCxnSpPr/>
          <p:nvPr/>
        </p:nvCxnSpPr>
        <p:spPr>
          <a:xfrm flipV="1">
            <a:off x="4429125" y="2928938"/>
            <a:ext cx="3214688" cy="250031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23594" name="Picture 44">
            <a:extLst>
              <a:ext uri="{FF2B5EF4-FFF2-40B4-BE49-F238E27FC236}">
                <a16:creationId xmlns:a16="http://schemas.microsoft.com/office/drawing/2014/main" id="{5A576174-642A-4D61-B210-771B62A7E5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143125"/>
            <a:ext cx="3571875"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6" name="Object 46">
            <a:extLst>
              <a:ext uri="{FF2B5EF4-FFF2-40B4-BE49-F238E27FC236}">
                <a16:creationId xmlns:a16="http://schemas.microsoft.com/office/drawing/2014/main" id="{CA71324F-4243-44E1-8492-244813D77751}"/>
              </a:ext>
            </a:extLst>
          </p:cNvPr>
          <p:cNvGraphicFramePr>
            <a:graphicFrameLocks noChangeAspect="1"/>
          </p:cNvGraphicFramePr>
          <p:nvPr/>
        </p:nvGraphicFramePr>
        <p:xfrm>
          <a:off x="2851150" y="5929313"/>
          <a:ext cx="1149350" cy="292100"/>
        </p:xfrm>
        <a:graphic>
          <a:graphicData uri="http://schemas.openxmlformats.org/presentationml/2006/ole">
            <mc:AlternateContent xmlns:mc="http://schemas.openxmlformats.org/markup-compatibility/2006">
              <mc:Choice xmlns:v="urn:schemas-microsoft-com:vml" Requires="v">
                <p:oleObj spid="_x0000_s23624" name="Equazione" r:id="rId10" imgW="698400" imgH="177480" progId="Equation.3">
                  <p:embed/>
                </p:oleObj>
              </mc:Choice>
              <mc:Fallback>
                <p:oleObj name="Equazione" r:id="rId10" imgW="698400" imgH="177480" progId="Equation.3">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1150" y="5929313"/>
                        <a:ext cx="1149350" cy="292100"/>
                      </a:xfrm>
                      <a:prstGeom prst="rect">
                        <a:avLst/>
                      </a:prstGeom>
                      <a:solidFill>
                        <a:srgbClr val="FFFF00"/>
                      </a:solidFill>
                    </p:spPr>
                  </p:pic>
                </p:oleObj>
              </mc:Fallback>
            </mc:AlternateContent>
          </a:graphicData>
        </a:graphic>
      </p:graphicFrame>
      <p:pic>
        <p:nvPicPr>
          <p:cNvPr id="23595" name="Picture 47">
            <a:extLst>
              <a:ext uri="{FF2B5EF4-FFF2-40B4-BE49-F238E27FC236}">
                <a16:creationId xmlns:a16="http://schemas.microsoft.com/office/drawing/2014/main" id="{D3FBA6FC-B5FC-4B8E-A070-62CAAA76F7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5857875"/>
            <a:ext cx="33051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6" name="Picture 48">
            <a:extLst>
              <a:ext uri="{FF2B5EF4-FFF2-40B4-BE49-F238E27FC236}">
                <a16:creationId xmlns:a16="http://schemas.microsoft.com/office/drawing/2014/main" id="{6C47C90B-0400-498C-9285-7B9F8A9E5D7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4938" y="5214938"/>
            <a:ext cx="12303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7" name="Rettangolo 68">
            <a:extLst>
              <a:ext uri="{FF2B5EF4-FFF2-40B4-BE49-F238E27FC236}">
                <a16:creationId xmlns:a16="http://schemas.microsoft.com/office/drawing/2014/main" id="{A803A9CA-4873-4498-8485-1A9898087E05}"/>
              </a:ext>
            </a:extLst>
          </p:cNvPr>
          <p:cNvSpPr>
            <a:spLocks noChangeArrowheads="1"/>
          </p:cNvSpPr>
          <p:nvPr/>
        </p:nvSpPr>
        <p:spPr bwMode="auto">
          <a:xfrm>
            <a:off x="6500813" y="5286375"/>
            <a:ext cx="2109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Alla quota h=33,000 ft</a:t>
            </a:r>
          </a:p>
        </p:txBody>
      </p:sp>
      <p:sp>
        <p:nvSpPr>
          <p:cNvPr id="74" name="Ovale 73">
            <a:extLst>
              <a:ext uri="{FF2B5EF4-FFF2-40B4-BE49-F238E27FC236}">
                <a16:creationId xmlns:a16="http://schemas.microsoft.com/office/drawing/2014/main" id="{3ECFD091-E5DE-4D7C-ABFA-ACCBAE34CBBA}"/>
              </a:ext>
            </a:extLst>
          </p:cNvPr>
          <p:cNvSpPr/>
          <p:nvPr/>
        </p:nvSpPr>
        <p:spPr>
          <a:xfrm>
            <a:off x="7643813" y="2857500"/>
            <a:ext cx="71437" cy="7143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it-IT"/>
          </a:p>
        </p:txBody>
      </p:sp>
      <p:cxnSp>
        <p:nvCxnSpPr>
          <p:cNvPr id="75" name="Connettore 2 74">
            <a:extLst>
              <a:ext uri="{FF2B5EF4-FFF2-40B4-BE49-F238E27FC236}">
                <a16:creationId xmlns:a16="http://schemas.microsoft.com/office/drawing/2014/main" id="{B9AE3B49-84CD-49D8-8B2D-D25683D47A6F}"/>
              </a:ext>
            </a:extLst>
          </p:cNvPr>
          <p:cNvCxnSpPr/>
          <p:nvPr/>
        </p:nvCxnSpPr>
        <p:spPr>
          <a:xfrm rot="5400000" flipH="1" flipV="1">
            <a:off x="4000500" y="2357438"/>
            <a:ext cx="3571875" cy="3571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557" name="Object 49">
            <a:extLst>
              <a:ext uri="{FF2B5EF4-FFF2-40B4-BE49-F238E27FC236}">
                <a16:creationId xmlns:a16="http://schemas.microsoft.com/office/drawing/2014/main" id="{23AD9D4C-5AAA-497C-AA87-F507BF5DB736}"/>
              </a:ext>
            </a:extLst>
          </p:cNvPr>
          <p:cNvGraphicFramePr>
            <a:graphicFrameLocks noChangeAspect="1"/>
          </p:cNvGraphicFramePr>
          <p:nvPr/>
        </p:nvGraphicFramePr>
        <p:xfrm>
          <a:off x="214313" y="5711825"/>
          <a:ext cx="2500312" cy="803275"/>
        </p:xfrm>
        <a:graphic>
          <a:graphicData uri="http://schemas.openxmlformats.org/presentationml/2006/ole">
            <mc:AlternateContent xmlns:mc="http://schemas.openxmlformats.org/markup-compatibility/2006">
              <mc:Choice xmlns:v="urn:schemas-microsoft-com:vml" Requires="v">
                <p:oleObj spid="_x0000_s23625" name="Equazione" r:id="rId13" imgW="1346040" imgH="431640" progId="Equation.3">
                  <p:embed/>
                </p:oleObj>
              </mc:Choice>
              <mc:Fallback>
                <p:oleObj name="Equazione" r:id="rId13" imgW="1346040" imgH="431640" progId="Equation.3">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3" y="5711825"/>
                        <a:ext cx="2500312" cy="803275"/>
                      </a:xfrm>
                      <a:prstGeom prst="rect">
                        <a:avLst/>
                      </a:prstGeom>
                      <a:solidFill>
                        <a:srgbClr val="FFFF00"/>
                      </a:solidFill>
                      <a:ln w="9525">
                        <a:solidFill>
                          <a:schemeClr val="tx1"/>
                        </a:solidFill>
                        <a:miter lim="800000"/>
                        <a:headEnd/>
                        <a:tailEnd/>
                      </a:ln>
                    </p:spPr>
                  </p:pic>
                </p:oleObj>
              </mc:Fallback>
            </mc:AlternateContent>
          </a:graphicData>
        </a:graphic>
      </p:graphicFrame>
      <p:graphicFrame>
        <p:nvGraphicFramePr>
          <p:cNvPr id="23558" name="Object 14">
            <a:extLst>
              <a:ext uri="{FF2B5EF4-FFF2-40B4-BE49-F238E27FC236}">
                <a16:creationId xmlns:a16="http://schemas.microsoft.com/office/drawing/2014/main" id="{EF9C556E-B418-45AA-BDD1-159695BD1F4F}"/>
              </a:ext>
            </a:extLst>
          </p:cNvPr>
          <p:cNvGraphicFramePr>
            <a:graphicFrameLocks noChangeAspect="1"/>
          </p:cNvGraphicFramePr>
          <p:nvPr/>
        </p:nvGraphicFramePr>
        <p:xfrm>
          <a:off x="5495925" y="1928813"/>
          <a:ext cx="1504950" cy="357187"/>
        </p:xfrm>
        <a:graphic>
          <a:graphicData uri="http://schemas.openxmlformats.org/presentationml/2006/ole">
            <mc:AlternateContent xmlns:mc="http://schemas.openxmlformats.org/markup-compatibility/2006">
              <mc:Choice xmlns:v="urn:schemas-microsoft-com:vml" Requires="v">
                <p:oleObj spid="_x0000_s23626" name="Equazione" r:id="rId15" imgW="965160" imgH="228600" progId="Equation.3">
                  <p:embed/>
                </p:oleObj>
              </mc:Choice>
              <mc:Fallback>
                <p:oleObj name="Equazione" r:id="rId15" imgW="965160" imgH="228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95925" y="1928813"/>
                        <a:ext cx="1504950" cy="357187"/>
                      </a:xfrm>
                      <a:prstGeom prst="rect">
                        <a:avLst/>
                      </a:prstGeom>
                      <a:solidFill>
                        <a:schemeClr val="bg1"/>
                      </a:solidFill>
                      <a:ln>
                        <a:noFill/>
                      </a:ln>
                      <a:extLs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pic>
        <p:nvPicPr>
          <p:cNvPr id="23600" name="Picture 48">
            <a:extLst>
              <a:ext uri="{FF2B5EF4-FFF2-40B4-BE49-F238E27FC236}">
                <a16:creationId xmlns:a16="http://schemas.microsoft.com/office/drawing/2014/main" id="{CD4DB668-B0A9-4F00-A7AD-D58F4C657E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938" y="2071688"/>
            <a:ext cx="12303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01" name="Rettangolo 79">
            <a:extLst>
              <a:ext uri="{FF2B5EF4-FFF2-40B4-BE49-F238E27FC236}">
                <a16:creationId xmlns:a16="http://schemas.microsoft.com/office/drawing/2014/main" id="{A001AA18-B7E3-4B54-BDE1-85074D60A6C4}"/>
              </a:ext>
            </a:extLst>
          </p:cNvPr>
          <p:cNvSpPr>
            <a:spLocks noChangeArrowheads="1"/>
          </p:cNvSpPr>
          <p:nvPr/>
        </p:nvSpPr>
        <p:spPr bwMode="auto">
          <a:xfrm>
            <a:off x="3071813" y="2214563"/>
            <a:ext cx="904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h=33,000 ft</a:t>
            </a:r>
          </a:p>
        </p:txBody>
      </p:sp>
      <p:sp>
        <p:nvSpPr>
          <p:cNvPr id="50" name="Segnaposto piè di pagina 4">
            <a:extLst>
              <a:ext uri="{FF2B5EF4-FFF2-40B4-BE49-F238E27FC236}">
                <a16:creationId xmlns:a16="http://schemas.microsoft.com/office/drawing/2014/main" id="{4AA1F9BB-689F-4B7C-A78A-3AA728905DDF}"/>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a:extLst>
              <a:ext uri="{FF2B5EF4-FFF2-40B4-BE49-F238E27FC236}">
                <a16:creationId xmlns:a16="http://schemas.microsoft.com/office/drawing/2014/main" id="{3B100027-944F-4E89-84A9-626A9DF396E2}"/>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4583" name="Rectangle 3">
            <a:extLst>
              <a:ext uri="{FF2B5EF4-FFF2-40B4-BE49-F238E27FC236}">
                <a16:creationId xmlns:a16="http://schemas.microsoft.com/office/drawing/2014/main" id="{81FD38DB-85E4-448D-A146-7B61AE81B2A3}"/>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4584" name="Rectangle 5">
            <a:extLst>
              <a:ext uri="{FF2B5EF4-FFF2-40B4-BE49-F238E27FC236}">
                <a16:creationId xmlns:a16="http://schemas.microsoft.com/office/drawing/2014/main" id="{42D69FF1-77FD-4111-883D-95B1D06EC88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5" name="Rectangle 6">
            <a:extLst>
              <a:ext uri="{FF2B5EF4-FFF2-40B4-BE49-F238E27FC236}">
                <a16:creationId xmlns:a16="http://schemas.microsoft.com/office/drawing/2014/main" id="{540A5AA4-D170-402D-98FB-A56CC558B99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6" name="Rectangle 7">
            <a:extLst>
              <a:ext uri="{FF2B5EF4-FFF2-40B4-BE49-F238E27FC236}">
                <a16:creationId xmlns:a16="http://schemas.microsoft.com/office/drawing/2014/main" id="{E6947C38-72AF-48E7-B5B5-80141801569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7" name="Rectangle 8">
            <a:extLst>
              <a:ext uri="{FF2B5EF4-FFF2-40B4-BE49-F238E27FC236}">
                <a16:creationId xmlns:a16="http://schemas.microsoft.com/office/drawing/2014/main" id="{A520D97F-EF82-456B-9CF5-E5529628A4D2}"/>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8" name="Rectangle 9">
            <a:extLst>
              <a:ext uri="{FF2B5EF4-FFF2-40B4-BE49-F238E27FC236}">
                <a16:creationId xmlns:a16="http://schemas.microsoft.com/office/drawing/2014/main" id="{581D00BB-CDDB-48E7-9014-E1549EB37C5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89" name="Rectangle 10">
            <a:extLst>
              <a:ext uri="{FF2B5EF4-FFF2-40B4-BE49-F238E27FC236}">
                <a16:creationId xmlns:a16="http://schemas.microsoft.com/office/drawing/2014/main" id="{AC38C4C3-984B-4E22-82F6-F774E46D0330}"/>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0" name="Rectangle 11">
            <a:extLst>
              <a:ext uri="{FF2B5EF4-FFF2-40B4-BE49-F238E27FC236}">
                <a16:creationId xmlns:a16="http://schemas.microsoft.com/office/drawing/2014/main" id="{A07F1454-0D59-493A-850D-EEABFE12038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1" name="Rectangle 12">
            <a:extLst>
              <a:ext uri="{FF2B5EF4-FFF2-40B4-BE49-F238E27FC236}">
                <a16:creationId xmlns:a16="http://schemas.microsoft.com/office/drawing/2014/main" id="{180FE5EA-E2F1-4E6D-9072-0E2E2BB9FEF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2" name="Rectangle 13">
            <a:extLst>
              <a:ext uri="{FF2B5EF4-FFF2-40B4-BE49-F238E27FC236}">
                <a16:creationId xmlns:a16="http://schemas.microsoft.com/office/drawing/2014/main" id="{7C122097-E888-4F5E-9922-61F61315F68C}"/>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3" name="Rectangle 14">
            <a:extLst>
              <a:ext uri="{FF2B5EF4-FFF2-40B4-BE49-F238E27FC236}">
                <a16:creationId xmlns:a16="http://schemas.microsoft.com/office/drawing/2014/main" id="{3DB4E79A-0141-4903-99A5-B84600899EAF}"/>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4" name="Rectangle 15">
            <a:extLst>
              <a:ext uri="{FF2B5EF4-FFF2-40B4-BE49-F238E27FC236}">
                <a16:creationId xmlns:a16="http://schemas.microsoft.com/office/drawing/2014/main" id="{2B7015EB-EE6D-4B3E-9731-FF92A21E775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5" name="Rectangle 16">
            <a:extLst>
              <a:ext uri="{FF2B5EF4-FFF2-40B4-BE49-F238E27FC236}">
                <a16:creationId xmlns:a16="http://schemas.microsoft.com/office/drawing/2014/main" id="{BAAD26B6-B7A1-4334-8E1F-6F6BA373ED01}"/>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6" name="Rectangle 17">
            <a:extLst>
              <a:ext uri="{FF2B5EF4-FFF2-40B4-BE49-F238E27FC236}">
                <a16:creationId xmlns:a16="http://schemas.microsoft.com/office/drawing/2014/main" id="{1C7DEFC3-94CF-412D-AEED-D4AC1A8830A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7" name="Rectangle 18">
            <a:extLst>
              <a:ext uri="{FF2B5EF4-FFF2-40B4-BE49-F238E27FC236}">
                <a16:creationId xmlns:a16="http://schemas.microsoft.com/office/drawing/2014/main" id="{FAE9F1E1-228E-422D-A4BA-D99DE772293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8" name="Rectangle 20">
            <a:extLst>
              <a:ext uri="{FF2B5EF4-FFF2-40B4-BE49-F238E27FC236}">
                <a16:creationId xmlns:a16="http://schemas.microsoft.com/office/drawing/2014/main" id="{9F0F5D7D-0C91-48A9-998A-880CEE509C9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4599" name="Segnaposto numero diapositiva 20">
            <a:extLst>
              <a:ext uri="{FF2B5EF4-FFF2-40B4-BE49-F238E27FC236}">
                <a16:creationId xmlns:a16="http://schemas.microsoft.com/office/drawing/2014/main" id="{B965B0A8-857D-4732-8486-6C385B7C5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2E22A3-9CE4-4BF9-A3BB-F5D8738E1775}" type="slidenum">
              <a:rPr lang="it-IT" altLang="it-IT" sz="1400"/>
              <a:pPr eaLnBrk="1" hangingPunct="1"/>
              <a:t>38</a:t>
            </a:fld>
            <a:endParaRPr lang="it-IT" altLang="it-IT" sz="1400"/>
          </a:p>
        </p:txBody>
      </p:sp>
      <p:pic>
        <p:nvPicPr>
          <p:cNvPr id="24601" name="Picture 24">
            <a:extLst>
              <a:ext uri="{FF2B5EF4-FFF2-40B4-BE49-F238E27FC236}">
                <a16:creationId xmlns:a16="http://schemas.microsoft.com/office/drawing/2014/main" id="{F037E15B-E308-4B7C-9297-F4A75A423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357188"/>
            <a:ext cx="4297363"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2" name="Rettangolo 24">
            <a:extLst>
              <a:ext uri="{FF2B5EF4-FFF2-40B4-BE49-F238E27FC236}">
                <a16:creationId xmlns:a16="http://schemas.microsoft.com/office/drawing/2014/main" id="{C3F5C02C-4163-4559-95FF-DD5C627AAB3B}"/>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graphicFrame>
        <p:nvGraphicFramePr>
          <p:cNvPr id="24578" name="Object 49">
            <a:extLst>
              <a:ext uri="{FF2B5EF4-FFF2-40B4-BE49-F238E27FC236}">
                <a16:creationId xmlns:a16="http://schemas.microsoft.com/office/drawing/2014/main" id="{07A9CF32-942D-42D1-96A5-A27841497F5E}"/>
              </a:ext>
            </a:extLst>
          </p:cNvPr>
          <p:cNvGraphicFramePr>
            <a:graphicFrameLocks noChangeAspect="1"/>
          </p:cNvGraphicFramePr>
          <p:nvPr/>
        </p:nvGraphicFramePr>
        <p:xfrm>
          <a:off x="214313" y="785813"/>
          <a:ext cx="3155950" cy="1714500"/>
        </p:xfrm>
        <a:graphic>
          <a:graphicData uri="http://schemas.openxmlformats.org/presentationml/2006/ole">
            <mc:AlternateContent xmlns:mc="http://schemas.openxmlformats.org/markup-compatibility/2006">
              <mc:Choice xmlns:v="urn:schemas-microsoft-com:vml" Requires="v">
                <p:oleObj spid="_x0000_s24635" name="Equazione" r:id="rId4" imgW="2108160" imgH="1143000" progId="Equation.3">
                  <p:embed/>
                </p:oleObj>
              </mc:Choice>
              <mc:Fallback>
                <p:oleObj name="Equazione" r:id="rId4" imgW="2108160" imgH="1143000" progId="Equation.3">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785813"/>
                        <a:ext cx="3155950" cy="171450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24603" name="Rettangolo 26">
            <a:extLst>
              <a:ext uri="{FF2B5EF4-FFF2-40B4-BE49-F238E27FC236}">
                <a16:creationId xmlns:a16="http://schemas.microsoft.com/office/drawing/2014/main" id="{B573AACD-782C-47B1-9463-C4BA73C7753C}"/>
              </a:ext>
            </a:extLst>
          </p:cNvPr>
          <p:cNvSpPr>
            <a:spLocks noChangeArrowheads="1"/>
          </p:cNvSpPr>
          <p:nvPr/>
        </p:nvSpPr>
        <p:spPr bwMode="auto">
          <a:xfrm>
            <a:off x="0" y="28575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Dai dati del velivolo ricavo l’efficienza massima la minima resistenza, nonché valuto la spinta massima disponibile (max cruise, </a:t>
            </a:r>
            <a:r>
              <a:rPr lang="it-IT" altLang="it-IT" sz="1800">
                <a:latin typeface="Symbol" panose="05050102010706020507" pitchFamily="18" charset="2"/>
              </a:rPr>
              <a:t>j=1 </a:t>
            </a:r>
            <a:r>
              <a:rPr lang="it-IT" altLang="it-IT" sz="1800" b="1">
                <a:latin typeface="Symbol" panose="05050102010706020507" pitchFamily="18" charset="2"/>
              </a:rPr>
              <a:t>) </a:t>
            </a:r>
            <a:r>
              <a:rPr lang="it-IT" altLang="it-IT" sz="1800"/>
              <a:t>per la crociera alla quota considerata:</a:t>
            </a:r>
          </a:p>
        </p:txBody>
      </p:sp>
      <p:sp>
        <p:nvSpPr>
          <p:cNvPr id="28" name="Rettangolo 27">
            <a:extLst>
              <a:ext uri="{FF2B5EF4-FFF2-40B4-BE49-F238E27FC236}">
                <a16:creationId xmlns:a16="http://schemas.microsoft.com/office/drawing/2014/main" id="{4F7E6702-B865-418C-B858-8F08440DFBBD}"/>
              </a:ext>
            </a:extLst>
          </p:cNvPr>
          <p:cNvSpPr/>
          <p:nvPr/>
        </p:nvSpPr>
        <p:spPr>
          <a:xfrm>
            <a:off x="-71438" y="2571750"/>
            <a:ext cx="8910638" cy="369888"/>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graphicFrame>
        <p:nvGraphicFramePr>
          <p:cNvPr id="24579" name="Object 17">
            <a:extLst>
              <a:ext uri="{FF2B5EF4-FFF2-40B4-BE49-F238E27FC236}">
                <a16:creationId xmlns:a16="http://schemas.microsoft.com/office/drawing/2014/main" id="{A4463FB2-5BA9-449D-8800-7B42CCEB89E5}"/>
              </a:ext>
            </a:extLst>
          </p:cNvPr>
          <p:cNvGraphicFramePr>
            <a:graphicFrameLocks noChangeAspect="1"/>
          </p:cNvGraphicFramePr>
          <p:nvPr/>
        </p:nvGraphicFramePr>
        <p:xfrm>
          <a:off x="142875" y="3571875"/>
          <a:ext cx="2455863" cy="755650"/>
        </p:xfrm>
        <a:graphic>
          <a:graphicData uri="http://schemas.openxmlformats.org/presentationml/2006/ole">
            <mc:AlternateContent xmlns:mc="http://schemas.openxmlformats.org/markup-compatibility/2006">
              <mc:Choice xmlns:v="urn:schemas-microsoft-com:vml" Requires="v">
                <p:oleObj spid="_x0000_s24636" name="Equazione" r:id="rId6" imgW="1574640" imgH="482400" progId="Equation.3">
                  <p:embed/>
                </p:oleObj>
              </mc:Choice>
              <mc:Fallback>
                <p:oleObj name="Equazione" r:id="rId6" imgW="1574640" imgH="4824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 y="3571875"/>
                        <a:ext cx="24558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4580" name="Object 27">
            <a:extLst>
              <a:ext uri="{FF2B5EF4-FFF2-40B4-BE49-F238E27FC236}">
                <a16:creationId xmlns:a16="http://schemas.microsoft.com/office/drawing/2014/main" id="{26D96525-1495-45B5-929A-4594858F511C}"/>
              </a:ext>
            </a:extLst>
          </p:cNvPr>
          <p:cNvGraphicFramePr>
            <a:graphicFrameLocks noChangeAspect="1"/>
          </p:cNvGraphicFramePr>
          <p:nvPr/>
        </p:nvGraphicFramePr>
        <p:xfrm>
          <a:off x="127000" y="4357688"/>
          <a:ext cx="2516188" cy="676275"/>
        </p:xfrm>
        <a:graphic>
          <a:graphicData uri="http://schemas.openxmlformats.org/presentationml/2006/ole">
            <mc:AlternateContent xmlns:mc="http://schemas.openxmlformats.org/markup-compatibility/2006">
              <mc:Choice xmlns:v="urn:schemas-microsoft-com:vml" Requires="v">
                <p:oleObj spid="_x0000_s24637" name="Equazione" r:id="rId8" imgW="1612800" imgH="431640" progId="Equation.3">
                  <p:embed/>
                </p:oleObj>
              </mc:Choice>
              <mc:Fallback>
                <p:oleObj name="Equazione" r:id="rId8" imgW="1612800" imgH="431640"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00" y="4357688"/>
                        <a:ext cx="25161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4581" name="Object 28">
            <a:extLst>
              <a:ext uri="{FF2B5EF4-FFF2-40B4-BE49-F238E27FC236}">
                <a16:creationId xmlns:a16="http://schemas.microsoft.com/office/drawing/2014/main" id="{72816FF7-7029-4327-91EF-EFC6E3745174}"/>
              </a:ext>
            </a:extLst>
          </p:cNvPr>
          <p:cNvGraphicFramePr>
            <a:graphicFrameLocks noChangeAspect="1"/>
          </p:cNvGraphicFramePr>
          <p:nvPr/>
        </p:nvGraphicFramePr>
        <p:xfrm>
          <a:off x="104775" y="5214938"/>
          <a:ext cx="3109913" cy="357187"/>
        </p:xfrm>
        <a:graphic>
          <a:graphicData uri="http://schemas.openxmlformats.org/presentationml/2006/ole">
            <mc:AlternateContent xmlns:mc="http://schemas.openxmlformats.org/markup-compatibility/2006">
              <mc:Choice xmlns:v="urn:schemas-microsoft-com:vml" Requires="v">
                <p:oleObj spid="_x0000_s24638" name="Equazione" r:id="rId10" imgW="1993680" imgH="228600" progId="Equation.3">
                  <p:embed/>
                </p:oleObj>
              </mc:Choice>
              <mc:Fallback>
                <p:oleObj name="Equazione" r:id="rId10" imgW="1993680" imgH="228600"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775" y="5214938"/>
                        <a:ext cx="31099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pic>
        <p:nvPicPr>
          <p:cNvPr id="24605" name="Picture 29">
            <a:extLst>
              <a:ext uri="{FF2B5EF4-FFF2-40B4-BE49-F238E27FC236}">
                <a16:creationId xmlns:a16="http://schemas.microsoft.com/office/drawing/2014/main" id="{BE60A8BC-B64E-4C3E-AA3D-F83B5366708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6188" y="3497263"/>
            <a:ext cx="53578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6" name="Rettangolo 33">
            <a:extLst>
              <a:ext uri="{FF2B5EF4-FFF2-40B4-BE49-F238E27FC236}">
                <a16:creationId xmlns:a16="http://schemas.microsoft.com/office/drawing/2014/main" id="{FD48E2C4-A3AE-467F-93A1-C85EC440EDB3}"/>
              </a:ext>
            </a:extLst>
          </p:cNvPr>
          <p:cNvSpPr>
            <a:spLocks noChangeArrowheads="1"/>
          </p:cNvSpPr>
          <p:nvPr/>
        </p:nvSpPr>
        <p:spPr bwMode="auto">
          <a:xfrm>
            <a:off x="4805363" y="3621088"/>
            <a:ext cx="3195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Grafici curve spinta e resistenza a 4 quote</a:t>
            </a:r>
          </a:p>
        </p:txBody>
      </p:sp>
      <p:sp>
        <p:nvSpPr>
          <p:cNvPr id="24607" name="Rettangolo 34">
            <a:extLst>
              <a:ext uri="{FF2B5EF4-FFF2-40B4-BE49-F238E27FC236}">
                <a16:creationId xmlns:a16="http://schemas.microsoft.com/office/drawing/2014/main" id="{0A450618-4E8F-43FD-AEAC-E1BEBE2F52C3}"/>
              </a:ext>
            </a:extLst>
          </p:cNvPr>
          <p:cNvSpPr>
            <a:spLocks noChangeArrowheads="1"/>
          </p:cNvSpPr>
          <p:nvPr/>
        </p:nvSpPr>
        <p:spPr bwMode="auto">
          <a:xfrm>
            <a:off x="3429000" y="4000500"/>
            <a:ext cx="463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T</a:t>
            </a:r>
          </a:p>
          <a:p>
            <a:pPr eaLnBrk="1" hangingPunct="1"/>
            <a:r>
              <a:rPr lang="it-IT" altLang="it-IT" sz="1200" i="1"/>
              <a:t>kgf</a:t>
            </a:r>
          </a:p>
        </p:txBody>
      </p:sp>
      <p:sp>
        <p:nvSpPr>
          <p:cNvPr id="24608" name="Rettangolo 35">
            <a:extLst>
              <a:ext uri="{FF2B5EF4-FFF2-40B4-BE49-F238E27FC236}">
                <a16:creationId xmlns:a16="http://schemas.microsoft.com/office/drawing/2014/main" id="{9D921F31-721D-48CD-92BF-9A17B77BC1B4}"/>
              </a:ext>
            </a:extLst>
          </p:cNvPr>
          <p:cNvSpPr>
            <a:spLocks noChangeArrowheads="1"/>
          </p:cNvSpPr>
          <p:nvPr/>
        </p:nvSpPr>
        <p:spPr bwMode="auto">
          <a:xfrm>
            <a:off x="7545388" y="6000750"/>
            <a:ext cx="741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a:t>
            </a:r>
            <a:r>
              <a:rPr lang="it-IT" altLang="it-IT" sz="1200" i="1"/>
              <a:t>km/h]</a:t>
            </a:r>
          </a:p>
        </p:txBody>
      </p:sp>
      <p:cxnSp>
        <p:nvCxnSpPr>
          <p:cNvPr id="38" name="Connettore 1 37">
            <a:extLst>
              <a:ext uri="{FF2B5EF4-FFF2-40B4-BE49-F238E27FC236}">
                <a16:creationId xmlns:a16="http://schemas.microsoft.com/office/drawing/2014/main" id="{C3029E8D-FCA2-4166-97A9-4807EC074F59}"/>
              </a:ext>
            </a:extLst>
          </p:cNvPr>
          <p:cNvCxnSpPr/>
          <p:nvPr/>
        </p:nvCxnSpPr>
        <p:spPr>
          <a:xfrm>
            <a:off x="3786188" y="5786438"/>
            <a:ext cx="4786312" cy="15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0" name="Connettore 2 39">
            <a:extLst>
              <a:ext uri="{FF2B5EF4-FFF2-40B4-BE49-F238E27FC236}">
                <a16:creationId xmlns:a16="http://schemas.microsoft.com/office/drawing/2014/main" id="{9BA1067B-E3A7-4E8A-A05F-BA0A604CF2F0}"/>
              </a:ext>
            </a:extLst>
          </p:cNvPr>
          <p:cNvCxnSpPr/>
          <p:nvPr/>
        </p:nvCxnSpPr>
        <p:spPr>
          <a:xfrm>
            <a:off x="2643188" y="4714875"/>
            <a:ext cx="2000250" cy="1071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611" name="Rettangolo 41">
            <a:extLst>
              <a:ext uri="{FF2B5EF4-FFF2-40B4-BE49-F238E27FC236}">
                <a16:creationId xmlns:a16="http://schemas.microsoft.com/office/drawing/2014/main" id="{48943516-0847-4A9E-BC5A-67BB40342D53}"/>
              </a:ext>
            </a:extLst>
          </p:cNvPr>
          <p:cNvSpPr>
            <a:spLocks noChangeArrowheads="1"/>
          </p:cNvSpPr>
          <p:nvPr/>
        </p:nvSpPr>
        <p:spPr bwMode="auto">
          <a:xfrm>
            <a:off x="71438" y="5715000"/>
            <a:ext cx="3357562"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Si vede che alla quota  di 9500 m la velocità massima (</a:t>
            </a:r>
            <a:r>
              <a:rPr lang="it-IT" altLang="it-IT" sz="1600" b="1"/>
              <a:t>grafica</a:t>
            </a:r>
            <a:r>
              <a:rPr lang="it-IT" altLang="it-IT" sz="1600"/>
              <a:t>) è circa 1100 km/h</a:t>
            </a:r>
          </a:p>
        </p:txBody>
      </p:sp>
      <p:sp>
        <p:nvSpPr>
          <p:cNvPr id="24612" name="Rettangolo 42">
            <a:extLst>
              <a:ext uri="{FF2B5EF4-FFF2-40B4-BE49-F238E27FC236}">
                <a16:creationId xmlns:a16="http://schemas.microsoft.com/office/drawing/2014/main" id="{F5E56974-B9A7-4152-B3B4-37BBDF60E10C}"/>
              </a:ext>
            </a:extLst>
          </p:cNvPr>
          <p:cNvSpPr>
            <a:spLocks noChangeArrowheads="1"/>
          </p:cNvSpPr>
          <p:nvPr/>
        </p:nvSpPr>
        <p:spPr bwMode="auto">
          <a:xfrm>
            <a:off x="6215063" y="4224338"/>
            <a:ext cx="571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h=S/L</a:t>
            </a:r>
          </a:p>
        </p:txBody>
      </p:sp>
      <p:sp>
        <p:nvSpPr>
          <p:cNvPr id="24613" name="Rettangolo 43">
            <a:extLst>
              <a:ext uri="{FF2B5EF4-FFF2-40B4-BE49-F238E27FC236}">
                <a16:creationId xmlns:a16="http://schemas.microsoft.com/office/drawing/2014/main" id="{D44BA7F7-EF55-4942-8252-4A72479187DE}"/>
              </a:ext>
            </a:extLst>
          </p:cNvPr>
          <p:cNvSpPr>
            <a:spLocks noChangeArrowheads="1"/>
          </p:cNvSpPr>
          <p:nvPr/>
        </p:nvSpPr>
        <p:spPr bwMode="auto">
          <a:xfrm>
            <a:off x="5000625" y="4286250"/>
            <a:ext cx="904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h=10,000 ft</a:t>
            </a:r>
          </a:p>
        </p:txBody>
      </p:sp>
      <p:sp>
        <p:nvSpPr>
          <p:cNvPr id="24614" name="Rettangolo 44">
            <a:extLst>
              <a:ext uri="{FF2B5EF4-FFF2-40B4-BE49-F238E27FC236}">
                <a16:creationId xmlns:a16="http://schemas.microsoft.com/office/drawing/2014/main" id="{04CCCDC6-9FA3-42BD-A69D-95215C0C5F5C}"/>
              </a:ext>
            </a:extLst>
          </p:cNvPr>
          <p:cNvSpPr>
            <a:spLocks noChangeArrowheads="1"/>
          </p:cNvSpPr>
          <p:nvPr/>
        </p:nvSpPr>
        <p:spPr bwMode="auto">
          <a:xfrm>
            <a:off x="4929188" y="4795838"/>
            <a:ext cx="904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h=20,000 ft</a:t>
            </a:r>
          </a:p>
        </p:txBody>
      </p:sp>
      <p:sp>
        <p:nvSpPr>
          <p:cNvPr id="24615" name="Rettangolo 45">
            <a:extLst>
              <a:ext uri="{FF2B5EF4-FFF2-40B4-BE49-F238E27FC236}">
                <a16:creationId xmlns:a16="http://schemas.microsoft.com/office/drawing/2014/main" id="{EDF6A49E-E05C-47BD-986A-D4CEC4D722F0}"/>
              </a:ext>
            </a:extLst>
          </p:cNvPr>
          <p:cNvSpPr>
            <a:spLocks noChangeArrowheads="1"/>
          </p:cNvSpPr>
          <p:nvPr/>
        </p:nvSpPr>
        <p:spPr bwMode="auto">
          <a:xfrm>
            <a:off x="8039100" y="5214938"/>
            <a:ext cx="96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h=(31168 ft)</a:t>
            </a:r>
          </a:p>
        </p:txBody>
      </p:sp>
      <p:sp>
        <p:nvSpPr>
          <p:cNvPr id="47" name="Ovale 46">
            <a:extLst>
              <a:ext uri="{FF2B5EF4-FFF2-40B4-BE49-F238E27FC236}">
                <a16:creationId xmlns:a16="http://schemas.microsoft.com/office/drawing/2014/main" id="{5E70D0E7-09D4-40A3-9610-CD63BEF8AE06}"/>
              </a:ext>
            </a:extLst>
          </p:cNvPr>
          <p:cNvSpPr/>
          <p:nvPr/>
        </p:nvSpPr>
        <p:spPr>
          <a:xfrm>
            <a:off x="8001000" y="5572125"/>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48" name="Connettore 2 47">
            <a:extLst>
              <a:ext uri="{FF2B5EF4-FFF2-40B4-BE49-F238E27FC236}">
                <a16:creationId xmlns:a16="http://schemas.microsoft.com/office/drawing/2014/main" id="{E84988F6-2389-4ABC-81F0-C1871B463B83}"/>
              </a:ext>
            </a:extLst>
          </p:cNvPr>
          <p:cNvCxnSpPr/>
          <p:nvPr/>
        </p:nvCxnSpPr>
        <p:spPr>
          <a:xfrm flipV="1">
            <a:off x="7429500" y="5643563"/>
            <a:ext cx="571500" cy="357187"/>
          </a:xfrm>
          <a:prstGeom prst="straightConnector1">
            <a:avLst/>
          </a:prstGeom>
          <a:ln>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07460567-3986-47B1-B72F-D2189AFF7D68}"/>
              </a:ext>
            </a:extLst>
          </p:cNvPr>
          <p:cNvCxnSpPr/>
          <p:nvPr/>
        </p:nvCxnSpPr>
        <p:spPr>
          <a:xfrm flipV="1">
            <a:off x="3429000" y="6000750"/>
            <a:ext cx="4000500" cy="214313"/>
          </a:xfrm>
          <a:prstGeom prst="straightConnector1">
            <a:avLst/>
          </a:prstGeom>
          <a:ln>
            <a:solidFill>
              <a:schemeClr val="bg1">
                <a:lumMod val="50000"/>
              </a:schemeClr>
            </a:solidFill>
            <a:tailEnd type="none"/>
          </a:ln>
        </p:spPr>
        <p:style>
          <a:lnRef idx="1">
            <a:schemeClr val="dk1"/>
          </a:lnRef>
          <a:fillRef idx="0">
            <a:schemeClr val="dk1"/>
          </a:fillRef>
          <a:effectRef idx="0">
            <a:schemeClr val="dk1"/>
          </a:effectRef>
          <a:fontRef idx="minor">
            <a:schemeClr val="tx1"/>
          </a:fontRef>
        </p:style>
      </p:cxnSp>
      <p:sp>
        <p:nvSpPr>
          <p:cNvPr id="43" name="Segnaposto piè di pagina 4">
            <a:extLst>
              <a:ext uri="{FF2B5EF4-FFF2-40B4-BE49-F238E27FC236}">
                <a16:creationId xmlns:a16="http://schemas.microsoft.com/office/drawing/2014/main" id="{45A7F0D3-CB22-434B-8CA7-6F0AD4DB95E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2">
            <a:extLst>
              <a:ext uri="{FF2B5EF4-FFF2-40B4-BE49-F238E27FC236}">
                <a16:creationId xmlns:a16="http://schemas.microsoft.com/office/drawing/2014/main" id="{1752683A-488F-441D-A5DB-D45AD6C18ECB}"/>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5612" name="Rectangle 3">
            <a:extLst>
              <a:ext uri="{FF2B5EF4-FFF2-40B4-BE49-F238E27FC236}">
                <a16:creationId xmlns:a16="http://schemas.microsoft.com/office/drawing/2014/main" id="{BC49F306-891A-4373-82EA-3B751615BC26}"/>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5613" name="Rectangle 5">
            <a:extLst>
              <a:ext uri="{FF2B5EF4-FFF2-40B4-BE49-F238E27FC236}">
                <a16:creationId xmlns:a16="http://schemas.microsoft.com/office/drawing/2014/main" id="{4FCBD553-2ED8-4D8C-8AF4-4DD3F06B25EC}"/>
              </a:ext>
            </a:extLst>
          </p:cNvPr>
          <p:cNvSpPr>
            <a:spLocks noChangeArrowheads="1"/>
          </p:cNvSpPr>
          <p:nvPr/>
        </p:nvSpPr>
        <p:spPr bwMode="auto">
          <a:xfrm>
            <a:off x="0" y="3311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4" name="Rectangle 6">
            <a:extLst>
              <a:ext uri="{FF2B5EF4-FFF2-40B4-BE49-F238E27FC236}">
                <a16:creationId xmlns:a16="http://schemas.microsoft.com/office/drawing/2014/main" id="{812957CF-52EC-4632-94C1-9250AAF329EC}"/>
              </a:ext>
            </a:extLst>
          </p:cNvPr>
          <p:cNvSpPr>
            <a:spLocks noChangeArrowheads="1"/>
          </p:cNvSpPr>
          <p:nvPr/>
        </p:nvSpPr>
        <p:spPr bwMode="auto">
          <a:xfrm>
            <a:off x="0" y="3311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5" name="Rectangle 7">
            <a:extLst>
              <a:ext uri="{FF2B5EF4-FFF2-40B4-BE49-F238E27FC236}">
                <a16:creationId xmlns:a16="http://schemas.microsoft.com/office/drawing/2014/main" id="{3A32FA19-3912-43E9-98F1-EDEE8DDF9455}"/>
              </a:ext>
            </a:extLst>
          </p:cNvPr>
          <p:cNvSpPr>
            <a:spLocks noChangeArrowheads="1"/>
          </p:cNvSpPr>
          <p:nvPr/>
        </p:nvSpPr>
        <p:spPr bwMode="auto">
          <a:xfrm>
            <a:off x="0" y="3282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6" name="Rectangle 8">
            <a:extLst>
              <a:ext uri="{FF2B5EF4-FFF2-40B4-BE49-F238E27FC236}">
                <a16:creationId xmlns:a16="http://schemas.microsoft.com/office/drawing/2014/main" id="{EDA0B929-4157-4E69-BD5B-873DF7D6588E}"/>
              </a:ext>
            </a:extLst>
          </p:cNvPr>
          <p:cNvSpPr>
            <a:spLocks noChangeArrowheads="1"/>
          </p:cNvSpPr>
          <p:nvPr/>
        </p:nvSpPr>
        <p:spPr bwMode="auto">
          <a:xfrm>
            <a:off x="0" y="3282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7" name="Rectangle 9">
            <a:extLst>
              <a:ext uri="{FF2B5EF4-FFF2-40B4-BE49-F238E27FC236}">
                <a16:creationId xmlns:a16="http://schemas.microsoft.com/office/drawing/2014/main" id="{653DEAD4-DF09-49E5-B77E-2509014D6595}"/>
              </a:ext>
            </a:extLst>
          </p:cNvPr>
          <p:cNvSpPr>
            <a:spLocks noChangeArrowheads="1"/>
          </p:cNvSpPr>
          <p:nvPr/>
        </p:nvSpPr>
        <p:spPr bwMode="auto">
          <a:xfrm>
            <a:off x="0" y="334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8" name="Rectangle 10">
            <a:extLst>
              <a:ext uri="{FF2B5EF4-FFF2-40B4-BE49-F238E27FC236}">
                <a16:creationId xmlns:a16="http://schemas.microsoft.com/office/drawing/2014/main" id="{470A523C-DBE3-4808-A986-41264EE58453}"/>
              </a:ext>
            </a:extLst>
          </p:cNvPr>
          <p:cNvSpPr>
            <a:spLocks noChangeArrowheads="1"/>
          </p:cNvSpPr>
          <p:nvPr/>
        </p:nvSpPr>
        <p:spPr bwMode="auto">
          <a:xfrm>
            <a:off x="0" y="3197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19" name="Rectangle 11">
            <a:extLst>
              <a:ext uri="{FF2B5EF4-FFF2-40B4-BE49-F238E27FC236}">
                <a16:creationId xmlns:a16="http://schemas.microsoft.com/office/drawing/2014/main" id="{25FE6CB0-E340-488E-ABE2-64B5AD194EF6}"/>
              </a:ext>
            </a:extLst>
          </p:cNvPr>
          <p:cNvSpPr>
            <a:spLocks noChangeArrowheads="1"/>
          </p:cNvSpPr>
          <p:nvPr/>
        </p:nvSpPr>
        <p:spPr bwMode="auto">
          <a:xfrm>
            <a:off x="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0" name="Rectangle 12">
            <a:extLst>
              <a:ext uri="{FF2B5EF4-FFF2-40B4-BE49-F238E27FC236}">
                <a16:creationId xmlns:a16="http://schemas.microsoft.com/office/drawing/2014/main" id="{823AC87F-3A0E-4E03-B119-E668E7906E23}"/>
              </a:ext>
            </a:extLst>
          </p:cNvPr>
          <p:cNvSpPr>
            <a:spLocks noChangeArrowheads="1"/>
          </p:cNvSpPr>
          <p:nvPr/>
        </p:nvSpPr>
        <p:spPr bwMode="auto">
          <a:xfrm>
            <a:off x="0" y="3206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1" name="Rectangle 13">
            <a:extLst>
              <a:ext uri="{FF2B5EF4-FFF2-40B4-BE49-F238E27FC236}">
                <a16:creationId xmlns:a16="http://schemas.microsoft.com/office/drawing/2014/main" id="{5639B401-8CFE-4456-B844-E7685E15948B}"/>
              </a:ext>
            </a:extLst>
          </p:cNvPr>
          <p:cNvSpPr>
            <a:spLocks noChangeArrowheads="1"/>
          </p:cNvSpPr>
          <p:nvPr/>
        </p:nvSpPr>
        <p:spPr bwMode="auto">
          <a:xfrm>
            <a:off x="0" y="3302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2" name="Rectangle 14">
            <a:extLst>
              <a:ext uri="{FF2B5EF4-FFF2-40B4-BE49-F238E27FC236}">
                <a16:creationId xmlns:a16="http://schemas.microsoft.com/office/drawing/2014/main" id="{B74B00F5-84D0-4073-B67A-87FA36C3FCF0}"/>
              </a:ext>
            </a:extLst>
          </p:cNvPr>
          <p:cNvSpPr>
            <a:spLocks noChangeArrowheads="1"/>
          </p:cNvSpPr>
          <p:nvPr/>
        </p:nvSpPr>
        <p:spPr bwMode="auto">
          <a:xfrm>
            <a:off x="0" y="2693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3" name="Rectangle 15">
            <a:extLst>
              <a:ext uri="{FF2B5EF4-FFF2-40B4-BE49-F238E27FC236}">
                <a16:creationId xmlns:a16="http://schemas.microsoft.com/office/drawing/2014/main" id="{C2BE9ACC-33A6-4D29-9F0F-E805937B843C}"/>
              </a:ext>
            </a:extLst>
          </p:cNvPr>
          <p:cNvSpPr>
            <a:spLocks noChangeArrowheads="1"/>
          </p:cNvSpPr>
          <p:nvPr/>
        </p:nvSpPr>
        <p:spPr bwMode="auto">
          <a:xfrm>
            <a:off x="0" y="333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4" name="Rectangle 16">
            <a:extLst>
              <a:ext uri="{FF2B5EF4-FFF2-40B4-BE49-F238E27FC236}">
                <a16:creationId xmlns:a16="http://schemas.microsoft.com/office/drawing/2014/main" id="{834AED19-2F4E-4DE4-A3CC-7C163CB0A732}"/>
              </a:ext>
            </a:extLst>
          </p:cNvPr>
          <p:cNvSpPr>
            <a:spLocks noChangeArrowheads="1"/>
          </p:cNvSpPr>
          <p:nvPr/>
        </p:nvSpPr>
        <p:spPr bwMode="auto">
          <a:xfrm>
            <a:off x="0" y="333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5" name="Rectangle 17">
            <a:extLst>
              <a:ext uri="{FF2B5EF4-FFF2-40B4-BE49-F238E27FC236}">
                <a16:creationId xmlns:a16="http://schemas.microsoft.com/office/drawing/2014/main" id="{3DF2F938-4DD6-4B10-8AC7-64EF735E2BCC}"/>
              </a:ext>
            </a:extLst>
          </p:cNvPr>
          <p:cNvSpPr>
            <a:spLocks noChangeArrowheads="1"/>
          </p:cNvSpPr>
          <p:nvPr/>
        </p:nvSpPr>
        <p:spPr bwMode="auto">
          <a:xfrm>
            <a:off x="0" y="3278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6" name="Rectangle 18">
            <a:extLst>
              <a:ext uri="{FF2B5EF4-FFF2-40B4-BE49-F238E27FC236}">
                <a16:creationId xmlns:a16="http://schemas.microsoft.com/office/drawing/2014/main" id="{3C020612-BF4F-4F3D-910E-4951C1C399E7}"/>
              </a:ext>
            </a:extLst>
          </p:cNvPr>
          <p:cNvSpPr>
            <a:spLocks noChangeArrowheads="1"/>
          </p:cNvSpPr>
          <p:nvPr/>
        </p:nvSpPr>
        <p:spPr bwMode="auto">
          <a:xfrm>
            <a:off x="0" y="3030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7" name="Rectangle 20">
            <a:extLst>
              <a:ext uri="{FF2B5EF4-FFF2-40B4-BE49-F238E27FC236}">
                <a16:creationId xmlns:a16="http://schemas.microsoft.com/office/drawing/2014/main" id="{D838A508-7B09-46E4-AE27-0759E34436D9}"/>
              </a:ext>
            </a:extLst>
          </p:cNvPr>
          <p:cNvSpPr>
            <a:spLocks noChangeArrowheads="1"/>
          </p:cNvSpPr>
          <p:nvPr/>
        </p:nvSpPr>
        <p:spPr bwMode="auto">
          <a:xfrm>
            <a:off x="0" y="3206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5628" name="Segnaposto numero diapositiva 20">
            <a:extLst>
              <a:ext uri="{FF2B5EF4-FFF2-40B4-BE49-F238E27FC236}">
                <a16:creationId xmlns:a16="http://schemas.microsoft.com/office/drawing/2014/main" id="{7C0CF371-B29D-45DE-85BC-70AD7E5EE7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B40A9D0-C211-4CE7-8CA7-5C2A290EFFB5}" type="slidenum">
              <a:rPr lang="it-IT" altLang="it-IT" sz="1400"/>
              <a:pPr eaLnBrk="1" hangingPunct="1"/>
              <a:t>39</a:t>
            </a:fld>
            <a:endParaRPr lang="it-IT" altLang="it-IT" sz="1400"/>
          </a:p>
        </p:txBody>
      </p:sp>
      <p:sp>
        <p:nvSpPr>
          <p:cNvPr id="25630" name="Rettangolo 24">
            <a:extLst>
              <a:ext uri="{FF2B5EF4-FFF2-40B4-BE49-F238E27FC236}">
                <a16:creationId xmlns:a16="http://schemas.microsoft.com/office/drawing/2014/main" id="{E3F9B875-9445-45CB-9EA7-C9F47A69DF77}"/>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sp>
        <p:nvSpPr>
          <p:cNvPr id="25631" name="Rettangolo 26">
            <a:extLst>
              <a:ext uri="{FF2B5EF4-FFF2-40B4-BE49-F238E27FC236}">
                <a16:creationId xmlns:a16="http://schemas.microsoft.com/office/drawing/2014/main" id="{64740C1E-EF26-4E26-9AAC-8983F27D7EE7}"/>
              </a:ext>
            </a:extLst>
          </p:cNvPr>
          <p:cNvSpPr>
            <a:spLocks noChangeArrowheads="1"/>
          </p:cNvSpPr>
          <p:nvPr/>
        </p:nvSpPr>
        <p:spPr bwMode="auto">
          <a:xfrm>
            <a:off x="0" y="9969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Approccio analitico (senza effetti comprimibilità).</a:t>
            </a:r>
          </a:p>
          <a:p>
            <a:pPr algn="just" eaLnBrk="1" hangingPunct="1"/>
            <a:r>
              <a:rPr lang="it-IT" altLang="it-IT" sz="1800"/>
              <a:t>Calcoliamo il rapporto spinta/peso e la velocità massima con la formula:</a:t>
            </a:r>
          </a:p>
        </p:txBody>
      </p:sp>
      <p:sp>
        <p:nvSpPr>
          <p:cNvPr id="28" name="Rettangolo 27">
            <a:extLst>
              <a:ext uri="{FF2B5EF4-FFF2-40B4-BE49-F238E27FC236}">
                <a16:creationId xmlns:a16="http://schemas.microsoft.com/office/drawing/2014/main" id="{6F16A782-4ADF-4B29-9F11-1BED01183D09}"/>
              </a:ext>
            </a:extLst>
          </p:cNvPr>
          <p:cNvSpPr/>
          <p:nvPr/>
        </p:nvSpPr>
        <p:spPr>
          <a:xfrm>
            <a:off x="-71438" y="642938"/>
            <a:ext cx="8910638" cy="369887"/>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graphicFrame>
        <p:nvGraphicFramePr>
          <p:cNvPr id="25602" name="Object 28">
            <a:extLst>
              <a:ext uri="{FF2B5EF4-FFF2-40B4-BE49-F238E27FC236}">
                <a16:creationId xmlns:a16="http://schemas.microsoft.com/office/drawing/2014/main" id="{CF80D3AF-BBD6-4619-8F79-8ED47A3620B7}"/>
              </a:ext>
            </a:extLst>
          </p:cNvPr>
          <p:cNvGraphicFramePr>
            <a:graphicFrameLocks noChangeAspect="1"/>
          </p:cNvGraphicFramePr>
          <p:nvPr/>
        </p:nvGraphicFramePr>
        <p:xfrm>
          <a:off x="3759200" y="3929063"/>
          <a:ext cx="1801813" cy="357187"/>
        </p:xfrm>
        <a:graphic>
          <a:graphicData uri="http://schemas.openxmlformats.org/presentationml/2006/ole">
            <mc:AlternateContent xmlns:mc="http://schemas.openxmlformats.org/markup-compatibility/2006">
              <mc:Choice xmlns:v="urn:schemas-microsoft-com:vml" Requires="v">
                <p:oleObj spid="_x0000_s25673" name="Equazione" r:id="rId3" imgW="1155600" imgH="228600" progId="Equation.3">
                  <p:embed/>
                </p:oleObj>
              </mc:Choice>
              <mc:Fallback>
                <p:oleObj name="Equazione" r:id="rId3" imgW="1155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200" y="3929063"/>
                        <a:ext cx="18018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25633" name="Rettangolo 41">
            <a:extLst>
              <a:ext uri="{FF2B5EF4-FFF2-40B4-BE49-F238E27FC236}">
                <a16:creationId xmlns:a16="http://schemas.microsoft.com/office/drawing/2014/main" id="{40489EB8-026F-4AA1-A22B-250F2933DBB6}"/>
              </a:ext>
            </a:extLst>
          </p:cNvPr>
          <p:cNvSpPr>
            <a:spLocks noChangeArrowheads="1"/>
          </p:cNvSpPr>
          <p:nvPr/>
        </p:nvSpPr>
        <p:spPr bwMode="auto">
          <a:xfrm>
            <a:off x="0" y="4357688"/>
            <a:ext cx="88582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Essendo la velocità del suono a quota 9500 m pari a a=301.5 m/s , si ricava :</a:t>
            </a:r>
          </a:p>
          <a:p>
            <a:pPr algn="just" eaLnBrk="1" hangingPunct="1"/>
            <a:r>
              <a:rPr lang="it-IT" altLang="it-IT" sz="1800"/>
              <a:t>Ovviamente il risultato è falsato dal fatto che  non abbiamo tenuto in conto degli effetti della comprimibilità.</a:t>
            </a:r>
          </a:p>
          <a:p>
            <a:pPr algn="just" eaLnBrk="1" hangingPunct="1"/>
            <a:r>
              <a:rPr lang="it-IT" altLang="it-IT" sz="1800"/>
              <a:t>La velocità massima ottenuta con la formula sopra, come già specificato prima, può essere ricavata anche con il metodo esposto precedentemente, cioè rifacendosi al calcolo del C</a:t>
            </a:r>
            <a:r>
              <a:rPr lang="it-IT" altLang="it-IT" sz="1400"/>
              <a:t>L</a:t>
            </a:r>
            <a:r>
              <a:rPr lang="it-IT" altLang="it-IT" sz="1800"/>
              <a:t> corrispondente per data efficienza aerodinamica, che si ottiene dal rapporto tra il peso e la spinta disponibile:</a:t>
            </a:r>
          </a:p>
        </p:txBody>
      </p:sp>
      <p:graphicFrame>
        <p:nvGraphicFramePr>
          <p:cNvPr id="25603" name="Object 24">
            <a:extLst>
              <a:ext uri="{FF2B5EF4-FFF2-40B4-BE49-F238E27FC236}">
                <a16:creationId xmlns:a16="http://schemas.microsoft.com/office/drawing/2014/main" id="{D0F5A0E6-84C7-4D27-8AA9-DF1454EAC9BC}"/>
              </a:ext>
            </a:extLst>
          </p:cNvPr>
          <p:cNvGraphicFramePr>
            <a:graphicFrameLocks noChangeAspect="1"/>
          </p:cNvGraphicFramePr>
          <p:nvPr/>
        </p:nvGraphicFramePr>
        <p:xfrm>
          <a:off x="3022600" y="1830388"/>
          <a:ext cx="6019800" cy="1598612"/>
        </p:xfrm>
        <a:graphic>
          <a:graphicData uri="http://schemas.openxmlformats.org/presentationml/2006/ole">
            <mc:AlternateContent xmlns:mc="http://schemas.openxmlformats.org/markup-compatibility/2006">
              <mc:Choice xmlns:v="urn:schemas-microsoft-com:vml" Requires="v">
                <p:oleObj spid="_x0000_s25674" name="Equazione" r:id="rId5" imgW="3822480" imgH="1015920" progId="Equation.3">
                  <p:embed/>
                </p:oleObj>
              </mc:Choice>
              <mc:Fallback>
                <p:oleObj name="Equazione" r:id="rId5" imgW="3822480" imgH="101592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600" y="1830388"/>
                        <a:ext cx="6019800" cy="159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7">
            <a:extLst>
              <a:ext uri="{FF2B5EF4-FFF2-40B4-BE49-F238E27FC236}">
                <a16:creationId xmlns:a16="http://schemas.microsoft.com/office/drawing/2014/main" id="{316B6911-1005-48AB-8AC9-620708BBAADE}"/>
              </a:ext>
            </a:extLst>
          </p:cNvPr>
          <p:cNvGraphicFramePr>
            <a:graphicFrameLocks noChangeAspect="1"/>
          </p:cNvGraphicFramePr>
          <p:nvPr/>
        </p:nvGraphicFramePr>
        <p:xfrm>
          <a:off x="109538" y="1687513"/>
          <a:ext cx="1533525" cy="598487"/>
        </p:xfrm>
        <a:graphic>
          <a:graphicData uri="http://schemas.openxmlformats.org/presentationml/2006/ole">
            <mc:AlternateContent xmlns:mc="http://schemas.openxmlformats.org/markup-compatibility/2006">
              <mc:Choice xmlns:v="urn:schemas-microsoft-com:vml" Requires="v">
                <p:oleObj spid="_x0000_s25675" name="Equazione" r:id="rId7" imgW="1015920" imgH="393480" progId="Equation.3">
                  <p:embed/>
                </p:oleObj>
              </mc:Choice>
              <mc:Fallback>
                <p:oleObj name="Equazione" r:id="rId7" imgW="1015920" imgH="3934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38" y="1687513"/>
                        <a:ext cx="153352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graphicFrame>
        <p:nvGraphicFramePr>
          <p:cNvPr id="25605" name="Object 15">
            <a:extLst>
              <a:ext uri="{FF2B5EF4-FFF2-40B4-BE49-F238E27FC236}">
                <a16:creationId xmlns:a16="http://schemas.microsoft.com/office/drawing/2014/main" id="{C0819282-68C3-4CA8-AC2C-C146280C2873}"/>
              </a:ext>
            </a:extLst>
          </p:cNvPr>
          <p:cNvGraphicFramePr>
            <a:graphicFrameLocks noChangeAspect="1"/>
          </p:cNvGraphicFramePr>
          <p:nvPr/>
        </p:nvGraphicFramePr>
        <p:xfrm>
          <a:off x="146050" y="2293938"/>
          <a:ext cx="2139950" cy="655637"/>
        </p:xfrm>
        <a:graphic>
          <a:graphicData uri="http://schemas.openxmlformats.org/presentationml/2006/ole">
            <mc:AlternateContent xmlns:mc="http://schemas.openxmlformats.org/markup-compatibility/2006">
              <mc:Choice xmlns:v="urn:schemas-microsoft-com:vml" Requires="v">
                <p:oleObj spid="_x0000_s25676" name="Equazione" r:id="rId9" imgW="1371600" imgH="419040" progId="Equation.3">
                  <p:embed/>
                </p:oleObj>
              </mc:Choice>
              <mc:Fallback>
                <p:oleObj name="Equazione" r:id="rId9" imgW="1371600" imgH="41904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050" y="2293938"/>
                        <a:ext cx="213995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5606" name="Object 9">
            <a:extLst>
              <a:ext uri="{FF2B5EF4-FFF2-40B4-BE49-F238E27FC236}">
                <a16:creationId xmlns:a16="http://schemas.microsoft.com/office/drawing/2014/main" id="{63948C95-B61A-467F-BE07-09EBF87272B8}"/>
              </a:ext>
            </a:extLst>
          </p:cNvPr>
          <p:cNvGraphicFramePr>
            <a:graphicFrameLocks noChangeAspect="1"/>
          </p:cNvGraphicFramePr>
          <p:nvPr/>
        </p:nvGraphicFramePr>
        <p:xfrm>
          <a:off x="142875" y="3479800"/>
          <a:ext cx="1293813" cy="377825"/>
        </p:xfrm>
        <a:graphic>
          <a:graphicData uri="http://schemas.openxmlformats.org/presentationml/2006/ole">
            <mc:AlternateContent xmlns:mc="http://schemas.openxmlformats.org/markup-compatibility/2006">
              <mc:Choice xmlns:v="urn:schemas-microsoft-com:vml" Requires="v">
                <p:oleObj spid="_x0000_s25677" name="Equazione" r:id="rId11" imgW="774360" imgH="228600" progId="Equation.3">
                  <p:embed/>
                </p:oleObj>
              </mc:Choice>
              <mc:Fallback>
                <p:oleObj name="Equazione" r:id="rId11" imgW="774360" imgH="2286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5" y="3479800"/>
                        <a:ext cx="12938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CC"/>
                            </a:solidFill>
                            <a:miter lim="800000"/>
                            <a:headEnd/>
                            <a:tailEnd/>
                          </a14:hiddenLine>
                        </a:ext>
                      </a:extLst>
                    </p:spPr>
                  </p:pic>
                </p:oleObj>
              </mc:Fallback>
            </mc:AlternateContent>
          </a:graphicData>
        </a:graphic>
      </p:graphicFrame>
      <p:graphicFrame>
        <p:nvGraphicFramePr>
          <p:cNvPr id="25607" name="Object 17">
            <a:extLst>
              <a:ext uri="{FF2B5EF4-FFF2-40B4-BE49-F238E27FC236}">
                <a16:creationId xmlns:a16="http://schemas.microsoft.com/office/drawing/2014/main" id="{3F7CD8A2-45A8-45F3-A618-567E0A1A625B}"/>
              </a:ext>
            </a:extLst>
          </p:cNvPr>
          <p:cNvGraphicFramePr>
            <a:graphicFrameLocks noChangeAspect="1"/>
          </p:cNvGraphicFramePr>
          <p:nvPr/>
        </p:nvGraphicFramePr>
        <p:xfrm>
          <a:off x="142875" y="3000375"/>
          <a:ext cx="1128713" cy="357188"/>
        </p:xfrm>
        <a:graphic>
          <a:graphicData uri="http://schemas.openxmlformats.org/presentationml/2006/ole">
            <mc:AlternateContent xmlns:mc="http://schemas.openxmlformats.org/markup-compatibility/2006">
              <mc:Choice xmlns:v="urn:schemas-microsoft-com:vml" Requires="v">
                <p:oleObj spid="_x0000_s25678" name="Equazione" r:id="rId13" imgW="723600" imgH="228600" progId="Equation.3">
                  <p:embed/>
                </p:oleObj>
              </mc:Choice>
              <mc:Fallback>
                <p:oleObj name="Equazione" r:id="rId13" imgW="723600" imgH="2286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5" y="3000375"/>
                        <a:ext cx="11287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cxnSp>
        <p:nvCxnSpPr>
          <p:cNvPr id="51" name="Connettore 2 50">
            <a:extLst>
              <a:ext uri="{FF2B5EF4-FFF2-40B4-BE49-F238E27FC236}">
                <a16:creationId xmlns:a16="http://schemas.microsoft.com/office/drawing/2014/main" id="{12018572-70F6-44DE-9ABD-F3C7F4EC6210}"/>
              </a:ext>
            </a:extLst>
          </p:cNvPr>
          <p:cNvCxnSpPr/>
          <p:nvPr/>
        </p:nvCxnSpPr>
        <p:spPr>
          <a:xfrm>
            <a:off x="2428875" y="2616200"/>
            <a:ext cx="428625"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5608" name="Object 11">
            <a:extLst>
              <a:ext uri="{FF2B5EF4-FFF2-40B4-BE49-F238E27FC236}">
                <a16:creationId xmlns:a16="http://schemas.microsoft.com/office/drawing/2014/main" id="{CCBE6D1F-5B24-496B-8B1B-49D62C383385}"/>
              </a:ext>
            </a:extLst>
          </p:cNvPr>
          <p:cNvGraphicFramePr>
            <a:graphicFrameLocks noChangeAspect="1"/>
          </p:cNvGraphicFramePr>
          <p:nvPr/>
        </p:nvGraphicFramePr>
        <p:xfrm>
          <a:off x="1928813" y="1830388"/>
          <a:ext cx="1009650" cy="277812"/>
        </p:xfrm>
        <a:graphic>
          <a:graphicData uri="http://schemas.openxmlformats.org/presentationml/2006/ole">
            <mc:AlternateContent xmlns:mc="http://schemas.openxmlformats.org/markup-compatibility/2006">
              <mc:Choice xmlns:v="urn:schemas-microsoft-com:vml" Requires="v">
                <p:oleObj spid="_x0000_s25679" name="Equazione" r:id="rId15" imgW="647640" imgH="177480" progId="Equation.3">
                  <p:embed/>
                </p:oleObj>
              </mc:Choice>
              <mc:Fallback>
                <p:oleObj name="Equazione" r:id="rId15" imgW="647640" imgH="17748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8813" y="183038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53" name="Ovale 52">
            <a:extLst>
              <a:ext uri="{FF2B5EF4-FFF2-40B4-BE49-F238E27FC236}">
                <a16:creationId xmlns:a16="http://schemas.microsoft.com/office/drawing/2014/main" id="{E1A87756-37A8-4726-9DF1-5D800FA63297}"/>
              </a:ext>
            </a:extLst>
          </p:cNvPr>
          <p:cNvSpPr/>
          <p:nvPr/>
        </p:nvSpPr>
        <p:spPr>
          <a:xfrm>
            <a:off x="5857875" y="2616200"/>
            <a:ext cx="1571625" cy="78581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54" name="Connettore 2 53">
            <a:extLst>
              <a:ext uri="{FF2B5EF4-FFF2-40B4-BE49-F238E27FC236}">
                <a16:creationId xmlns:a16="http://schemas.microsoft.com/office/drawing/2014/main" id="{9C6AC884-165E-496F-ADFF-E7C59EE093CE}"/>
              </a:ext>
            </a:extLst>
          </p:cNvPr>
          <p:cNvCxnSpPr/>
          <p:nvPr/>
        </p:nvCxnSpPr>
        <p:spPr>
          <a:xfrm flipV="1">
            <a:off x="5500688" y="3402013"/>
            <a:ext cx="928687"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5609" name="Object 12">
            <a:extLst>
              <a:ext uri="{FF2B5EF4-FFF2-40B4-BE49-F238E27FC236}">
                <a16:creationId xmlns:a16="http://schemas.microsoft.com/office/drawing/2014/main" id="{0DAEE14F-3BE6-4DA2-9C37-49BAB8AAD1FD}"/>
              </a:ext>
            </a:extLst>
          </p:cNvPr>
          <p:cNvGraphicFramePr>
            <a:graphicFrameLocks noChangeAspect="1"/>
          </p:cNvGraphicFramePr>
          <p:nvPr/>
        </p:nvGraphicFramePr>
        <p:xfrm>
          <a:off x="4876800" y="3586163"/>
          <a:ext cx="623888" cy="222250"/>
        </p:xfrm>
        <a:graphic>
          <a:graphicData uri="http://schemas.openxmlformats.org/presentationml/2006/ole">
            <mc:AlternateContent xmlns:mc="http://schemas.openxmlformats.org/markup-compatibility/2006">
              <mc:Choice xmlns:v="urn:schemas-microsoft-com:vml" Requires="v">
                <p:oleObj spid="_x0000_s25680" name="Equazione" r:id="rId17" imgW="495000" imgH="177480" progId="Equation.3">
                  <p:embed/>
                </p:oleObj>
              </mc:Choice>
              <mc:Fallback>
                <p:oleObj name="Equazione" r:id="rId17" imgW="495000" imgH="17748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6800" y="3586163"/>
                        <a:ext cx="62388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CC"/>
                            </a:solidFill>
                            <a:miter lim="800000"/>
                            <a:headEnd/>
                            <a:tailEnd/>
                          </a14:hiddenLine>
                        </a:ext>
                      </a:extLst>
                    </p:spPr>
                  </p:pic>
                </p:oleObj>
              </mc:Fallback>
            </mc:AlternateContent>
          </a:graphicData>
        </a:graphic>
      </p:graphicFrame>
      <p:graphicFrame>
        <p:nvGraphicFramePr>
          <p:cNvPr id="25610" name="Object 13">
            <a:extLst>
              <a:ext uri="{FF2B5EF4-FFF2-40B4-BE49-F238E27FC236}">
                <a16:creationId xmlns:a16="http://schemas.microsoft.com/office/drawing/2014/main" id="{E58EE921-DFB1-44A6-9E38-81FA1DAA013B}"/>
              </a:ext>
            </a:extLst>
          </p:cNvPr>
          <p:cNvGraphicFramePr>
            <a:graphicFrameLocks noChangeAspect="1"/>
          </p:cNvGraphicFramePr>
          <p:nvPr/>
        </p:nvGraphicFramePr>
        <p:xfrm>
          <a:off x="7170738" y="4357688"/>
          <a:ext cx="1187450" cy="357187"/>
        </p:xfrm>
        <a:graphic>
          <a:graphicData uri="http://schemas.openxmlformats.org/presentationml/2006/ole">
            <mc:AlternateContent xmlns:mc="http://schemas.openxmlformats.org/markup-compatibility/2006">
              <mc:Choice xmlns:v="urn:schemas-microsoft-com:vml" Requires="v">
                <p:oleObj spid="_x0000_s25681" name="Equazione" r:id="rId19" imgW="761760" imgH="228600" progId="Equation.3">
                  <p:embed/>
                </p:oleObj>
              </mc:Choice>
              <mc:Fallback>
                <p:oleObj name="Equazione" r:id="rId19" imgW="761760" imgH="2286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70738" y="4357688"/>
                        <a:ext cx="11874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sp>
        <p:nvSpPr>
          <p:cNvPr id="37" name="Segnaposto piè di pagina 4">
            <a:extLst>
              <a:ext uri="{FF2B5EF4-FFF2-40B4-BE49-F238E27FC236}">
                <a16:creationId xmlns:a16="http://schemas.microsoft.com/office/drawing/2014/main" id="{7B45DF51-7EA4-439D-9A67-2572F68C6D1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FCDE45F-DB54-4716-87F5-C7A86F61CFFE}"/>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35843" name="Rectangle 3">
            <a:extLst>
              <a:ext uri="{FF2B5EF4-FFF2-40B4-BE49-F238E27FC236}">
                <a16:creationId xmlns:a16="http://schemas.microsoft.com/office/drawing/2014/main" id="{78BBCF4F-A9B6-4DD9-B52C-65046F0BBF68}"/>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4" name="Rectangle 4">
            <a:extLst>
              <a:ext uri="{FF2B5EF4-FFF2-40B4-BE49-F238E27FC236}">
                <a16:creationId xmlns:a16="http://schemas.microsoft.com/office/drawing/2014/main" id="{60D93329-531C-4EF1-B391-140E0BA0E3DE}"/>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5" name="Rectangle 6">
            <a:extLst>
              <a:ext uri="{FF2B5EF4-FFF2-40B4-BE49-F238E27FC236}">
                <a16:creationId xmlns:a16="http://schemas.microsoft.com/office/drawing/2014/main" id="{364635A7-824E-419F-AEE0-A69FAB93CEC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6" name="Rectangle 10">
            <a:extLst>
              <a:ext uri="{FF2B5EF4-FFF2-40B4-BE49-F238E27FC236}">
                <a16:creationId xmlns:a16="http://schemas.microsoft.com/office/drawing/2014/main" id="{A87D71E1-7FD1-41DE-BE20-32EC94C1A238}"/>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5847" name="Segnaposto numero diapositiva 8">
            <a:extLst>
              <a:ext uri="{FF2B5EF4-FFF2-40B4-BE49-F238E27FC236}">
                <a16:creationId xmlns:a16="http://schemas.microsoft.com/office/drawing/2014/main" id="{BBA7E389-50B0-430C-8295-738B4A53F6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5D7F33-107D-4A40-B8A4-356D4CAE6202}" type="slidenum">
              <a:rPr lang="it-IT" altLang="it-IT" sz="1400"/>
              <a:pPr eaLnBrk="1" hangingPunct="1"/>
              <a:t>4</a:t>
            </a:fld>
            <a:endParaRPr lang="it-IT" altLang="it-IT" sz="1400"/>
          </a:p>
        </p:txBody>
      </p:sp>
      <p:cxnSp>
        <p:nvCxnSpPr>
          <p:cNvPr id="13" name="Connettore 2 12">
            <a:extLst>
              <a:ext uri="{FF2B5EF4-FFF2-40B4-BE49-F238E27FC236}">
                <a16:creationId xmlns:a16="http://schemas.microsoft.com/office/drawing/2014/main" id="{DBFA2213-DB3E-45C0-8EC5-7F46C9A2D40A}"/>
              </a:ext>
            </a:extLst>
          </p:cNvPr>
          <p:cNvCxnSpPr/>
          <p:nvPr/>
        </p:nvCxnSpPr>
        <p:spPr>
          <a:xfrm>
            <a:off x="4714875" y="2641600"/>
            <a:ext cx="3357563"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0E9341F0-B713-40A0-B637-7019DC7CEF55}"/>
              </a:ext>
            </a:extLst>
          </p:cNvPr>
          <p:cNvCxnSpPr/>
          <p:nvPr/>
        </p:nvCxnSpPr>
        <p:spPr>
          <a:xfrm rot="16200000" flipV="1">
            <a:off x="3644106" y="1705769"/>
            <a:ext cx="2436813" cy="9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Figura a mano libera 15">
            <a:extLst>
              <a:ext uri="{FF2B5EF4-FFF2-40B4-BE49-F238E27FC236}">
                <a16:creationId xmlns:a16="http://schemas.microsoft.com/office/drawing/2014/main" id="{3E084BE3-8C32-48C4-828D-5D4D53FB8E38}"/>
              </a:ext>
            </a:extLst>
          </p:cNvPr>
          <p:cNvSpPr/>
          <p:nvPr/>
        </p:nvSpPr>
        <p:spPr>
          <a:xfrm>
            <a:off x="5265738" y="1050925"/>
            <a:ext cx="2190750" cy="1268413"/>
          </a:xfrm>
          <a:custGeom>
            <a:avLst/>
            <a:gdLst>
              <a:gd name="connsiteX0" fmla="*/ 0 w 2191407"/>
              <a:gd name="connsiteY0" fmla="*/ 1024758 h 1269124"/>
              <a:gd name="connsiteX1" fmla="*/ 173420 w 2191407"/>
              <a:gd name="connsiteY1" fmla="*/ 1182414 h 1269124"/>
              <a:gd name="connsiteX2" fmla="*/ 378372 w 2191407"/>
              <a:gd name="connsiteY2" fmla="*/ 1245476 h 1269124"/>
              <a:gd name="connsiteX3" fmla="*/ 788276 w 2191407"/>
              <a:gd name="connsiteY3" fmla="*/ 1245476 h 1269124"/>
              <a:gd name="connsiteX4" fmla="*/ 1150883 w 2191407"/>
              <a:gd name="connsiteY4" fmla="*/ 1103586 h 1269124"/>
              <a:gd name="connsiteX5" fmla="*/ 1466193 w 2191407"/>
              <a:gd name="connsiteY5" fmla="*/ 882869 h 1269124"/>
              <a:gd name="connsiteX6" fmla="*/ 1828800 w 2191407"/>
              <a:gd name="connsiteY6" fmla="*/ 520262 h 1269124"/>
              <a:gd name="connsiteX7" fmla="*/ 2096814 w 2191407"/>
              <a:gd name="connsiteY7" fmla="*/ 204951 h 1269124"/>
              <a:gd name="connsiteX8" fmla="*/ 2191407 w 2191407"/>
              <a:gd name="connsiteY8" fmla="*/ 0 h 126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1407" h="1269124">
                <a:moveTo>
                  <a:pt x="0" y="1024758"/>
                </a:moveTo>
                <a:cubicBezTo>
                  <a:pt x="55179" y="1085193"/>
                  <a:pt x="110358" y="1145628"/>
                  <a:pt x="173420" y="1182414"/>
                </a:cubicBezTo>
                <a:cubicBezTo>
                  <a:pt x="236482" y="1219200"/>
                  <a:pt x="275896" y="1234966"/>
                  <a:pt x="378372" y="1245476"/>
                </a:cubicBezTo>
                <a:cubicBezTo>
                  <a:pt x="480848" y="1255986"/>
                  <a:pt x="659524" y="1269124"/>
                  <a:pt x="788276" y="1245476"/>
                </a:cubicBezTo>
                <a:cubicBezTo>
                  <a:pt x="917028" y="1221828"/>
                  <a:pt x="1037897" y="1164021"/>
                  <a:pt x="1150883" y="1103586"/>
                </a:cubicBezTo>
                <a:cubicBezTo>
                  <a:pt x="1263869" y="1043152"/>
                  <a:pt x="1353207" y="980090"/>
                  <a:pt x="1466193" y="882869"/>
                </a:cubicBezTo>
                <a:cubicBezTo>
                  <a:pt x="1579179" y="785648"/>
                  <a:pt x="1723697" y="633248"/>
                  <a:pt x="1828800" y="520262"/>
                </a:cubicBezTo>
                <a:cubicBezTo>
                  <a:pt x="1933903" y="407276"/>
                  <a:pt x="2036380" y="291661"/>
                  <a:pt x="2096814" y="204951"/>
                </a:cubicBezTo>
                <a:cubicBezTo>
                  <a:pt x="2157248" y="118241"/>
                  <a:pt x="2174327" y="59120"/>
                  <a:pt x="2191407" y="0"/>
                </a:cubicBezTo>
              </a:path>
            </a:pathLst>
          </a:custGeom>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it-IT"/>
          </a:p>
        </p:txBody>
      </p:sp>
      <p:cxnSp>
        <p:nvCxnSpPr>
          <p:cNvPr id="18" name="Connettore 1 17">
            <a:extLst>
              <a:ext uri="{FF2B5EF4-FFF2-40B4-BE49-F238E27FC236}">
                <a16:creationId xmlns:a16="http://schemas.microsoft.com/office/drawing/2014/main" id="{A742EBEC-254C-4342-8AC9-9679D128ADCE}"/>
              </a:ext>
            </a:extLst>
          </p:cNvPr>
          <p:cNvCxnSpPr/>
          <p:nvPr/>
        </p:nvCxnSpPr>
        <p:spPr>
          <a:xfrm>
            <a:off x="5000625" y="1498600"/>
            <a:ext cx="2643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ttore 1 18">
            <a:extLst>
              <a:ext uri="{FF2B5EF4-FFF2-40B4-BE49-F238E27FC236}">
                <a16:creationId xmlns:a16="http://schemas.microsoft.com/office/drawing/2014/main" id="{6578DF95-FF80-4891-906E-1C7C7CAA9A89}"/>
              </a:ext>
            </a:extLst>
          </p:cNvPr>
          <p:cNvCxnSpPr/>
          <p:nvPr/>
        </p:nvCxnSpPr>
        <p:spPr>
          <a:xfrm flipV="1">
            <a:off x="5153025" y="1785938"/>
            <a:ext cx="22764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ttore 1 19">
            <a:extLst>
              <a:ext uri="{FF2B5EF4-FFF2-40B4-BE49-F238E27FC236}">
                <a16:creationId xmlns:a16="http://schemas.microsoft.com/office/drawing/2014/main" id="{C4BE3AB9-71B0-4CFA-8391-F5237ADBCAAC}"/>
              </a:ext>
            </a:extLst>
          </p:cNvPr>
          <p:cNvCxnSpPr/>
          <p:nvPr/>
        </p:nvCxnSpPr>
        <p:spPr>
          <a:xfrm>
            <a:off x="5072063" y="2143125"/>
            <a:ext cx="2000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e 24">
            <a:extLst>
              <a:ext uri="{FF2B5EF4-FFF2-40B4-BE49-F238E27FC236}">
                <a16:creationId xmlns:a16="http://schemas.microsoft.com/office/drawing/2014/main" id="{4691C32D-B25E-406C-A68C-85198C63A267}"/>
              </a:ext>
            </a:extLst>
          </p:cNvPr>
          <p:cNvSpPr/>
          <p:nvPr/>
        </p:nvSpPr>
        <p:spPr>
          <a:xfrm>
            <a:off x="7143750" y="142875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6" name="Ovale 25">
            <a:extLst>
              <a:ext uri="{FF2B5EF4-FFF2-40B4-BE49-F238E27FC236}">
                <a16:creationId xmlns:a16="http://schemas.microsoft.com/office/drawing/2014/main" id="{1F647A91-BA44-4A6D-B03D-705546A9A1E2}"/>
              </a:ext>
            </a:extLst>
          </p:cNvPr>
          <p:cNvSpPr/>
          <p:nvPr/>
        </p:nvSpPr>
        <p:spPr>
          <a:xfrm>
            <a:off x="6858000" y="171450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7" name="Ovale 26">
            <a:extLst>
              <a:ext uri="{FF2B5EF4-FFF2-40B4-BE49-F238E27FC236}">
                <a16:creationId xmlns:a16="http://schemas.microsoft.com/office/drawing/2014/main" id="{B096613D-2D27-4939-8AE9-CD0689B9A3A4}"/>
              </a:ext>
            </a:extLst>
          </p:cNvPr>
          <p:cNvSpPr/>
          <p:nvPr/>
        </p:nvSpPr>
        <p:spPr>
          <a:xfrm>
            <a:off x="6429375" y="20716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5858" name="Rettangolo 27">
            <a:extLst>
              <a:ext uri="{FF2B5EF4-FFF2-40B4-BE49-F238E27FC236}">
                <a16:creationId xmlns:a16="http://schemas.microsoft.com/office/drawing/2014/main" id="{BA366E5E-E203-425E-BD68-8DE489229066}"/>
              </a:ext>
            </a:extLst>
          </p:cNvPr>
          <p:cNvSpPr>
            <a:spLocks noChangeArrowheads="1"/>
          </p:cNvSpPr>
          <p:nvPr/>
        </p:nvSpPr>
        <p:spPr bwMode="auto">
          <a:xfrm>
            <a:off x="7643813" y="1304925"/>
            <a:ext cx="1190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100% (</a:t>
            </a:r>
            <a:r>
              <a:rPr lang="it-IT" altLang="it-IT" sz="1600">
                <a:latin typeface="Symbol" panose="05050102010706020507" pitchFamily="18" charset="2"/>
                <a:cs typeface="Times New Roman" panose="02020603050405020304" pitchFamily="18" charset="0"/>
              </a:rPr>
              <a:t>j=1)</a:t>
            </a:r>
            <a:endParaRPr lang="it-IT" altLang="it-IT" sz="1600"/>
          </a:p>
        </p:txBody>
      </p:sp>
      <p:sp>
        <p:nvSpPr>
          <p:cNvPr id="35859" name="Rettangolo 28">
            <a:extLst>
              <a:ext uri="{FF2B5EF4-FFF2-40B4-BE49-F238E27FC236}">
                <a16:creationId xmlns:a16="http://schemas.microsoft.com/office/drawing/2014/main" id="{CE7646A0-E882-4997-BED3-AC3A373BC466}"/>
              </a:ext>
            </a:extLst>
          </p:cNvPr>
          <p:cNvSpPr>
            <a:spLocks noChangeArrowheads="1"/>
          </p:cNvSpPr>
          <p:nvPr/>
        </p:nvSpPr>
        <p:spPr bwMode="auto">
          <a:xfrm>
            <a:off x="7429500" y="1662113"/>
            <a:ext cx="1344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75% (</a:t>
            </a:r>
            <a:r>
              <a:rPr lang="it-IT" altLang="it-IT" sz="1600">
                <a:latin typeface="Symbol" panose="05050102010706020507" pitchFamily="18" charset="2"/>
                <a:cs typeface="Times New Roman" panose="02020603050405020304" pitchFamily="18" charset="0"/>
              </a:rPr>
              <a:t>j=0.75)</a:t>
            </a:r>
            <a:endParaRPr lang="it-IT" altLang="it-IT" sz="1600"/>
          </a:p>
        </p:txBody>
      </p:sp>
      <p:sp>
        <p:nvSpPr>
          <p:cNvPr id="35860" name="Rettangolo 29">
            <a:extLst>
              <a:ext uri="{FF2B5EF4-FFF2-40B4-BE49-F238E27FC236}">
                <a16:creationId xmlns:a16="http://schemas.microsoft.com/office/drawing/2014/main" id="{DC92224C-2568-4E51-B42E-2F24FB761858}"/>
              </a:ext>
            </a:extLst>
          </p:cNvPr>
          <p:cNvSpPr>
            <a:spLocks noChangeArrowheads="1"/>
          </p:cNvSpPr>
          <p:nvPr/>
        </p:nvSpPr>
        <p:spPr bwMode="auto">
          <a:xfrm>
            <a:off x="7000875" y="2019300"/>
            <a:ext cx="1344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50% (</a:t>
            </a:r>
            <a:r>
              <a:rPr lang="it-IT" altLang="it-IT" sz="1600">
                <a:latin typeface="Symbol" panose="05050102010706020507" pitchFamily="18" charset="2"/>
                <a:cs typeface="Times New Roman" panose="02020603050405020304" pitchFamily="18" charset="0"/>
              </a:rPr>
              <a:t>j=0.50)</a:t>
            </a:r>
            <a:endParaRPr lang="it-IT" altLang="it-IT" sz="1600"/>
          </a:p>
        </p:txBody>
      </p:sp>
      <p:sp>
        <p:nvSpPr>
          <p:cNvPr id="35861" name="Rettangolo 30">
            <a:extLst>
              <a:ext uri="{FF2B5EF4-FFF2-40B4-BE49-F238E27FC236}">
                <a16:creationId xmlns:a16="http://schemas.microsoft.com/office/drawing/2014/main" id="{737A2663-4A6F-4D30-92BA-BABB3266591D}"/>
              </a:ext>
            </a:extLst>
          </p:cNvPr>
          <p:cNvSpPr>
            <a:spLocks noChangeArrowheads="1"/>
          </p:cNvSpPr>
          <p:nvPr/>
        </p:nvSpPr>
        <p:spPr bwMode="auto">
          <a:xfrm>
            <a:off x="5072063" y="71438"/>
            <a:ext cx="3646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Per data quota posso ovviamente variare la velocità attraverso la “manetta” o grado di ammissione</a:t>
            </a:r>
            <a:endParaRPr lang="it-IT" altLang="it-IT" sz="1800"/>
          </a:p>
        </p:txBody>
      </p:sp>
      <p:sp>
        <p:nvSpPr>
          <p:cNvPr id="35862" name="Rettangolo 31">
            <a:extLst>
              <a:ext uri="{FF2B5EF4-FFF2-40B4-BE49-F238E27FC236}">
                <a16:creationId xmlns:a16="http://schemas.microsoft.com/office/drawing/2014/main" id="{3B9CDA5E-77F0-4AD0-8C16-3D51BCBF03AA}"/>
              </a:ext>
            </a:extLst>
          </p:cNvPr>
          <p:cNvSpPr>
            <a:spLocks noChangeArrowheads="1"/>
          </p:cNvSpPr>
          <p:nvPr/>
        </p:nvSpPr>
        <p:spPr bwMode="auto">
          <a:xfrm>
            <a:off x="71438" y="4572000"/>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In corrispondenza del massimo grado di ammissione, considerando il settaggio del motore MAX CRUISE, avrò la massima velocità di crociera in volo livellato a quella quota.</a:t>
            </a:r>
          </a:p>
        </p:txBody>
      </p:sp>
      <p:sp>
        <p:nvSpPr>
          <p:cNvPr id="35863" name="Rettangolo 32">
            <a:extLst>
              <a:ext uri="{FF2B5EF4-FFF2-40B4-BE49-F238E27FC236}">
                <a16:creationId xmlns:a16="http://schemas.microsoft.com/office/drawing/2014/main" id="{EC14110B-796A-4977-97F6-DA4D95A858A4}"/>
              </a:ext>
            </a:extLst>
          </p:cNvPr>
          <p:cNvSpPr>
            <a:spLocks noChangeArrowheads="1"/>
          </p:cNvSpPr>
          <p:nvPr/>
        </p:nvSpPr>
        <p:spPr bwMode="auto">
          <a:xfrm>
            <a:off x="5500688" y="3028950"/>
            <a:ext cx="2676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cs typeface="Times New Roman" panose="02020603050405020304" pitchFamily="18" charset="0"/>
              </a:rPr>
              <a:t>Tipico velivolo ad elica</a:t>
            </a:r>
            <a:endParaRPr lang="it-IT" altLang="it-IT" sz="2000" b="1"/>
          </a:p>
        </p:txBody>
      </p:sp>
      <p:pic>
        <p:nvPicPr>
          <p:cNvPr id="35864" name="Oggetto 6">
            <a:extLst>
              <a:ext uri="{FF2B5EF4-FFF2-40B4-BE49-F238E27FC236}">
                <a16:creationId xmlns:a16="http://schemas.microsoft.com/office/drawing/2014/main" id="{77A7BD76-D62A-4842-B06C-DF7E88EB82F3}"/>
              </a:ext>
            </a:extLst>
          </p:cNvPr>
          <p:cNvPicPr>
            <a:picLocks noChangeArrowheads="1"/>
          </p:cNvPicPr>
          <p:nvPr/>
        </p:nvPicPr>
        <p:blipFill>
          <a:blip r:embed="rId2">
            <a:extLst>
              <a:ext uri="{28A0092B-C50C-407E-A947-70E740481C1C}">
                <a14:useLocalDpi xmlns:a14="http://schemas.microsoft.com/office/drawing/2010/main" val="0"/>
              </a:ext>
            </a:extLst>
          </a:blip>
          <a:srcRect l="-1952" t="-1767" r="-893" b="-230"/>
          <a:stretch>
            <a:fillRect/>
          </a:stretch>
        </p:blipFill>
        <p:spPr bwMode="auto">
          <a:xfrm>
            <a:off x="0" y="714375"/>
            <a:ext cx="428625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Rettangolo 10">
            <a:extLst>
              <a:ext uri="{FF2B5EF4-FFF2-40B4-BE49-F238E27FC236}">
                <a16:creationId xmlns:a16="http://schemas.microsoft.com/office/drawing/2014/main" id="{6A424F1D-CB86-4243-8C2D-61709882B606}"/>
              </a:ext>
            </a:extLst>
          </p:cNvPr>
          <p:cNvSpPr>
            <a:spLocks noChangeArrowheads="1"/>
          </p:cNvSpPr>
          <p:nvPr/>
        </p:nvSpPr>
        <p:spPr bwMode="auto">
          <a:xfrm>
            <a:off x="928688" y="714375"/>
            <a:ext cx="2576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cs typeface="Times New Roman" panose="02020603050405020304" pitchFamily="18" charset="0"/>
              </a:rPr>
              <a:t>Tipico velivolo a getto</a:t>
            </a:r>
            <a:endParaRPr lang="it-IT" altLang="it-IT" sz="2000" b="1"/>
          </a:p>
        </p:txBody>
      </p:sp>
      <p:pic>
        <p:nvPicPr>
          <p:cNvPr id="35866" name="Oggetto 8">
            <a:extLst>
              <a:ext uri="{FF2B5EF4-FFF2-40B4-BE49-F238E27FC236}">
                <a16:creationId xmlns:a16="http://schemas.microsoft.com/office/drawing/2014/main" id="{5B3F23A2-08F7-4298-94E1-374175111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73" t="-1743" r="-989" b="-261"/>
          <a:stretch>
            <a:fillRect/>
          </a:stretch>
        </p:blipFill>
        <p:spPr bwMode="auto">
          <a:xfrm>
            <a:off x="4557713" y="3052763"/>
            <a:ext cx="4443412"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egnaposto piè di pagina 4">
            <a:extLst>
              <a:ext uri="{FF2B5EF4-FFF2-40B4-BE49-F238E27FC236}">
                <a16:creationId xmlns:a16="http://schemas.microsoft.com/office/drawing/2014/main" id="{0E08176F-56DA-4378-BA2E-C54742981F3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2">
            <a:extLst>
              <a:ext uri="{FF2B5EF4-FFF2-40B4-BE49-F238E27FC236}">
                <a16:creationId xmlns:a16="http://schemas.microsoft.com/office/drawing/2014/main" id="{9D05D662-872C-4F3D-B459-68344C48A7E8}"/>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6637" name="Rectangle 3">
            <a:extLst>
              <a:ext uri="{FF2B5EF4-FFF2-40B4-BE49-F238E27FC236}">
                <a16:creationId xmlns:a16="http://schemas.microsoft.com/office/drawing/2014/main" id="{2663B615-ECD2-4879-8228-B5FE60003D7E}"/>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6638" name="Rectangle 5">
            <a:extLst>
              <a:ext uri="{FF2B5EF4-FFF2-40B4-BE49-F238E27FC236}">
                <a16:creationId xmlns:a16="http://schemas.microsoft.com/office/drawing/2014/main" id="{D5D2C0E7-67DA-48E6-BFA2-1139FB06FD0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39" name="Rectangle 6">
            <a:extLst>
              <a:ext uri="{FF2B5EF4-FFF2-40B4-BE49-F238E27FC236}">
                <a16:creationId xmlns:a16="http://schemas.microsoft.com/office/drawing/2014/main" id="{CBFD57D9-5379-4F5C-9D1B-950E4ED4144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0" name="Rectangle 7">
            <a:extLst>
              <a:ext uri="{FF2B5EF4-FFF2-40B4-BE49-F238E27FC236}">
                <a16:creationId xmlns:a16="http://schemas.microsoft.com/office/drawing/2014/main" id="{B2992A1A-B48E-4584-A87F-0E09CA0BE351}"/>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1" name="Rectangle 8">
            <a:extLst>
              <a:ext uri="{FF2B5EF4-FFF2-40B4-BE49-F238E27FC236}">
                <a16:creationId xmlns:a16="http://schemas.microsoft.com/office/drawing/2014/main" id="{DCFF0B4A-C424-4350-9C94-8085FB39A82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2" name="Rectangle 9">
            <a:extLst>
              <a:ext uri="{FF2B5EF4-FFF2-40B4-BE49-F238E27FC236}">
                <a16:creationId xmlns:a16="http://schemas.microsoft.com/office/drawing/2014/main" id="{2DCCD32E-F013-4890-8ACA-D720A5AB6F0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3" name="Rectangle 10">
            <a:extLst>
              <a:ext uri="{FF2B5EF4-FFF2-40B4-BE49-F238E27FC236}">
                <a16:creationId xmlns:a16="http://schemas.microsoft.com/office/drawing/2014/main" id="{8E2CAA31-86EA-455A-84F5-6EBE92F9956B}"/>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4" name="Rectangle 11">
            <a:extLst>
              <a:ext uri="{FF2B5EF4-FFF2-40B4-BE49-F238E27FC236}">
                <a16:creationId xmlns:a16="http://schemas.microsoft.com/office/drawing/2014/main" id="{E78BDCBF-94C2-44CF-ADBD-492D8333635F}"/>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5" name="Rectangle 12">
            <a:extLst>
              <a:ext uri="{FF2B5EF4-FFF2-40B4-BE49-F238E27FC236}">
                <a16:creationId xmlns:a16="http://schemas.microsoft.com/office/drawing/2014/main" id="{519DC34E-629B-40F9-B984-41358310F69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6" name="Rectangle 13">
            <a:extLst>
              <a:ext uri="{FF2B5EF4-FFF2-40B4-BE49-F238E27FC236}">
                <a16:creationId xmlns:a16="http://schemas.microsoft.com/office/drawing/2014/main" id="{F3AC3A13-33FD-4690-92D0-40450D4C43E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7" name="Rectangle 14">
            <a:extLst>
              <a:ext uri="{FF2B5EF4-FFF2-40B4-BE49-F238E27FC236}">
                <a16:creationId xmlns:a16="http://schemas.microsoft.com/office/drawing/2014/main" id="{1591034F-031A-4BD7-9004-821D4706A799}"/>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8" name="Rectangle 15">
            <a:extLst>
              <a:ext uri="{FF2B5EF4-FFF2-40B4-BE49-F238E27FC236}">
                <a16:creationId xmlns:a16="http://schemas.microsoft.com/office/drawing/2014/main" id="{D5E32EE5-E45F-4F1B-A88D-189AC70E323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49" name="Rectangle 16">
            <a:extLst>
              <a:ext uri="{FF2B5EF4-FFF2-40B4-BE49-F238E27FC236}">
                <a16:creationId xmlns:a16="http://schemas.microsoft.com/office/drawing/2014/main" id="{FB495A6D-2070-4609-8400-20AD2586BA45}"/>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0" name="Rectangle 17">
            <a:extLst>
              <a:ext uri="{FF2B5EF4-FFF2-40B4-BE49-F238E27FC236}">
                <a16:creationId xmlns:a16="http://schemas.microsoft.com/office/drawing/2014/main" id="{FEB8FDC0-0B21-4D2C-82D5-957C3558E450}"/>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1" name="Rectangle 18">
            <a:extLst>
              <a:ext uri="{FF2B5EF4-FFF2-40B4-BE49-F238E27FC236}">
                <a16:creationId xmlns:a16="http://schemas.microsoft.com/office/drawing/2014/main" id="{4CEE5127-3AE1-4F77-B3E0-E945987DC83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2" name="Rectangle 20">
            <a:extLst>
              <a:ext uri="{FF2B5EF4-FFF2-40B4-BE49-F238E27FC236}">
                <a16:creationId xmlns:a16="http://schemas.microsoft.com/office/drawing/2014/main" id="{470225FB-0C00-4FE9-9CA1-AEFA53AA0C26}"/>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6653" name="Segnaposto numero diapositiva 20">
            <a:extLst>
              <a:ext uri="{FF2B5EF4-FFF2-40B4-BE49-F238E27FC236}">
                <a16:creationId xmlns:a16="http://schemas.microsoft.com/office/drawing/2014/main" id="{1E4547E2-B6BD-42ED-A007-78EB135E94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B4F780-4352-452E-9A53-EE38D59825D5}" type="slidenum">
              <a:rPr lang="it-IT" altLang="it-IT" sz="1400"/>
              <a:pPr eaLnBrk="1" hangingPunct="1"/>
              <a:t>40</a:t>
            </a:fld>
            <a:endParaRPr lang="it-IT" altLang="it-IT" sz="1400"/>
          </a:p>
        </p:txBody>
      </p:sp>
      <p:sp>
        <p:nvSpPr>
          <p:cNvPr id="26655" name="Rettangolo 24">
            <a:extLst>
              <a:ext uri="{FF2B5EF4-FFF2-40B4-BE49-F238E27FC236}">
                <a16:creationId xmlns:a16="http://schemas.microsoft.com/office/drawing/2014/main" id="{51F77370-882C-40DB-974D-D6716CF733CC}"/>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sp>
        <p:nvSpPr>
          <p:cNvPr id="26656" name="Rettangolo 26">
            <a:extLst>
              <a:ext uri="{FF2B5EF4-FFF2-40B4-BE49-F238E27FC236}">
                <a16:creationId xmlns:a16="http://schemas.microsoft.com/office/drawing/2014/main" id="{CEFB191A-0549-40D9-8028-A778E5C889F7}"/>
              </a:ext>
            </a:extLst>
          </p:cNvPr>
          <p:cNvSpPr>
            <a:spLocks noChangeArrowheads="1"/>
          </p:cNvSpPr>
          <p:nvPr/>
        </p:nvSpPr>
        <p:spPr bwMode="auto">
          <a:xfrm>
            <a:off x="0" y="987425"/>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Approccio analitico (senza effetti comprimibilità).</a:t>
            </a:r>
          </a:p>
        </p:txBody>
      </p:sp>
      <p:sp>
        <p:nvSpPr>
          <p:cNvPr id="28" name="Rettangolo 27">
            <a:extLst>
              <a:ext uri="{FF2B5EF4-FFF2-40B4-BE49-F238E27FC236}">
                <a16:creationId xmlns:a16="http://schemas.microsoft.com/office/drawing/2014/main" id="{2609E002-5644-4FBF-9C64-353EAAA58122}"/>
              </a:ext>
            </a:extLst>
          </p:cNvPr>
          <p:cNvSpPr/>
          <p:nvPr/>
        </p:nvSpPr>
        <p:spPr>
          <a:xfrm>
            <a:off x="19050" y="642938"/>
            <a:ext cx="8910638" cy="369887"/>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graphicFrame>
        <p:nvGraphicFramePr>
          <p:cNvPr id="26626" name="Object 15">
            <a:extLst>
              <a:ext uri="{FF2B5EF4-FFF2-40B4-BE49-F238E27FC236}">
                <a16:creationId xmlns:a16="http://schemas.microsoft.com/office/drawing/2014/main" id="{6430FD90-0FBC-4BC7-8994-A88EFF60C432}"/>
              </a:ext>
            </a:extLst>
          </p:cNvPr>
          <p:cNvGraphicFramePr>
            <a:graphicFrameLocks noChangeAspect="1"/>
          </p:cNvGraphicFramePr>
          <p:nvPr/>
        </p:nvGraphicFramePr>
        <p:xfrm>
          <a:off x="146050" y="1466850"/>
          <a:ext cx="2139950" cy="655638"/>
        </p:xfrm>
        <a:graphic>
          <a:graphicData uri="http://schemas.openxmlformats.org/presentationml/2006/ole">
            <mc:AlternateContent xmlns:mc="http://schemas.openxmlformats.org/markup-compatibility/2006">
              <mc:Choice xmlns:v="urn:schemas-microsoft-com:vml" Requires="v">
                <p:oleObj spid="_x0000_s26699" name="Equazione" r:id="rId3" imgW="1371600" imgH="419040" progId="Equation.3">
                  <p:embed/>
                </p:oleObj>
              </mc:Choice>
              <mc:Fallback>
                <p:oleObj name="Equazione" r:id="rId3" imgW="1371600" imgH="41904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 y="1466850"/>
                        <a:ext cx="213995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6627" name="Object 16">
            <a:extLst>
              <a:ext uri="{FF2B5EF4-FFF2-40B4-BE49-F238E27FC236}">
                <a16:creationId xmlns:a16="http://schemas.microsoft.com/office/drawing/2014/main" id="{B5B2B147-D565-4A66-A367-C807F5DBF896}"/>
              </a:ext>
            </a:extLst>
          </p:cNvPr>
          <p:cNvGraphicFramePr>
            <a:graphicFrameLocks noChangeAspect="1"/>
          </p:cNvGraphicFramePr>
          <p:nvPr/>
        </p:nvGraphicFramePr>
        <p:xfrm>
          <a:off x="2500313" y="1466850"/>
          <a:ext cx="1941512" cy="676275"/>
        </p:xfrm>
        <a:graphic>
          <a:graphicData uri="http://schemas.openxmlformats.org/presentationml/2006/ole">
            <mc:AlternateContent xmlns:mc="http://schemas.openxmlformats.org/markup-compatibility/2006">
              <mc:Choice xmlns:v="urn:schemas-microsoft-com:vml" Requires="v">
                <p:oleObj spid="_x0000_s26700" name="Equazione" r:id="rId5" imgW="1244520" imgH="431640" progId="Equation.3">
                  <p:embed/>
                </p:oleObj>
              </mc:Choice>
              <mc:Fallback>
                <p:oleObj name="Equazione" r:id="rId5" imgW="1244520" imgH="43164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0313" y="1466850"/>
                        <a:ext cx="19415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6628" name="Object 9">
            <a:extLst>
              <a:ext uri="{FF2B5EF4-FFF2-40B4-BE49-F238E27FC236}">
                <a16:creationId xmlns:a16="http://schemas.microsoft.com/office/drawing/2014/main" id="{888196FE-4047-422C-91B3-3EF43846C407}"/>
              </a:ext>
            </a:extLst>
          </p:cNvPr>
          <p:cNvGraphicFramePr>
            <a:graphicFrameLocks noChangeAspect="1"/>
          </p:cNvGraphicFramePr>
          <p:nvPr/>
        </p:nvGraphicFramePr>
        <p:xfrm>
          <a:off x="5000625" y="1466850"/>
          <a:ext cx="1238250" cy="571500"/>
        </p:xfrm>
        <a:graphic>
          <a:graphicData uri="http://schemas.openxmlformats.org/presentationml/2006/ole">
            <mc:AlternateContent xmlns:mc="http://schemas.openxmlformats.org/markup-compatibility/2006">
              <mc:Choice xmlns:v="urn:schemas-microsoft-com:vml" Requires="v">
                <p:oleObj spid="_x0000_s26701" name="Equazione" r:id="rId7" imgW="863280" imgH="393480" progId="Equation.3">
                  <p:embed/>
                </p:oleObj>
              </mc:Choice>
              <mc:Fallback>
                <p:oleObj name="Equazione" r:id="rId7" imgW="86328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25" y="1466850"/>
                        <a:ext cx="12382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10">
            <a:extLst>
              <a:ext uri="{FF2B5EF4-FFF2-40B4-BE49-F238E27FC236}">
                <a16:creationId xmlns:a16="http://schemas.microsoft.com/office/drawing/2014/main" id="{E204380E-4E3B-4F9B-8959-7E3CB6EF9FD5}"/>
              </a:ext>
            </a:extLst>
          </p:cNvPr>
          <p:cNvGraphicFramePr>
            <a:graphicFrameLocks noChangeAspect="1"/>
          </p:cNvGraphicFramePr>
          <p:nvPr/>
        </p:nvGraphicFramePr>
        <p:xfrm>
          <a:off x="6416675" y="1538288"/>
          <a:ext cx="1168400" cy="285750"/>
        </p:xfrm>
        <a:graphic>
          <a:graphicData uri="http://schemas.openxmlformats.org/presentationml/2006/ole">
            <mc:AlternateContent xmlns:mc="http://schemas.openxmlformats.org/markup-compatibility/2006">
              <mc:Choice xmlns:v="urn:schemas-microsoft-com:vml" Requires="v">
                <p:oleObj spid="_x0000_s26702" name="Equazione" r:id="rId9" imgW="736560" imgH="177480" progId="Equation.3">
                  <p:embed/>
                </p:oleObj>
              </mc:Choice>
              <mc:Fallback>
                <p:oleObj name="Equazione" r:id="rId9" imgW="736560" imgH="177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6675" y="1538288"/>
                        <a:ext cx="1168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14">
            <a:extLst>
              <a:ext uri="{FF2B5EF4-FFF2-40B4-BE49-F238E27FC236}">
                <a16:creationId xmlns:a16="http://schemas.microsoft.com/office/drawing/2014/main" id="{8655B73F-4E7E-45D8-8055-596D4522F374}"/>
              </a:ext>
            </a:extLst>
          </p:cNvPr>
          <p:cNvGraphicFramePr>
            <a:graphicFrameLocks noChangeAspect="1"/>
          </p:cNvGraphicFramePr>
          <p:nvPr/>
        </p:nvGraphicFramePr>
        <p:xfrm>
          <a:off x="3429000" y="2357438"/>
          <a:ext cx="3132138" cy="428625"/>
        </p:xfrm>
        <a:graphic>
          <a:graphicData uri="http://schemas.openxmlformats.org/presentationml/2006/ole">
            <mc:AlternateContent xmlns:mc="http://schemas.openxmlformats.org/markup-compatibility/2006">
              <mc:Choice xmlns:v="urn:schemas-microsoft-com:vml" Requires="v">
                <p:oleObj spid="_x0000_s26703" name="Equazione" r:id="rId11" imgW="1879560" imgH="253800" progId="Equation.3">
                  <p:embed/>
                </p:oleObj>
              </mc:Choice>
              <mc:Fallback>
                <p:oleObj name="Equazione" r:id="rId11" imgW="1879560" imgH="2538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2357438"/>
                        <a:ext cx="3132138"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7">
            <a:extLst>
              <a:ext uri="{FF2B5EF4-FFF2-40B4-BE49-F238E27FC236}">
                <a16:creationId xmlns:a16="http://schemas.microsoft.com/office/drawing/2014/main" id="{F17AE61B-B50F-4C9A-97DF-024B84053F15}"/>
              </a:ext>
            </a:extLst>
          </p:cNvPr>
          <p:cNvGraphicFramePr>
            <a:graphicFrameLocks noChangeAspect="1"/>
          </p:cNvGraphicFramePr>
          <p:nvPr/>
        </p:nvGraphicFramePr>
        <p:xfrm>
          <a:off x="180975" y="2276475"/>
          <a:ext cx="2605088" cy="723900"/>
        </p:xfrm>
        <a:graphic>
          <a:graphicData uri="http://schemas.openxmlformats.org/presentationml/2006/ole">
            <mc:AlternateContent xmlns:mc="http://schemas.openxmlformats.org/markup-compatibility/2006">
              <mc:Choice xmlns:v="urn:schemas-microsoft-com:vml" Requires="v">
                <p:oleObj spid="_x0000_s26704" name="Equazione" r:id="rId13" imgW="1650960" imgH="457200" progId="Equation.3">
                  <p:embed/>
                </p:oleObj>
              </mc:Choice>
              <mc:Fallback>
                <p:oleObj name="Equazione" r:id="rId13" imgW="1650960" imgH="457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975" y="2276475"/>
                        <a:ext cx="260508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17">
            <a:extLst>
              <a:ext uri="{FF2B5EF4-FFF2-40B4-BE49-F238E27FC236}">
                <a16:creationId xmlns:a16="http://schemas.microsoft.com/office/drawing/2014/main" id="{12584C9E-1102-4AA5-BD59-09BE0FC076BE}"/>
              </a:ext>
            </a:extLst>
          </p:cNvPr>
          <p:cNvGraphicFramePr>
            <a:graphicFrameLocks noChangeAspect="1"/>
          </p:cNvGraphicFramePr>
          <p:nvPr/>
        </p:nvGraphicFramePr>
        <p:xfrm>
          <a:off x="3036888" y="4000500"/>
          <a:ext cx="5675312" cy="817563"/>
        </p:xfrm>
        <a:graphic>
          <a:graphicData uri="http://schemas.openxmlformats.org/presentationml/2006/ole">
            <mc:AlternateContent xmlns:mc="http://schemas.openxmlformats.org/markup-compatibility/2006">
              <mc:Choice xmlns:v="urn:schemas-microsoft-com:vml" Requires="v">
                <p:oleObj spid="_x0000_s26705" name="Equazione" r:id="rId15" imgW="3365280" imgH="482400" progId="Equation.3">
                  <p:embed/>
                </p:oleObj>
              </mc:Choice>
              <mc:Fallback>
                <p:oleObj name="Equazione" r:id="rId15" imgW="3365280" imgH="48240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36888" y="4000500"/>
                        <a:ext cx="5675312" cy="817563"/>
                      </a:xfrm>
                      <a:prstGeom prst="rect">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11">
            <a:extLst>
              <a:ext uri="{FF2B5EF4-FFF2-40B4-BE49-F238E27FC236}">
                <a16:creationId xmlns:a16="http://schemas.microsoft.com/office/drawing/2014/main" id="{966FA1CE-B238-47E3-A7E2-534FD00B0ECB}"/>
              </a:ext>
            </a:extLst>
          </p:cNvPr>
          <p:cNvGraphicFramePr>
            <a:graphicFrameLocks noChangeAspect="1"/>
          </p:cNvGraphicFramePr>
          <p:nvPr/>
        </p:nvGraphicFramePr>
        <p:xfrm>
          <a:off x="6654800" y="3143250"/>
          <a:ext cx="1290638" cy="377825"/>
        </p:xfrm>
        <a:graphic>
          <a:graphicData uri="http://schemas.openxmlformats.org/presentationml/2006/ole">
            <mc:AlternateContent xmlns:mc="http://schemas.openxmlformats.org/markup-compatibility/2006">
              <mc:Choice xmlns:v="urn:schemas-microsoft-com:vml" Requires="v">
                <p:oleObj spid="_x0000_s26706" name="Equazione" r:id="rId17" imgW="774360" imgH="228600" progId="Equation.3">
                  <p:embed/>
                </p:oleObj>
              </mc:Choice>
              <mc:Fallback>
                <p:oleObj name="Equazione" r:id="rId17" imgW="774360" imgH="2286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4800" y="3143250"/>
                        <a:ext cx="1290638" cy="377825"/>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19">
            <a:extLst>
              <a:ext uri="{FF2B5EF4-FFF2-40B4-BE49-F238E27FC236}">
                <a16:creationId xmlns:a16="http://schemas.microsoft.com/office/drawing/2014/main" id="{0C98E120-1BBD-4CC6-A9CE-F347A484F98A}"/>
              </a:ext>
            </a:extLst>
          </p:cNvPr>
          <p:cNvGraphicFramePr>
            <a:graphicFrameLocks noChangeAspect="1"/>
          </p:cNvGraphicFramePr>
          <p:nvPr/>
        </p:nvGraphicFramePr>
        <p:xfrm>
          <a:off x="1428750" y="4286250"/>
          <a:ext cx="1092200" cy="301625"/>
        </p:xfrm>
        <a:graphic>
          <a:graphicData uri="http://schemas.openxmlformats.org/presentationml/2006/ole">
            <mc:AlternateContent xmlns:mc="http://schemas.openxmlformats.org/markup-compatibility/2006">
              <mc:Choice xmlns:v="urn:schemas-microsoft-com:vml" Requires="v">
                <p:oleObj spid="_x0000_s26707" name="Equazione" r:id="rId19" imgW="647640" imgH="177480" progId="Equation.3">
                  <p:embed/>
                </p:oleObj>
              </mc:Choice>
              <mc:Fallback>
                <p:oleObj name="Equazione" r:id="rId19" imgW="647640" imgH="17748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28750" y="4286250"/>
                        <a:ext cx="10922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CC"/>
                            </a:solidFill>
                            <a:miter lim="800000"/>
                            <a:headEnd/>
                            <a:tailEnd/>
                          </a14:hiddenLine>
                        </a:ext>
                      </a:extLst>
                    </p:spPr>
                  </p:pic>
                </p:oleObj>
              </mc:Fallback>
            </mc:AlternateContent>
          </a:graphicData>
        </a:graphic>
      </p:graphicFrame>
      <p:graphicFrame>
        <p:nvGraphicFramePr>
          <p:cNvPr id="26635" name="Object 20">
            <a:extLst>
              <a:ext uri="{FF2B5EF4-FFF2-40B4-BE49-F238E27FC236}">
                <a16:creationId xmlns:a16="http://schemas.microsoft.com/office/drawing/2014/main" id="{A3B0B5AF-3390-4998-9BF4-B572361C287B}"/>
              </a:ext>
            </a:extLst>
          </p:cNvPr>
          <p:cNvGraphicFramePr>
            <a:graphicFrameLocks noChangeAspect="1"/>
          </p:cNvGraphicFramePr>
          <p:nvPr/>
        </p:nvGraphicFramePr>
        <p:xfrm>
          <a:off x="3357563" y="3000375"/>
          <a:ext cx="2963862" cy="755650"/>
        </p:xfrm>
        <a:graphic>
          <a:graphicData uri="http://schemas.openxmlformats.org/presentationml/2006/ole">
            <mc:AlternateContent xmlns:mc="http://schemas.openxmlformats.org/markup-compatibility/2006">
              <mc:Choice xmlns:v="urn:schemas-microsoft-com:vml" Requires="v">
                <p:oleObj spid="_x0000_s26708" name="Equazione" r:id="rId21" imgW="1777680" imgH="457200" progId="Equation.3">
                  <p:embed/>
                </p:oleObj>
              </mc:Choice>
              <mc:Fallback>
                <p:oleObj name="Equazione" r:id="rId21" imgW="1777680" imgH="4572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7563" y="3000375"/>
                        <a:ext cx="2963862" cy="755650"/>
                      </a:xfrm>
                      <a:prstGeom prst="rect">
                        <a:avLst/>
                      </a:prstGeom>
                      <a:noFill/>
                      <a:ln w="15875">
                        <a:solidFill>
                          <a:srgbClr val="0000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58" name="Rettangolo 55">
            <a:extLst>
              <a:ext uri="{FF2B5EF4-FFF2-40B4-BE49-F238E27FC236}">
                <a16:creationId xmlns:a16="http://schemas.microsoft.com/office/drawing/2014/main" id="{E4AF8248-DC84-4668-BE65-5122DD9198A1}"/>
              </a:ext>
            </a:extLst>
          </p:cNvPr>
          <p:cNvSpPr>
            <a:spLocks noChangeArrowheads="1"/>
          </p:cNvSpPr>
          <p:nvPr/>
        </p:nvSpPr>
        <p:spPr bwMode="auto">
          <a:xfrm>
            <a:off x="285750" y="4929188"/>
            <a:ext cx="8080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a:t>Stesso risultato ottenuto con la formula soluzione equazione di secondo grado (pagina precedente).</a:t>
            </a:r>
          </a:p>
          <a:p>
            <a:pPr algn="just" eaLnBrk="1" hangingPunct="1"/>
            <a:r>
              <a:rPr lang="it-IT" altLang="it-IT"/>
              <a:t>Ovviamente bisogna procedere invece con il calcolo che tenga conto degli effetti della comprimibilità.</a:t>
            </a:r>
          </a:p>
        </p:txBody>
      </p:sp>
      <p:sp>
        <p:nvSpPr>
          <p:cNvPr id="35" name="Segnaposto piè di pagina 4">
            <a:extLst>
              <a:ext uri="{FF2B5EF4-FFF2-40B4-BE49-F238E27FC236}">
                <a16:creationId xmlns:a16="http://schemas.microsoft.com/office/drawing/2014/main" id="{083F0DAF-119F-4CD6-B81A-992A007492D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3" name="Rectangle 2">
            <a:extLst>
              <a:ext uri="{FF2B5EF4-FFF2-40B4-BE49-F238E27FC236}">
                <a16:creationId xmlns:a16="http://schemas.microsoft.com/office/drawing/2014/main" id="{45D4F67A-275D-4C34-91A4-D59F5F2201C5}"/>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7664" name="Rectangle 3">
            <a:extLst>
              <a:ext uri="{FF2B5EF4-FFF2-40B4-BE49-F238E27FC236}">
                <a16:creationId xmlns:a16="http://schemas.microsoft.com/office/drawing/2014/main" id="{2882FCC1-5321-49F7-9909-85B437BE07FD}"/>
              </a:ext>
            </a:extLst>
          </p:cNvPr>
          <p:cNvSpPr>
            <a:spLocks noChangeArrowheads="1"/>
          </p:cNvSpPr>
          <p:nvPr/>
        </p:nvSpPr>
        <p:spPr bwMode="auto">
          <a:xfrm>
            <a:off x="3132138" y="0"/>
            <a:ext cx="5010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 – VEL IVOLO JET</a:t>
            </a:r>
            <a:r>
              <a:rPr lang="it-IT" altLang="it-IT" sz="1800"/>
              <a:t> </a:t>
            </a:r>
          </a:p>
        </p:txBody>
      </p:sp>
      <p:sp>
        <p:nvSpPr>
          <p:cNvPr id="27665" name="Segnaposto numero diapositiva 20">
            <a:extLst>
              <a:ext uri="{FF2B5EF4-FFF2-40B4-BE49-F238E27FC236}">
                <a16:creationId xmlns:a16="http://schemas.microsoft.com/office/drawing/2014/main" id="{6E005452-11E2-46E5-B4D0-B183003751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283C35-4F0B-48D4-8ABE-2294C6ACC3B9}" type="slidenum">
              <a:rPr lang="it-IT" altLang="it-IT" sz="1400"/>
              <a:pPr eaLnBrk="1" hangingPunct="1"/>
              <a:t>41</a:t>
            </a:fld>
            <a:endParaRPr lang="it-IT" altLang="it-IT" sz="1400"/>
          </a:p>
        </p:txBody>
      </p:sp>
      <p:sp>
        <p:nvSpPr>
          <p:cNvPr id="27667" name="Rettangolo 24">
            <a:extLst>
              <a:ext uri="{FF2B5EF4-FFF2-40B4-BE49-F238E27FC236}">
                <a16:creationId xmlns:a16="http://schemas.microsoft.com/office/drawing/2014/main" id="{A6B6ACE3-8A12-4FE3-BAB3-1D169F84B350}"/>
              </a:ext>
            </a:extLst>
          </p:cNvPr>
          <p:cNvSpPr>
            <a:spLocks noChangeArrowheads="1"/>
          </p:cNvSpPr>
          <p:nvPr/>
        </p:nvSpPr>
        <p:spPr bwMode="auto">
          <a:xfrm>
            <a:off x="0" y="357188"/>
            <a:ext cx="337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Velivolo quadrimotore B747-400 :</a:t>
            </a:r>
          </a:p>
        </p:txBody>
      </p:sp>
      <p:sp>
        <p:nvSpPr>
          <p:cNvPr id="28" name="Rettangolo 27">
            <a:extLst>
              <a:ext uri="{FF2B5EF4-FFF2-40B4-BE49-F238E27FC236}">
                <a16:creationId xmlns:a16="http://schemas.microsoft.com/office/drawing/2014/main" id="{A56A293F-1FFA-46BD-84CB-130F5365D6F4}"/>
              </a:ext>
            </a:extLst>
          </p:cNvPr>
          <p:cNvSpPr/>
          <p:nvPr/>
        </p:nvSpPr>
        <p:spPr>
          <a:xfrm>
            <a:off x="19050" y="642938"/>
            <a:ext cx="8910638" cy="369887"/>
          </a:xfrm>
          <a:prstGeom prst="rect">
            <a:avLst/>
          </a:prstGeom>
        </p:spPr>
        <p:txBody>
          <a:bodyPr wrap="none">
            <a:spAutoFit/>
          </a:bodyPr>
          <a:lstStyle/>
          <a:p>
            <a:pPr>
              <a:defRPr/>
            </a:pPr>
            <a:r>
              <a:rPr lang="it-IT" sz="1800" b="1" dirty="0"/>
              <a:t>CALC. LA VEL MAX (</a:t>
            </a:r>
            <a:r>
              <a:rPr lang="it-IT" sz="1800" b="1" dirty="0">
                <a:latin typeface="Symbol" pitchFamily="18" charset="2"/>
              </a:rPr>
              <a:t>j=1)  </a:t>
            </a:r>
            <a:r>
              <a:rPr lang="it-IT" sz="1800" b="1" dirty="0" err="1"/>
              <a:t>DI</a:t>
            </a:r>
            <a:r>
              <a:rPr lang="it-IT" sz="1800" b="1" dirty="0"/>
              <a:t> CROCIERA </a:t>
            </a:r>
            <a:r>
              <a:rPr lang="it-IT" sz="1800" b="1" dirty="0">
                <a:latin typeface="+mn-lt"/>
              </a:rPr>
              <a:t>alla quota h=9500 m(31168 </a:t>
            </a:r>
            <a:r>
              <a:rPr lang="it-IT" sz="1800" b="1" dirty="0" err="1">
                <a:latin typeface="+mn-lt"/>
              </a:rPr>
              <a:t>ft</a:t>
            </a:r>
            <a:r>
              <a:rPr lang="it-IT" sz="1800" b="1" dirty="0">
                <a:latin typeface="+mn-lt"/>
              </a:rPr>
              <a:t>),(</a:t>
            </a:r>
            <a:r>
              <a:rPr lang="it-IT" sz="1800" b="1" dirty="0">
                <a:latin typeface="Symbol" pitchFamily="18" charset="2"/>
              </a:rPr>
              <a:t>s=0.358)</a:t>
            </a:r>
            <a:endParaRPr lang="it-IT" sz="1800" b="1" dirty="0"/>
          </a:p>
        </p:txBody>
      </p:sp>
      <p:pic>
        <p:nvPicPr>
          <p:cNvPr id="27669" name="Picture 13">
            <a:extLst>
              <a:ext uri="{FF2B5EF4-FFF2-40B4-BE49-F238E27FC236}">
                <a16:creationId xmlns:a16="http://schemas.microsoft.com/office/drawing/2014/main" id="{C2899673-38E6-48E2-B642-47314ACFF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000125"/>
            <a:ext cx="459105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0" name="Rettangolo 48">
            <a:extLst>
              <a:ext uri="{FF2B5EF4-FFF2-40B4-BE49-F238E27FC236}">
                <a16:creationId xmlns:a16="http://schemas.microsoft.com/office/drawing/2014/main" id="{261520E6-3D77-4D21-93BE-E12ED7267319}"/>
              </a:ext>
            </a:extLst>
          </p:cNvPr>
          <p:cNvSpPr>
            <a:spLocks noChangeArrowheads="1"/>
          </p:cNvSpPr>
          <p:nvPr/>
        </p:nvSpPr>
        <p:spPr bwMode="auto">
          <a:xfrm>
            <a:off x="69850" y="1928813"/>
            <a:ext cx="1144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a:t>
            </a:r>
            <a:r>
              <a:rPr lang="it-IT" altLang="it-IT" sz="1800" baseline="-30000">
                <a:cs typeface="Times New Roman" panose="02020603050405020304" pitchFamily="18" charset="0"/>
              </a:rPr>
              <a:t>DD</a:t>
            </a:r>
            <a:r>
              <a:rPr lang="it-IT" altLang="it-IT" sz="1800">
                <a:cs typeface="Times New Roman" panose="02020603050405020304" pitchFamily="18" charset="0"/>
              </a:rPr>
              <a:t>=0.83</a:t>
            </a:r>
            <a:endParaRPr lang="it-IT" altLang="it-IT" sz="1800"/>
          </a:p>
        </p:txBody>
      </p:sp>
      <p:sp>
        <p:nvSpPr>
          <p:cNvPr id="27671" name="Rettangolo 48">
            <a:extLst>
              <a:ext uri="{FF2B5EF4-FFF2-40B4-BE49-F238E27FC236}">
                <a16:creationId xmlns:a16="http://schemas.microsoft.com/office/drawing/2014/main" id="{5177E7A8-2E19-4376-9B6F-EC2CF77855F4}"/>
              </a:ext>
            </a:extLst>
          </p:cNvPr>
          <p:cNvSpPr>
            <a:spLocks noChangeArrowheads="1"/>
          </p:cNvSpPr>
          <p:nvPr/>
        </p:nvSpPr>
        <p:spPr bwMode="auto">
          <a:xfrm>
            <a:off x="7286625" y="440690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cs typeface="Times New Roman" panose="02020603050405020304" pitchFamily="18" charset="0"/>
              </a:rPr>
              <a:t>M</a:t>
            </a:r>
            <a:r>
              <a:rPr lang="it-IT" altLang="it-IT" sz="1400" baseline="-30000">
                <a:cs typeface="Times New Roman" panose="02020603050405020304" pitchFamily="18" charset="0"/>
              </a:rPr>
              <a:t>DD</a:t>
            </a:r>
            <a:r>
              <a:rPr lang="it-IT" altLang="it-IT" sz="1400">
                <a:cs typeface="Times New Roman" panose="02020603050405020304" pitchFamily="18" charset="0"/>
              </a:rPr>
              <a:t>=0.83</a:t>
            </a:r>
            <a:endParaRPr lang="it-IT" altLang="it-IT" sz="1400"/>
          </a:p>
        </p:txBody>
      </p:sp>
      <p:cxnSp>
        <p:nvCxnSpPr>
          <p:cNvPr id="40" name="Connettore 1 39">
            <a:extLst>
              <a:ext uri="{FF2B5EF4-FFF2-40B4-BE49-F238E27FC236}">
                <a16:creationId xmlns:a16="http://schemas.microsoft.com/office/drawing/2014/main" id="{89B1CA44-1E5E-426C-9EA8-0539FBA0CDA7}"/>
              </a:ext>
            </a:extLst>
          </p:cNvPr>
          <p:cNvCxnSpPr/>
          <p:nvPr/>
        </p:nvCxnSpPr>
        <p:spPr>
          <a:xfrm rot="5400000">
            <a:off x="7251700" y="4108450"/>
            <a:ext cx="641350"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673" name="Rettangolo 41">
            <a:extLst>
              <a:ext uri="{FF2B5EF4-FFF2-40B4-BE49-F238E27FC236}">
                <a16:creationId xmlns:a16="http://schemas.microsoft.com/office/drawing/2014/main" id="{76C5E2BD-263A-4D49-8C6C-E5BF3AD977E8}"/>
              </a:ext>
            </a:extLst>
          </p:cNvPr>
          <p:cNvSpPr>
            <a:spLocks noChangeArrowheads="1"/>
          </p:cNvSpPr>
          <p:nvPr/>
        </p:nvSpPr>
        <p:spPr bwMode="auto">
          <a:xfrm>
            <a:off x="0" y="987425"/>
            <a:ext cx="514350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Approccio analitico (</a:t>
            </a:r>
            <a:r>
              <a:rPr lang="it-IT" altLang="it-IT" sz="1800" b="1"/>
              <a:t>con effetti comprimibilità</a:t>
            </a:r>
            <a:r>
              <a:rPr lang="it-IT" altLang="it-IT" sz="1800"/>
              <a:t>).</a:t>
            </a:r>
          </a:p>
          <a:p>
            <a:pPr algn="just" eaLnBrk="1" hangingPunct="1"/>
            <a:r>
              <a:rPr lang="it-IT" altLang="it-IT" sz="1800"/>
              <a:t>Si assume come dato di INPUT il Mach di divergenza del velivolo:</a:t>
            </a:r>
          </a:p>
        </p:txBody>
      </p:sp>
      <p:sp>
        <p:nvSpPr>
          <p:cNvPr id="27674" name="Rettangolo 43">
            <a:extLst>
              <a:ext uri="{FF2B5EF4-FFF2-40B4-BE49-F238E27FC236}">
                <a16:creationId xmlns:a16="http://schemas.microsoft.com/office/drawing/2014/main" id="{48614D25-587E-493B-9DB6-C6B53A1549C3}"/>
              </a:ext>
            </a:extLst>
          </p:cNvPr>
          <p:cNvSpPr>
            <a:spLocks noChangeArrowheads="1"/>
          </p:cNvSpPr>
          <p:nvPr/>
        </p:nvSpPr>
        <p:spPr bwMode="auto">
          <a:xfrm>
            <a:off x="1428750" y="1928813"/>
            <a:ext cx="2598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a=301.5 m/s ( h=9500 m) </a:t>
            </a:r>
          </a:p>
        </p:txBody>
      </p:sp>
      <p:graphicFrame>
        <p:nvGraphicFramePr>
          <p:cNvPr id="27650" name="Object 10">
            <a:extLst>
              <a:ext uri="{FF2B5EF4-FFF2-40B4-BE49-F238E27FC236}">
                <a16:creationId xmlns:a16="http://schemas.microsoft.com/office/drawing/2014/main" id="{3F29372D-C835-496E-B1B4-27B9D6111C92}"/>
              </a:ext>
            </a:extLst>
          </p:cNvPr>
          <p:cNvGraphicFramePr>
            <a:graphicFrameLocks noChangeAspect="1"/>
          </p:cNvGraphicFramePr>
          <p:nvPr/>
        </p:nvGraphicFramePr>
        <p:xfrm>
          <a:off x="182563" y="2500313"/>
          <a:ext cx="1389062" cy="347662"/>
        </p:xfrm>
        <a:graphic>
          <a:graphicData uri="http://schemas.openxmlformats.org/presentationml/2006/ole">
            <mc:AlternateContent xmlns:mc="http://schemas.openxmlformats.org/markup-compatibility/2006">
              <mc:Choice xmlns:v="urn:schemas-microsoft-com:vml" Requires="v">
                <p:oleObj spid="_x0000_s27732" name="Equazione" r:id="rId4" imgW="876240" imgH="215640" progId="Equation.3">
                  <p:embed/>
                </p:oleObj>
              </mc:Choice>
              <mc:Fallback>
                <p:oleObj name="Equazione" r:id="rId4" imgW="876240" imgH="2156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3" y="2500313"/>
                        <a:ext cx="1389062"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8">
            <a:extLst>
              <a:ext uri="{FF2B5EF4-FFF2-40B4-BE49-F238E27FC236}">
                <a16:creationId xmlns:a16="http://schemas.microsoft.com/office/drawing/2014/main" id="{F862E1E3-2B25-49FF-B08D-341AB7B49A84}"/>
              </a:ext>
            </a:extLst>
          </p:cNvPr>
          <p:cNvGraphicFramePr>
            <a:graphicFrameLocks noChangeAspect="1"/>
          </p:cNvGraphicFramePr>
          <p:nvPr/>
        </p:nvGraphicFramePr>
        <p:xfrm>
          <a:off x="1889125" y="2500313"/>
          <a:ext cx="1611313" cy="347662"/>
        </p:xfrm>
        <a:graphic>
          <a:graphicData uri="http://schemas.openxmlformats.org/presentationml/2006/ole">
            <mc:AlternateContent xmlns:mc="http://schemas.openxmlformats.org/markup-compatibility/2006">
              <mc:Choice xmlns:v="urn:schemas-microsoft-com:vml" Requires="v">
                <p:oleObj spid="_x0000_s27733" name="Equazione" r:id="rId6" imgW="1015920" imgH="215640" progId="Equation.3">
                  <p:embed/>
                </p:oleObj>
              </mc:Choice>
              <mc:Fallback>
                <p:oleObj name="Equazione" r:id="rId6" imgW="1015920" imgH="21564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9125" y="2500313"/>
                        <a:ext cx="1611313"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9">
            <a:extLst>
              <a:ext uri="{FF2B5EF4-FFF2-40B4-BE49-F238E27FC236}">
                <a16:creationId xmlns:a16="http://schemas.microsoft.com/office/drawing/2014/main" id="{642487F5-158E-4E60-9DBD-D76BB78091BA}"/>
              </a:ext>
            </a:extLst>
          </p:cNvPr>
          <p:cNvGraphicFramePr>
            <a:graphicFrameLocks noChangeAspect="1"/>
          </p:cNvGraphicFramePr>
          <p:nvPr/>
        </p:nvGraphicFramePr>
        <p:xfrm>
          <a:off x="142875" y="2927350"/>
          <a:ext cx="2114550" cy="715963"/>
        </p:xfrm>
        <a:graphic>
          <a:graphicData uri="http://schemas.openxmlformats.org/presentationml/2006/ole">
            <mc:AlternateContent xmlns:mc="http://schemas.openxmlformats.org/markup-compatibility/2006">
              <mc:Choice xmlns:v="urn:schemas-microsoft-com:vml" Requires="v">
                <p:oleObj spid="_x0000_s27734" name="Equazione" r:id="rId8" imgW="1333440" imgH="444240" progId="Equation.3">
                  <p:embed/>
                </p:oleObj>
              </mc:Choice>
              <mc:Fallback>
                <p:oleObj name="Equazione" r:id="rId8" imgW="1333440" imgH="444240"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875" y="2927350"/>
                        <a:ext cx="211455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21">
            <a:extLst>
              <a:ext uri="{FF2B5EF4-FFF2-40B4-BE49-F238E27FC236}">
                <a16:creationId xmlns:a16="http://schemas.microsoft.com/office/drawing/2014/main" id="{9913BD45-392E-4A3A-A350-375BC8D308E1}"/>
              </a:ext>
            </a:extLst>
          </p:cNvPr>
          <p:cNvGraphicFramePr>
            <a:graphicFrameLocks noChangeAspect="1"/>
          </p:cNvGraphicFramePr>
          <p:nvPr/>
        </p:nvGraphicFramePr>
        <p:xfrm>
          <a:off x="2643188" y="3071813"/>
          <a:ext cx="1214437" cy="366712"/>
        </p:xfrm>
        <a:graphic>
          <a:graphicData uri="http://schemas.openxmlformats.org/presentationml/2006/ole">
            <mc:AlternateContent xmlns:mc="http://schemas.openxmlformats.org/markup-compatibility/2006">
              <mc:Choice xmlns:v="urn:schemas-microsoft-com:vml" Requires="v">
                <p:oleObj spid="_x0000_s27735" name="Equazione" r:id="rId10" imgW="812520" imgH="241200" progId="Equation.3">
                  <p:embed/>
                </p:oleObj>
              </mc:Choice>
              <mc:Fallback>
                <p:oleObj name="Equazione" r:id="rId10" imgW="812520" imgH="2412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3188" y="3071813"/>
                        <a:ext cx="1214437"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4" name="Object 22">
            <a:extLst>
              <a:ext uri="{FF2B5EF4-FFF2-40B4-BE49-F238E27FC236}">
                <a16:creationId xmlns:a16="http://schemas.microsoft.com/office/drawing/2014/main" id="{54B14767-D6C3-497D-9F4D-114BF602FFC8}"/>
              </a:ext>
            </a:extLst>
          </p:cNvPr>
          <p:cNvGraphicFramePr>
            <a:graphicFrameLocks noChangeAspect="1"/>
          </p:cNvGraphicFramePr>
          <p:nvPr/>
        </p:nvGraphicFramePr>
        <p:xfrm>
          <a:off x="163513" y="3643313"/>
          <a:ext cx="2216150" cy="715962"/>
        </p:xfrm>
        <a:graphic>
          <a:graphicData uri="http://schemas.openxmlformats.org/presentationml/2006/ole">
            <mc:AlternateContent xmlns:mc="http://schemas.openxmlformats.org/markup-compatibility/2006">
              <mc:Choice xmlns:v="urn:schemas-microsoft-com:vml" Requires="v">
                <p:oleObj spid="_x0000_s27736" name="Equazione" r:id="rId12" imgW="1396800" imgH="444240" progId="Equation.3">
                  <p:embed/>
                </p:oleObj>
              </mc:Choice>
              <mc:Fallback>
                <p:oleObj name="Equazione" r:id="rId12" imgW="1396800" imgH="44424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513" y="3643313"/>
                        <a:ext cx="2216150"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5" name="Object 23">
            <a:extLst>
              <a:ext uri="{FF2B5EF4-FFF2-40B4-BE49-F238E27FC236}">
                <a16:creationId xmlns:a16="http://schemas.microsoft.com/office/drawing/2014/main" id="{1D1AD943-4BE8-4881-887E-48760E827F55}"/>
              </a:ext>
            </a:extLst>
          </p:cNvPr>
          <p:cNvGraphicFramePr>
            <a:graphicFrameLocks noChangeAspect="1"/>
          </p:cNvGraphicFramePr>
          <p:nvPr/>
        </p:nvGraphicFramePr>
        <p:xfrm>
          <a:off x="2609850" y="3857625"/>
          <a:ext cx="1462088" cy="366713"/>
        </p:xfrm>
        <a:graphic>
          <a:graphicData uri="http://schemas.openxmlformats.org/presentationml/2006/ole">
            <mc:AlternateContent xmlns:mc="http://schemas.openxmlformats.org/markup-compatibility/2006">
              <mc:Choice xmlns:v="urn:schemas-microsoft-com:vml" Requires="v">
                <p:oleObj spid="_x0000_s27737" name="Equazione" r:id="rId14" imgW="977760" imgH="241200" progId="Equation.3">
                  <p:embed/>
                </p:oleObj>
              </mc:Choice>
              <mc:Fallback>
                <p:oleObj name="Equazione" r:id="rId14" imgW="977760" imgH="24120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09850" y="3857625"/>
                        <a:ext cx="146208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6" name="Object 25">
            <a:extLst>
              <a:ext uri="{FF2B5EF4-FFF2-40B4-BE49-F238E27FC236}">
                <a16:creationId xmlns:a16="http://schemas.microsoft.com/office/drawing/2014/main" id="{1BAA2C25-DE1C-4C85-B596-F5E3D215FF29}"/>
              </a:ext>
            </a:extLst>
          </p:cNvPr>
          <p:cNvGraphicFramePr>
            <a:graphicFrameLocks noChangeAspect="1"/>
          </p:cNvGraphicFramePr>
          <p:nvPr/>
        </p:nvGraphicFramePr>
        <p:xfrm>
          <a:off x="71438" y="4429125"/>
          <a:ext cx="2840037" cy="633413"/>
        </p:xfrm>
        <a:graphic>
          <a:graphicData uri="http://schemas.openxmlformats.org/presentationml/2006/ole">
            <mc:AlternateContent xmlns:mc="http://schemas.openxmlformats.org/markup-compatibility/2006">
              <mc:Choice xmlns:v="urn:schemas-microsoft-com:vml" Requires="v">
                <p:oleObj spid="_x0000_s27738" name="Equazione" r:id="rId16" imgW="1790640" imgH="393480" progId="Equation.3">
                  <p:embed/>
                </p:oleObj>
              </mc:Choice>
              <mc:Fallback>
                <p:oleObj name="Equazione" r:id="rId16" imgW="1790640" imgH="39348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438" y="4429125"/>
                        <a:ext cx="2840037"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7" name="Object 26">
            <a:extLst>
              <a:ext uri="{FF2B5EF4-FFF2-40B4-BE49-F238E27FC236}">
                <a16:creationId xmlns:a16="http://schemas.microsoft.com/office/drawing/2014/main" id="{1BBCD7C7-FB0D-40A3-AF56-3C1DC118FEA2}"/>
              </a:ext>
            </a:extLst>
          </p:cNvPr>
          <p:cNvGraphicFramePr>
            <a:graphicFrameLocks noChangeAspect="1"/>
          </p:cNvGraphicFramePr>
          <p:nvPr/>
        </p:nvGraphicFramePr>
        <p:xfrm>
          <a:off x="71438" y="5143500"/>
          <a:ext cx="3062287" cy="347663"/>
        </p:xfrm>
        <a:graphic>
          <a:graphicData uri="http://schemas.openxmlformats.org/presentationml/2006/ole">
            <mc:AlternateContent xmlns:mc="http://schemas.openxmlformats.org/markup-compatibility/2006">
              <mc:Choice xmlns:v="urn:schemas-microsoft-com:vml" Requires="v">
                <p:oleObj spid="_x0000_s27739" name="Equazione" r:id="rId18" imgW="1930320" imgH="215640" progId="Equation.3">
                  <p:embed/>
                </p:oleObj>
              </mc:Choice>
              <mc:Fallback>
                <p:oleObj name="Equazione" r:id="rId18" imgW="1930320" imgH="215640"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438" y="5143500"/>
                        <a:ext cx="3062287"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8" name="Object 46">
            <a:extLst>
              <a:ext uri="{FF2B5EF4-FFF2-40B4-BE49-F238E27FC236}">
                <a16:creationId xmlns:a16="http://schemas.microsoft.com/office/drawing/2014/main" id="{1AC52A85-B4E5-4519-B150-461BBA300B67}"/>
              </a:ext>
            </a:extLst>
          </p:cNvPr>
          <p:cNvGraphicFramePr>
            <a:graphicFrameLocks noChangeAspect="1"/>
          </p:cNvGraphicFramePr>
          <p:nvPr/>
        </p:nvGraphicFramePr>
        <p:xfrm>
          <a:off x="7259638" y="5429250"/>
          <a:ext cx="1379537" cy="357188"/>
        </p:xfrm>
        <a:graphic>
          <a:graphicData uri="http://schemas.openxmlformats.org/presentationml/2006/ole">
            <mc:AlternateContent xmlns:mc="http://schemas.openxmlformats.org/markup-compatibility/2006">
              <mc:Choice xmlns:v="urn:schemas-microsoft-com:vml" Requires="v">
                <p:oleObj spid="_x0000_s27740" name="Equazione" r:id="rId20" imgW="685800" imgH="177480" progId="Equation.3">
                  <p:embed/>
                </p:oleObj>
              </mc:Choice>
              <mc:Fallback>
                <p:oleObj name="Equazione" r:id="rId20" imgW="685800" imgH="177480"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59638" y="5429250"/>
                        <a:ext cx="1379537" cy="357188"/>
                      </a:xfrm>
                      <a:prstGeom prst="rect">
                        <a:avLst/>
                      </a:prstGeom>
                      <a:solidFill>
                        <a:srgbClr val="FFFF00"/>
                      </a:solidFill>
                    </p:spPr>
                  </p:pic>
                </p:oleObj>
              </mc:Fallback>
            </mc:AlternateContent>
          </a:graphicData>
        </a:graphic>
      </p:graphicFrame>
      <p:graphicFrame>
        <p:nvGraphicFramePr>
          <p:cNvPr id="27659" name="Object 49">
            <a:extLst>
              <a:ext uri="{FF2B5EF4-FFF2-40B4-BE49-F238E27FC236}">
                <a16:creationId xmlns:a16="http://schemas.microsoft.com/office/drawing/2014/main" id="{8CE79440-2852-4147-A6D3-3EFB42B30041}"/>
              </a:ext>
            </a:extLst>
          </p:cNvPr>
          <p:cNvGraphicFramePr>
            <a:graphicFrameLocks noChangeAspect="1"/>
          </p:cNvGraphicFramePr>
          <p:nvPr/>
        </p:nvGraphicFramePr>
        <p:xfrm>
          <a:off x="4071938" y="5626100"/>
          <a:ext cx="2500312" cy="803275"/>
        </p:xfrm>
        <a:graphic>
          <a:graphicData uri="http://schemas.openxmlformats.org/presentationml/2006/ole">
            <mc:AlternateContent xmlns:mc="http://schemas.openxmlformats.org/markup-compatibility/2006">
              <mc:Choice xmlns:v="urn:schemas-microsoft-com:vml" Requires="v">
                <p:oleObj spid="_x0000_s27741" name="Equazione" r:id="rId22" imgW="1346040" imgH="431640" progId="Equation.3">
                  <p:embed/>
                </p:oleObj>
              </mc:Choice>
              <mc:Fallback>
                <p:oleObj name="Equazione" r:id="rId22" imgW="1346040" imgH="431640" progId="Equation.3">
                  <p:embed/>
                  <p:pic>
                    <p:nvPicPr>
                      <p:cNvPr id="0" name="Object 4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71938" y="5626100"/>
                        <a:ext cx="2500312" cy="803275"/>
                      </a:xfrm>
                      <a:prstGeom prst="rect">
                        <a:avLst/>
                      </a:prstGeom>
                      <a:solidFill>
                        <a:srgbClr val="CCFFCC"/>
                      </a:solidFill>
                      <a:ln w="9525">
                        <a:solidFill>
                          <a:schemeClr val="tx1"/>
                        </a:solidFill>
                        <a:miter lim="800000"/>
                        <a:headEnd/>
                        <a:tailEnd/>
                      </a:ln>
                    </p:spPr>
                  </p:pic>
                </p:oleObj>
              </mc:Fallback>
            </mc:AlternateContent>
          </a:graphicData>
        </a:graphic>
      </p:graphicFrame>
      <p:sp>
        <p:nvSpPr>
          <p:cNvPr id="27675" name="Rettangolo 58">
            <a:extLst>
              <a:ext uri="{FF2B5EF4-FFF2-40B4-BE49-F238E27FC236}">
                <a16:creationId xmlns:a16="http://schemas.microsoft.com/office/drawing/2014/main" id="{077D6509-6DB2-4466-B058-C0D636F9E290}"/>
              </a:ext>
            </a:extLst>
          </p:cNvPr>
          <p:cNvSpPr>
            <a:spLocks noChangeArrowheads="1"/>
          </p:cNvSpPr>
          <p:nvPr/>
        </p:nvSpPr>
        <p:spPr bwMode="auto">
          <a:xfrm>
            <a:off x="214313" y="5572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Con la legge di aumento lineare per M&gt; M</a:t>
            </a:r>
            <a:r>
              <a:rPr lang="it-IT" altLang="it-IT" sz="1200"/>
              <a:t>DD, </a:t>
            </a:r>
            <a:r>
              <a:rPr lang="it-IT" altLang="it-IT" sz="1800"/>
              <a:t>il Mach corrispondente alla massima velocità sarà:</a:t>
            </a:r>
          </a:p>
        </p:txBody>
      </p:sp>
      <p:graphicFrame>
        <p:nvGraphicFramePr>
          <p:cNvPr id="27660" name="Object 43">
            <a:extLst>
              <a:ext uri="{FF2B5EF4-FFF2-40B4-BE49-F238E27FC236}">
                <a16:creationId xmlns:a16="http://schemas.microsoft.com/office/drawing/2014/main" id="{ED7BA98A-BF2D-497C-9AC3-D42665A4A328}"/>
              </a:ext>
            </a:extLst>
          </p:cNvPr>
          <p:cNvGraphicFramePr>
            <a:graphicFrameLocks noChangeAspect="1"/>
          </p:cNvGraphicFramePr>
          <p:nvPr/>
        </p:nvGraphicFramePr>
        <p:xfrm>
          <a:off x="5572125" y="1285875"/>
          <a:ext cx="3214688" cy="309563"/>
        </p:xfrm>
        <a:graphic>
          <a:graphicData uri="http://schemas.openxmlformats.org/presentationml/2006/ole">
            <mc:AlternateContent xmlns:mc="http://schemas.openxmlformats.org/markup-compatibility/2006">
              <mc:Choice xmlns:v="urn:schemas-microsoft-com:vml" Requires="v">
                <p:oleObj spid="_x0000_s27742" name="Equation" r:id="rId24" imgW="2374900" imgH="228600" progId="Equation.3">
                  <p:embed/>
                </p:oleObj>
              </mc:Choice>
              <mc:Fallback>
                <p:oleObj name="Equation" r:id="rId24" imgW="2374900" imgH="228600"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72125" y="1285875"/>
                        <a:ext cx="3214688" cy="309563"/>
                      </a:xfrm>
                      <a:prstGeom prst="rect">
                        <a:avLst/>
                      </a:prstGeom>
                      <a:solidFill>
                        <a:schemeClr val="bg1"/>
                      </a:solidFill>
                    </p:spPr>
                  </p:pic>
                </p:oleObj>
              </mc:Fallback>
            </mc:AlternateContent>
          </a:graphicData>
        </a:graphic>
      </p:graphicFrame>
      <p:cxnSp>
        <p:nvCxnSpPr>
          <p:cNvPr id="62" name="Connettore 2 61">
            <a:extLst>
              <a:ext uri="{FF2B5EF4-FFF2-40B4-BE49-F238E27FC236}">
                <a16:creationId xmlns:a16="http://schemas.microsoft.com/office/drawing/2014/main" id="{21864089-35D2-4368-8B80-EC77280C7F43}"/>
              </a:ext>
            </a:extLst>
          </p:cNvPr>
          <p:cNvCxnSpPr/>
          <p:nvPr/>
        </p:nvCxnSpPr>
        <p:spPr>
          <a:xfrm>
            <a:off x="6500813" y="1643063"/>
            <a:ext cx="1143000"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Ovale 62">
            <a:extLst>
              <a:ext uri="{FF2B5EF4-FFF2-40B4-BE49-F238E27FC236}">
                <a16:creationId xmlns:a16="http://schemas.microsoft.com/office/drawing/2014/main" id="{E132348B-4769-4111-A449-15D761D717C3}"/>
              </a:ext>
            </a:extLst>
          </p:cNvPr>
          <p:cNvSpPr/>
          <p:nvPr/>
        </p:nvSpPr>
        <p:spPr>
          <a:xfrm>
            <a:off x="7597775" y="2857500"/>
            <a:ext cx="1174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64" name="Connettore 2 63">
            <a:extLst>
              <a:ext uri="{FF2B5EF4-FFF2-40B4-BE49-F238E27FC236}">
                <a16:creationId xmlns:a16="http://schemas.microsoft.com/office/drawing/2014/main" id="{57277AFE-FD3B-4E31-AB39-3095EE53DC76}"/>
              </a:ext>
            </a:extLst>
          </p:cNvPr>
          <p:cNvCxnSpPr/>
          <p:nvPr/>
        </p:nvCxnSpPr>
        <p:spPr>
          <a:xfrm rot="16200000" flipV="1">
            <a:off x="6858000" y="3857625"/>
            <a:ext cx="2428875"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661" name="Object 28">
            <a:extLst>
              <a:ext uri="{FF2B5EF4-FFF2-40B4-BE49-F238E27FC236}">
                <a16:creationId xmlns:a16="http://schemas.microsoft.com/office/drawing/2014/main" id="{7A626FB7-E0F5-4679-A8D4-9471D22C3737}"/>
              </a:ext>
            </a:extLst>
          </p:cNvPr>
          <p:cNvGraphicFramePr>
            <a:graphicFrameLocks noChangeAspect="1"/>
          </p:cNvGraphicFramePr>
          <p:nvPr/>
        </p:nvGraphicFramePr>
        <p:xfrm>
          <a:off x="7131050" y="5929313"/>
          <a:ext cx="1682750" cy="357187"/>
        </p:xfrm>
        <a:graphic>
          <a:graphicData uri="http://schemas.openxmlformats.org/presentationml/2006/ole">
            <mc:AlternateContent xmlns:mc="http://schemas.openxmlformats.org/markup-compatibility/2006">
              <mc:Choice xmlns:v="urn:schemas-microsoft-com:vml" Requires="v">
                <p:oleObj spid="_x0000_s27743" name="Equazione" r:id="rId26" imgW="1079280" imgH="228600" progId="Equation.3">
                  <p:embed/>
                </p:oleObj>
              </mc:Choice>
              <mc:Fallback>
                <p:oleObj name="Equazione" r:id="rId26" imgW="1079280" imgH="228600" progId="Equation.3">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31050" y="5929313"/>
                        <a:ext cx="16827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80"/>
                            </a:solidFill>
                            <a:miter lim="800000"/>
                            <a:headEnd/>
                            <a:tailEnd/>
                          </a14:hiddenLine>
                        </a:ext>
                      </a:extLst>
                    </p:spPr>
                  </p:pic>
                </p:oleObj>
              </mc:Fallback>
            </mc:AlternateContent>
          </a:graphicData>
        </a:graphic>
      </p:graphicFrame>
      <p:graphicFrame>
        <p:nvGraphicFramePr>
          <p:cNvPr id="27662" name="Object 31">
            <a:extLst>
              <a:ext uri="{FF2B5EF4-FFF2-40B4-BE49-F238E27FC236}">
                <a16:creationId xmlns:a16="http://schemas.microsoft.com/office/drawing/2014/main" id="{D4FE0275-225F-4CA4-A71E-C41E880DA80A}"/>
              </a:ext>
            </a:extLst>
          </p:cNvPr>
          <p:cNvGraphicFramePr>
            <a:graphicFrameLocks noChangeAspect="1"/>
          </p:cNvGraphicFramePr>
          <p:nvPr/>
        </p:nvGraphicFramePr>
        <p:xfrm>
          <a:off x="3201988" y="4651375"/>
          <a:ext cx="2155825" cy="777875"/>
        </p:xfrm>
        <a:graphic>
          <a:graphicData uri="http://schemas.openxmlformats.org/presentationml/2006/ole">
            <mc:AlternateContent xmlns:mc="http://schemas.openxmlformats.org/markup-compatibility/2006">
              <mc:Choice xmlns:v="urn:schemas-microsoft-com:vml" Requires="v">
                <p:oleObj spid="_x0000_s27744" name="Equazione" r:id="rId28" imgW="1358640" imgH="482400" progId="Equation.3">
                  <p:embed/>
                </p:oleObj>
              </mc:Choice>
              <mc:Fallback>
                <p:oleObj name="Equazione" r:id="rId28" imgW="1358640" imgH="482400" progId="Equation.3">
                  <p:embed/>
                  <p:pic>
                    <p:nvPicPr>
                      <p:cNvPr id="0"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01988" y="4651375"/>
                        <a:ext cx="2155825" cy="777875"/>
                      </a:xfrm>
                      <a:prstGeom prst="rect">
                        <a:avLst/>
                      </a:prstGeom>
                      <a:solidFill>
                        <a:schemeClr val="bg1"/>
                      </a:solidFill>
                    </p:spPr>
                  </p:pic>
                </p:oleObj>
              </mc:Fallback>
            </mc:AlternateContent>
          </a:graphicData>
        </a:graphic>
      </p:graphicFrame>
      <p:sp>
        <p:nvSpPr>
          <p:cNvPr id="27679" name="Rettangolo 71">
            <a:extLst>
              <a:ext uri="{FF2B5EF4-FFF2-40B4-BE49-F238E27FC236}">
                <a16:creationId xmlns:a16="http://schemas.microsoft.com/office/drawing/2014/main" id="{037927B3-CA71-48EB-BA56-BEBA44B419DD}"/>
              </a:ext>
            </a:extLst>
          </p:cNvPr>
          <p:cNvSpPr>
            <a:spLocks noChangeArrowheads="1"/>
          </p:cNvSpPr>
          <p:nvPr/>
        </p:nvSpPr>
        <p:spPr bwMode="auto">
          <a:xfrm>
            <a:off x="3071813" y="4357688"/>
            <a:ext cx="896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o anche</a:t>
            </a:r>
          </a:p>
        </p:txBody>
      </p:sp>
      <p:sp>
        <p:nvSpPr>
          <p:cNvPr id="32" name="Segnaposto piè di pagina 4">
            <a:extLst>
              <a:ext uri="{FF2B5EF4-FFF2-40B4-BE49-F238E27FC236}">
                <a16:creationId xmlns:a16="http://schemas.microsoft.com/office/drawing/2014/main" id="{4049387C-D28F-4020-935B-314C97E9155E}"/>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86BA5013-F779-41A7-BD7D-26782FD6456C}"/>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8677" name="Rectangle 3">
            <a:extLst>
              <a:ext uri="{FF2B5EF4-FFF2-40B4-BE49-F238E27FC236}">
                <a16:creationId xmlns:a16="http://schemas.microsoft.com/office/drawing/2014/main" id="{F81791B9-3763-4009-AEE0-883F6FDCE20F}"/>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28678" name="Text Box 4">
            <a:extLst>
              <a:ext uri="{FF2B5EF4-FFF2-40B4-BE49-F238E27FC236}">
                <a16:creationId xmlns:a16="http://schemas.microsoft.com/office/drawing/2014/main" id="{D8FA2D4E-A790-4790-A1C5-98ED1F0FEB95}"/>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28679" name="Rectangle 5">
            <a:extLst>
              <a:ext uri="{FF2B5EF4-FFF2-40B4-BE49-F238E27FC236}">
                <a16:creationId xmlns:a16="http://schemas.microsoft.com/office/drawing/2014/main" id="{90ED8737-37B8-404F-BB18-168F13C3E0B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0" name="Rectangle 6">
            <a:extLst>
              <a:ext uri="{FF2B5EF4-FFF2-40B4-BE49-F238E27FC236}">
                <a16:creationId xmlns:a16="http://schemas.microsoft.com/office/drawing/2014/main" id="{19B2C0B2-4EB8-4954-9571-66E327F26FC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1" name="Rectangle 7">
            <a:extLst>
              <a:ext uri="{FF2B5EF4-FFF2-40B4-BE49-F238E27FC236}">
                <a16:creationId xmlns:a16="http://schemas.microsoft.com/office/drawing/2014/main" id="{5D7A0B81-36D6-46D3-A719-B97181C0A975}"/>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2" name="Rectangle 8">
            <a:extLst>
              <a:ext uri="{FF2B5EF4-FFF2-40B4-BE49-F238E27FC236}">
                <a16:creationId xmlns:a16="http://schemas.microsoft.com/office/drawing/2014/main" id="{7E8425C0-9DA8-47CB-8F98-34FE549EB30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3" name="Rectangle 9">
            <a:extLst>
              <a:ext uri="{FF2B5EF4-FFF2-40B4-BE49-F238E27FC236}">
                <a16:creationId xmlns:a16="http://schemas.microsoft.com/office/drawing/2014/main" id="{BC03D3B3-A480-42B6-B1F3-345CC537C58D}"/>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4" name="Rectangle 10">
            <a:extLst>
              <a:ext uri="{FF2B5EF4-FFF2-40B4-BE49-F238E27FC236}">
                <a16:creationId xmlns:a16="http://schemas.microsoft.com/office/drawing/2014/main" id="{96B053DA-D08A-4F45-AD71-DC28AEEF145D}"/>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5" name="Rectangle 11">
            <a:extLst>
              <a:ext uri="{FF2B5EF4-FFF2-40B4-BE49-F238E27FC236}">
                <a16:creationId xmlns:a16="http://schemas.microsoft.com/office/drawing/2014/main" id="{D15949E0-48A5-4E06-BB5B-A0C4A2EF0F1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6" name="Rectangle 12">
            <a:extLst>
              <a:ext uri="{FF2B5EF4-FFF2-40B4-BE49-F238E27FC236}">
                <a16:creationId xmlns:a16="http://schemas.microsoft.com/office/drawing/2014/main" id="{681E866F-918C-41A1-B80D-102502AF5EF4}"/>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7" name="Rectangle 13">
            <a:extLst>
              <a:ext uri="{FF2B5EF4-FFF2-40B4-BE49-F238E27FC236}">
                <a16:creationId xmlns:a16="http://schemas.microsoft.com/office/drawing/2014/main" id="{C1B1CB39-0009-4BD8-B785-0552F43CE84E}"/>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8" name="Rectangle 14">
            <a:extLst>
              <a:ext uri="{FF2B5EF4-FFF2-40B4-BE49-F238E27FC236}">
                <a16:creationId xmlns:a16="http://schemas.microsoft.com/office/drawing/2014/main" id="{51AC4B5A-ADF9-4077-BD20-C9256E252CC7}"/>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89" name="Rectangle 15">
            <a:extLst>
              <a:ext uri="{FF2B5EF4-FFF2-40B4-BE49-F238E27FC236}">
                <a16:creationId xmlns:a16="http://schemas.microsoft.com/office/drawing/2014/main" id="{E6776BAD-8C55-474F-B6F9-EAC2C7BB4FC4}"/>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0" name="Rectangle 16">
            <a:extLst>
              <a:ext uri="{FF2B5EF4-FFF2-40B4-BE49-F238E27FC236}">
                <a16:creationId xmlns:a16="http://schemas.microsoft.com/office/drawing/2014/main" id="{8CE95907-2020-430D-ABB6-5069FAEBE59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1" name="Rectangle 17">
            <a:extLst>
              <a:ext uri="{FF2B5EF4-FFF2-40B4-BE49-F238E27FC236}">
                <a16:creationId xmlns:a16="http://schemas.microsoft.com/office/drawing/2014/main" id="{D3DA19AA-C5C3-4A72-A4C2-091E314CB9C9}"/>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2" name="Rectangle 18">
            <a:extLst>
              <a:ext uri="{FF2B5EF4-FFF2-40B4-BE49-F238E27FC236}">
                <a16:creationId xmlns:a16="http://schemas.microsoft.com/office/drawing/2014/main" id="{93A25CB6-8DD2-4FB3-93C0-292ADDA3B549}"/>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3" name="Rectangle 19">
            <a:extLst>
              <a:ext uri="{FF2B5EF4-FFF2-40B4-BE49-F238E27FC236}">
                <a16:creationId xmlns:a16="http://schemas.microsoft.com/office/drawing/2014/main" id="{91AEA598-3F1F-4764-8445-15B5AD88E1D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8694" name="Rectangle 22">
            <a:extLst>
              <a:ext uri="{FF2B5EF4-FFF2-40B4-BE49-F238E27FC236}">
                <a16:creationId xmlns:a16="http://schemas.microsoft.com/office/drawing/2014/main" id="{E158E933-C780-43A2-8895-C976E5086D5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8674" name="Object 21">
            <a:extLst>
              <a:ext uri="{FF2B5EF4-FFF2-40B4-BE49-F238E27FC236}">
                <a16:creationId xmlns:a16="http://schemas.microsoft.com/office/drawing/2014/main" id="{789F99F3-CC7B-4243-BFCD-009638EEE6BC}"/>
              </a:ext>
            </a:extLst>
          </p:cNvPr>
          <p:cNvGraphicFramePr>
            <a:graphicFrameLocks noChangeAspect="1"/>
          </p:cNvGraphicFramePr>
          <p:nvPr/>
        </p:nvGraphicFramePr>
        <p:xfrm>
          <a:off x="684213" y="981075"/>
          <a:ext cx="3816350" cy="1050925"/>
        </p:xfrm>
        <a:graphic>
          <a:graphicData uri="http://schemas.openxmlformats.org/presentationml/2006/ole">
            <mc:AlternateContent xmlns:mc="http://schemas.openxmlformats.org/markup-compatibility/2006">
              <mc:Choice xmlns:v="urn:schemas-microsoft-com:vml" Requires="v">
                <p:oleObj spid="_x0000_s28707" name="Equation" r:id="rId3" imgW="1422400" imgH="393700" progId="Equation.3">
                  <p:embed/>
                </p:oleObj>
              </mc:Choice>
              <mc:Fallback>
                <p:oleObj name="Equation" r:id="rId3" imgW="1422400" imgH="3937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381635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Rectangle 24">
            <a:extLst>
              <a:ext uri="{FF2B5EF4-FFF2-40B4-BE49-F238E27FC236}">
                <a16:creationId xmlns:a16="http://schemas.microsoft.com/office/drawing/2014/main" id="{E5898799-83E6-4DDF-849B-EF693BB56CFF}"/>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8675" name="Object 23">
            <a:extLst>
              <a:ext uri="{FF2B5EF4-FFF2-40B4-BE49-F238E27FC236}">
                <a16:creationId xmlns:a16="http://schemas.microsoft.com/office/drawing/2014/main" id="{80D9F71F-D433-49B1-BC53-417E6D34B466}"/>
              </a:ext>
            </a:extLst>
          </p:cNvPr>
          <p:cNvGraphicFramePr>
            <a:graphicFrameLocks noChangeAspect="1"/>
          </p:cNvGraphicFramePr>
          <p:nvPr/>
        </p:nvGraphicFramePr>
        <p:xfrm>
          <a:off x="611188" y="2420938"/>
          <a:ext cx="4176712" cy="725487"/>
        </p:xfrm>
        <a:graphic>
          <a:graphicData uri="http://schemas.openxmlformats.org/presentationml/2006/ole">
            <mc:AlternateContent xmlns:mc="http://schemas.openxmlformats.org/markup-compatibility/2006">
              <mc:Choice xmlns:v="urn:schemas-microsoft-com:vml" Requires="v">
                <p:oleObj spid="_x0000_s28708" name="Equation" r:id="rId5" imgW="1371600" imgH="241300" progId="Equation.3">
                  <p:embed/>
                </p:oleObj>
              </mc:Choice>
              <mc:Fallback>
                <p:oleObj name="Equation" r:id="rId5" imgW="1371600" imgH="24130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20938"/>
                        <a:ext cx="4176712"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6" name="Text Box 25">
            <a:extLst>
              <a:ext uri="{FF2B5EF4-FFF2-40B4-BE49-F238E27FC236}">
                <a16:creationId xmlns:a16="http://schemas.microsoft.com/office/drawing/2014/main" id="{1CD70F73-57F2-46E8-82E5-F3B234E65114}"/>
              </a:ext>
            </a:extLst>
          </p:cNvPr>
          <p:cNvSpPr txBox="1">
            <a:spLocks noChangeArrowheads="1"/>
          </p:cNvSpPr>
          <p:nvPr/>
        </p:nvSpPr>
        <p:spPr bwMode="auto">
          <a:xfrm>
            <a:off x="1311275" y="3736975"/>
            <a:ext cx="374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Difficile risoluzione analitica</a:t>
            </a:r>
          </a:p>
        </p:txBody>
      </p:sp>
      <p:sp>
        <p:nvSpPr>
          <p:cNvPr id="28697" name="Segnaposto numero diapositiva 24">
            <a:extLst>
              <a:ext uri="{FF2B5EF4-FFF2-40B4-BE49-F238E27FC236}">
                <a16:creationId xmlns:a16="http://schemas.microsoft.com/office/drawing/2014/main" id="{AB323972-77E0-4F85-B702-A5F22A253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164F011-765F-4202-AF7B-2A4D2A66CA67}" type="slidenum">
              <a:rPr lang="it-IT" altLang="it-IT" sz="1400"/>
              <a:pPr eaLnBrk="1" hangingPunct="1"/>
              <a:t>42</a:t>
            </a:fld>
            <a:endParaRPr lang="it-IT" altLang="it-IT" sz="1400"/>
          </a:p>
        </p:txBody>
      </p:sp>
      <p:sp>
        <p:nvSpPr>
          <p:cNvPr id="27" name="Segnaposto piè di pagina 4">
            <a:extLst>
              <a:ext uri="{FF2B5EF4-FFF2-40B4-BE49-F238E27FC236}">
                <a16:creationId xmlns:a16="http://schemas.microsoft.com/office/drawing/2014/main" id="{3CE0BCDE-0CEC-4ED4-97F4-B671C76C228E}"/>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212D68AE-D119-4ACA-906A-3EDD908B90CB}"/>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29701" name="Rectangle 3">
            <a:extLst>
              <a:ext uri="{FF2B5EF4-FFF2-40B4-BE49-F238E27FC236}">
                <a16:creationId xmlns:a16="http://schemas.microsoft.com/office/drawing/2014/main" id="{0CA22D84-FFE7-4FA8-A456-C0DE9E8B4C14}"/>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29702" name="Text Box 4">
            <a:extLst>
              <a:ext uri="{FF2B5EF4-FFF2-40B4-BE49-F238E27FC236}">
                <a16:creationId xmlns:a16="http://schemas.microsoft.com/office/drawing/2014/main" id="{CCB08B84-15C5-466E-AFCA-B49B3B62827F}"/>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29703" name="Rectangle 5">
            <a:extLst>
              <a:ext uri="{FF2B5EF4-FFF2-40B4-BE49-F238E27FC236}">
                <a16:creationId xmlns:a16="http://schemas.microsoft.com/office/drawing/2014/main" id="{AB362571-1726-4C41-B53D-C6A37EABA5C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4" name="Rectangle 6">
            <a:extLst>
              <a:ext uri="{FF2B5EF4-FFF2-40B4-BE49-F238E27FC236}">
                <a16:creationId xmlns:a16="http://schemas.microsoft.com/office/drawing/2014/main" id="{837D9140-D8E7-437C-A1C6-1C6F7805C806}"/>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5" name="Rectangle 7">
            <a:extLst>
              <a:ext uri="{FF2B5EF4-FFF2-40B4-BE49-F238E27FC236}">
                <a16:creationId xmlns:a16="http://schemas.microsoft.com/office/drawing/2014/main" id="{7A9EF0AF-C162-4C3F-B2F8-D1379A1FE5B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6" name="Rectangle 8">
            <a:extLst>
              <a:ext uri="{FF2B5EF4-FFF2-40B4-BE49-F238E27FC236}">
                <a16:creationId xmlns:a16="http://schemas.microsoft.com/office/drawing/2014/main" id="{3E740779-A942-4CC5-B606-605ADB09496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7" name="Rectangle 9">
            <a:extLst>
              <a:ext uri="{FF2B5EF4-FFF2-40B4-BE49-F238E27FC236}">
                <a16:creationId xmlns:a16="http://schemas.microsoft.com/office/drawing/2014/main" id="{B0501F2E-5BED-45B5-8B61-6AF786BD9C6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8" name="Rectangle 10">
            <a:extLst>
              <a:ext uri="{FF2B5EF4-FFF2-40B4-BE49-F238E27FC236}">
                <a16:creationId xmlns:a16="http://schemas.microsoft.com/office/drawing/2014/main" id="{9307A21E-50F6-47A4-82E5-64E1CB3FDF7A}"/>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09" name="Rectangle 11">
            <a:extLst>
              <a:ext uri="{FF2B5EF4-FFF2-40B4-BE49-F238E27FC236}">
                <a16:creationId xmlns:a16="http://schemas.microsoft.com/office/drawing/2014/main" id="{6DE2BA47-B74F-46C0-9245-D3354701E8CF}"/>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0" name="Rectangle 12">
            <a:extLst>
              <a:ext uri="{FF2B5EF4-FFF2-40B4-BE49-F238E27FC236}">
                <a16:creationId xmlns:a16="http://schemas.microsoft.com/office/drawing/2014/main" id="{8D3B8EA4-33C9-4281-999D-CEF2DAB7652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1" name="Rectangle 13">
            <a:extLst>
              <a:ext uri="{FF2B5EF4-FFF2-40B4-BE49-F238E27FC236}">
                <a16:creationId xmlns:a16="http://schemas.microsoft.com/office/drawing/2014/main" id="{B825EBAD-42C6-4C66-9F3D-C5E8AA60FFFB}"/>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2" name="Rectangle 14">
            <a:extLst>
              <a:ext uri="{FF2B5EF4-FFF2-40B4-BE49-F238E27FC236}">
                <a16:creationId xmlns:a16="http://schemas.microsoft.com/office/drawing/2014/main" id="{AA626480-EDDB-4A66-8164-5F3F74EDD61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3" name="Rectangle 15">
            <a:extLst>
              <a:ext uri="{FF2B5EF4-FFF2-40B4-BE49-F238E27FC236}">
                <a16:creationId xmlns:a16="http://schemas.microsoft.com/office/drawing/2014/main" id="{92C4733E-9C93-4F74-AFAA-99D6E548520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4" name="Rectangle 16">
            <a:extLst>
              <a:ext uri="{FF2B5EF4-FFF2-40B4-BE49-F238E27FC236}">
                <a16:creationId xmlns:a16="http://schemas.microsoft.com/office/drawing/2014/main" id="{E85269CB-1C6B-45EE-A9D4-2433911B96D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5" name="Rectangle 17">
            <a:extLst>
              <a:ext uri="{FF2B5EF4-FFF2-40B4-BE49-F238E27FC236}">
                <a16:creationId xmlns:a16="http://schemas.microsoft.com/office/drawing/2014/main" id="{B9C6A370-89BB-4377-B5FF-2BE9DBBC9D0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6" name="Rectangle 18">
            <a:extLst>
              <a:ext uri="{FF2B5EF4-FFF2-40B4-BE49-F238E27FC236}">
                <a16:creationId xmlns:a16="http://schemas.microsoft.com/office/drawing/2014/main" id="{28E08F41-8961-4C9E-B031-335A00299A59}"/>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7" name="Rectangle 19">
            <a:extLst>
              <a:ext uri="{FF2B5EF4-FFF2-40B4-BE49-F238E27FC236}">
                <a16:creationId xmlns:a16="http://schemas.microsoft.com/office/drawing/2014/main" id="{A15F6154-296A-416E-8075-8C1A8821211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8" name="Rectangle 20">
            <a:extLst>
              <a:ext uri="{FF2B5EF4-FFF2-40B4-BE49-F238E27FC236}">
                <a16:creationId xmlns:a16="http://schemas.microsoft.com/office/drawing/2014/main" id="{0955AFB8-E6BF-41AB-8573-904027E88BC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19" name="Rectangle 22">
            <a:extLst>
              <a:ext uri="{FF2B5EF4-FFF2-40B4-BE49-F238E27FC236}">
                <a16:creationId xmlns:a16="http://schemas.microsoft.com/office/drawing/2014/main" id="{19A225A3-159A-4554-A828-90540D11D03B}"/>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9720" name="Rectangle 26">
            <a:extLst>
              <a:ext uri="{FF2B5EF4-FFF2-40B4-BE49-F238E27FC236}">
                <a16:creationId xmlns:a16="http://schemas.microsoft.com/office/drawing/2014/main" id="{C1104CD2-B8EA-4E8A-A162-263CF90B3FD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9698" name="Object 25">
            <a:extLst>
              <a:ext uri="{FF2B5EF4-FFF2-40B4-BE49-F238E27FC236}">
                <a16:creationId xmlns:a16="http://schemas.microsoft.com/office/drawing/2014/main" id="{9547B629-78F0-483A-B594-1A65C7CE2ADE}"/>
              </a:ext>
            </a:extLst>
          </p:cNvPr>
          <p:cNvGraphicFramePr>
            <a:graphicFrameLocks noChangeAspect="1"/>
          </p:cNvGraphicFramePr>
          <p:nvPr/>
        </p:nvGraphicFramePr>
        <p:xfrm>
          <a:off x="611188" y="1052513"/>
          <a:ext cx="4032250" cy="933450"/>
        </p:xfrm>
        <a:graphic>
          <a:graphicData uri="http://schemas.openxmlformats.org/presentationml/2006/ole">
            <mc:AlternateContent xmlns:mc="http://schemas.openxmlformats.org/markup-compatibility/2006">
              <mc:Choice xmlns:v="urn:schemas-microsoft-com:vml" Requires="v">
                <p:oleObj spid="_x0000_s29734" name="Equation" r:id="rId3" imgW="1688367" imgH="393529" progId="Equation.3">
                  <p:embed/>
                </p:oleObj>
              </mc:Choice>
              <mc:Fallback>
                <p:oleObj name="Equation" r:id="rId3" imgW="1688367"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52513"/>
                        <a:ext cx="40322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721" name="Picture 27">
            <a:extLst>
              <a:ext uri="{FF2B5EF4-FFF2-40B4-BE49-F238E27FC236}">
                <a16:creationId xmlns:a16="http://schemas.microsoft.com/office/drawing/2014/main" id="{EECC1312-A5E0-42B5-B545-E7CE8FE23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133600"/>
            <a:ext cx="75596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Rectangle 29">
            <a:extLst>
              <a:ext uri="{FF2B5EF4-FFF2-40B4-BE49-F238E27FC236}">
                <a16:creationId xmlns:a16="http://schemas.microsoft.com/office/drawing/2014/main" id="{DEEEE852-1BF2-476F-9170-602CD55E70B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29699" name="Object 28">
            <a:extLst>
              <a:ext uri="{FF2B5EF4-FFF2-40B4-BE49-F238E27FC236}">
                <a16:creationId xmlns:a16="http://schemas.microsoft.com/office/drawing/2014/main" id="{90F90441-5476-4DD0-9590-1433E0476E26}"/>
              </a:ext>
            </a:extLst>
          </p:cNvPr>
          <p:cNvGraphicFramePr>
            <a:graphicFrameLocks noChangeAspect="1"/>
          </p:cNvGraphicFramePr>
          <p:nvPr/>
        </p:nvGraphicFramePr>
        <p:xfrm>
          <a:off x="1692275" y="4076700"/>
          <a:ext cx="2232025" cy="1041400"/>
        </p:xfrm>
        <a:graphic>
          <a:graphicData uri="http://schemas.openxmlformats.org/presentationml/2006/ole">
            <mc:AlternateContent xmlns:mc="http://schemas.openxmlformats.org/markup-compatibility/2006">
              <mc:Choice xmlns:v="urn:schemas-microsoft-com:vml" Requires="v">
                <p:oleObj spid="_x0000_s29735" name="Equation" r:id="rId6" imgW="1002865" imgH="469696" progId="Equation.3">
                  <p:embed/>
                </p:oleObj>
              </mc:Choice>
              <mc:Fallback>
                <p:oleObj name="Equation" r:id="rId6" imgW="1002865" imgH="469696"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4076700"/>
                        <a:ext cx="2232025"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3" name="Text Box 30">
            <a:extLst>
              <a:ext uri="{FF2B5EF4-FFF2-40B4-BE49-F238E27FC236}">
                <a16:creationId xmlns:a16="http://schemas.microsoft.com/office/drawing/2014/main" id="{4EF6EBF2-BEDA-4C7F-ADA7-35C8E3304C1E}"/>
              </a:ext>
            </a:extLst>
          </p:cNvPr>
          <p:cNvSpPr txBox="1">
            <a:spLocks noChangeArrowheads="1"/>
          </p:cNvSpPr>
          <p:nvPr/>
        </p:nvSpPr>
        <p:spPr bwMode="auto">
          <a:xfrm>
            <a:off x="1239838" y="5321300"/>
            <a:ext cx="497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Il CD non è noto … approccio iterativo</a:t>
            </a:r>
          </a:p>
        </p:txBody>
      </p:sp>
      <p:sp>
        <p:nvSpPr>
          <p:cNvPr id="29724" name="Segnaposto numero diapositiva 27">
            <a:extLst>
              <a:ext uri="{FF2B5EF4-FFF2-40B4-BE49-F238E27FC236}">
                <a16:creationId xmlns:a16="http://schemas.microsoft.com/office/drawing/2014/main" id="{5C7B9CED-4F8C-42DE-B04E-4B198EA0EA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02A515-14E3-45E0-85FC-00FA7A21916A}" type="slidenum">
              <a:rPr lang="it-IT" altLang="it-IT" sz="1400"/>
              <a:pPr eaLnBrk="1" hangingPunct="1"/>
              <a:t>43</a:t>
            </a:fld>
            <a:endParaRPr lang="it-IT" altLang="it-IT" sz="1400"/>
          </a:p>
        </p:txBody>
      </p:sp>
      <p:sp>
        <p:nvSpPr>
          <p:cNvPr id="30" name="Segnaposto piè di pagina 4">
            <a:extLst>
              <a:ext uri="{FF2B5EF4-FFF2-40B4-BE49-F238E27FC236}">
                <a16:creationId xmlns:a16="http://schemas.microsoft.com/office/drawing/2014/main" id="{CAECB96F-5653-4751-8B5A-75F6AB25D401}"/>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46B2ADA-99F4-4056-ACC5-AEDD6725C211}"/>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48131" name="Rectangle 3">
            <a:extLst>
              <a:ext uri="{FF2B5EF4-FFF2-40B4-BE49-F238E27FC236}">
                <a16:creationId xmlns:a16="http://schemas.microsoft.com/office/drawing/2014/main" id="{3701A741-0FBD-41BA-B668-B67FA13E8603}"/>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48132" name="Text Box 4">
            <a:extLst>
              <a:ext uri="{FF2B5EF4-FFF2-40B4-BE49-F238E27FC236}">
                <a16:creationId xmlns:a16="http://schemas.microsoft.com/office/drawing/2014/main" id="{3F24D88C-FFF2-45DB-A44C-F1BB09D29062}"/>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48133" name="Rectangle 5">
            <a:extLst>
              <a:ext uri="{FF2B5EF4-FFF2-40B4-BE49-F238E27FC236}">
                <a16:creationId xmlns:a16="http://schemas.microsoft.com/office/drawing/2014/main" id="{93B18830-581C-4CCF-AB6D-FDFDE6F98D23}"/>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4" name="Rectangle 6">
            <a:extLst>
              <a:ext uri="{FF2B5EF4-FFF2-40B4-BE49-F238E27FC236}">
                <a16:creationId xmlns:a16="http://schemas.microsoft.com/office/drawing/2014/main" id="{CC16B9A4-8DC7-4870-BD50-42D198DF49E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5" name="Rectangle 7">
            <a:extLst>
              <a:ext uri="{FF2B5EF4-FFF2-40B4-BE49-F238E27FC236}">
                <a16:creationId xmlns:a16="http://schemas.microsoft.com/office/drawing/2014/main" id="{FBE05386-94D5-4878-8131-64CA4229D5D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6" name="Rectangle 8">
            <a:extLst>
              <a:ext uri="{FF2B5EF4-FFF2-40B4-BE49-F238E27FC236}">
                <a16:creationId xmlns:a16="http://schemas.microsoft.com/office/drawing/2014/main" id="{2EAFE4FB-47C3-4F1C-9A72-5C0620EB561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7" name="Rectangle 9">
            <a:extLst>
              <a:ext uri="{FF2B5EF4-FFF2-40B4-BE49-F238E27FC236}">
                <a16:creationId xmlns:a16="http://schemas.microsoft.com/office/drawing/2014/main" id="{C98D4657-F564-4FFC-9B75-8AF9277B9B4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8" name="Rectangle 10">
            <a:extLst>
              <a:ext uri="{FF2B5EF4-FFF2-40B4-BE49-F238E27FC236}">
                <a16:creationId xmlns:a16="http://schemas.microsoft.com/office/drawing/2014/main" id="{0B98935F-923B-4F59-BDF2-637DCD83A8FA}"/>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39" name="Rectangle 11">
            <a:extLst>
              <a:ext uri="{FF2B5EF4-FFF2-40B4-BE49-F238E27FC236}">
                <a16:creationId xmlns:a16="http://schemas.microsoft.com/office/drawing/2014/main" id="{32569983-D436-41F8-BFDD-ED2066E23589}"/>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0" name="Rectangle 12">
            <a:extLst>
              <a:ext uri="{FF2B5EF4-FFF2-40B4-BE49-F238E27FC236}">
                <a16:creationId xmlns:a16="http://schemas.microsoft.com/office/drawing/2014/main" id="{F79EF48F-114B-48E8-94BD-2733207B38AA}"/>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1" name="Rectangle 13">
            <a:extLst>
              <a:ext uri="{FF2B5EF4-FFF2-40B4-BE49-F238E27FC236}">
                <a16:creationId xmlns:a16="http://schemas.microsoft.com/office/drawing/2014/main" id="{BD8FBC24-7F32-47C4-B904-D44EC97611B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2" name="Rectangle 14">
            <a:extLst>
              <a:ext uri="{FF2B5EF4-FFF2-40B4-BE49-F238E27FC236}">
                <a16:creationId xmlns:a16="http://schemas.microsoft.com/office/drawing/2014/main" id="{02F7099F-AE71-4E1F-A911-37AD37425AE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3" name="Rectangle 15">
            <a:extLst>
              <a:ext uri="{FF2B5EF4-FFF2-40B4-BE49-F238E27FC236}">
                <a16:creationId xmlns:a16="http://schemas.microsoft.com/office/drawing/2014/main" id="{FCA6DB1F-33F2-44A9-8CA8-D28AB36F56C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4" name="Rectangle 16">
            <a:extLst>
              <a:ext uri="{FF2B5EF4-FFF2-40B4-BE49-F238E27FC236}">
                <a16:creationId xmlns:a16="http://schemas.microsoft.com/office/drawing/2014/main" id="{04867069-6073-49F6-BD26-D6F868C13748}"/>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5" name="Rectangle 17">
            <a:extLst>
              <a:ext uri="{FF2B5EF4-FFF2-40B4-BE49-F238E27FC236}">
                <a16:creationId xmlns:a16="http://schemas.microsoft.com/office/drawing/2014/main" id="{1CAD5241-1E54-41ED-B799-DB491C89A465}"/>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6" name="Rectangle 18">
            <a:extLst>
              <a:ext uri="{FF2B5EF4-FFF2-40B4-BE49-F238E27FC236}">
                <a16:creationId xmlns:a16="http://schemas.microsoft.com/office/drawing/2014/main" id="{EA840622-9752-451E-BD16-7B99C007045D}"/>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7" name="Rectangle 19">
            <a:extLst>
              <a:ext uri="{FF2B5EF4-FFF2-40B4-BE49-F238E27FC236}">
                <a16:creationId xmlns:a16="http://schemas.microsoft.com/office/drawing/2014/main" id="{9EA75C12-2B4D-4489-89C6-11131D5193A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8" name="Rectangle 20">
            <a:extLst>
              <a:ext uri="{FF2B5EF4-FFF2-40B4-BE49-F238E27FC236}">
                <a16:creationId xmlns:a16="http://schemas.microsoft.com/office/drawing/2014/main" id="{EE012040-3B7C-44C7-A3FE-DC5ED15FCFEF}"/>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49" name="Rectangle 21">
            <a:extLst>
              <a:ext uri="{FF2B5EF4-FFF2-40B4-BE49-F238E27FC236}">
                <a16:creationId xmlns:a16="http://schemas.microsoft.com/office/drawing/2014/main" id="{2DD0DDDE-C7B3-48DE-A83D-8D8E706B8D52}"/>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50" name="Rectangle 22">
            <a:extLst>
              <a:ext uri="{FF2B5EF4-FFF2-40B4-BE49-F238E27FC236}">
                <a16:creationId xmlns:a16="http://schemas.microsoft.com/office/drawing/2014/main" id="{75636B26-53B2-4CA6-83C1-32D20672CC57}"/>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8151" name="Rectangle 25">
            <a:extLst>
              <a:ext uri="{FF2B5EF4-FFF2-40B4-BE49-F238E27FC236}">
                <a16:creationId xmlns:a16="http://schemas.microsoft.com/office/drawing/2014/main" id="{6EBBA424-BA6A-41DE-975F-52644B7F3C7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8152" name="Picture 28">
            <a:extLst>
              <a:ext uri="{FF2B5EF4-FFF2-40B4-BE49-F238E27FC236}">
                <a16:creationId xmlns:a16="http://schemas.microsoft.com/office/drawing/2014/main" id="{2133BC8A-50AA-41E8-BF39-8C3347177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36613"/>
            <a:ext cx="8124825"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3" name="Segnaposto numero diapositiva 24">
            <a:extLst>
              <a:ext uri="{FF2B5EF4-FFF2-40B4-BE49-F238E27FC236}">
                <a16:creationId xmlns:a16="http://schemas.microsoft.com/office/drawing/2014/main" id="{EF7B2751-B256-40F4-997A-2541333CE2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A8EA66-7E43-4413-ACE0-EE1A1057BAB9}" type="slidenum">
              <a:rPr lang="it-IT" altLang="it-IT" sz="1400"/>
              <a:pPr eaLnBrk="1" hangingPunct="1"/>
              <a:t>44</a:t>
            </a:fld>
            <a:endParaRPr lang="it-IT" altLang="it-IT" sz="1400"/>
          </a:p>
        </p:txBody>
      </p:sp>
      <p:sp>
        <p:nvSpPr>
          <p:cNvPr id="27" name="Segnaposto piè di pagina 4">
            <a:extLst>
              <a:ext uri="{FF2B5EF4-FFF2-40B4-BE49-F238E27FC236}">
                <a16:creationId xmlns:a16="http://schemas.microsoft.com/office/drawing/2014/main" id="{FF2D3BD2-9457-49AC-AB2A-E258463DC07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0710736-643E-4502-B727-605F7A3AED94}"/>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49155" name="Rectangle 3">
            <a:extLst>
              <a:ext uri="{FF2B5EF4-FFF2-40B4-BE49-F238E27FC236}">
                <a16:creationId xmlns:a16="http://schemas.microsoft.com/office/drawing/2014/main" id="{7DFFA96A-8F10-49F6-B0E5-95E171F299FE}"/>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49156" name="Text Box 4">
            <a:extLst>
              <a:ext uri="{FF2B5EF4-FFF2-40B4-BE49-F238E27FC236}">
                <a16:creationId xmlns:a16="http://schemas.microsoft.com/office/drawing/2014/main" id="{558C7C37-DC1F-4D08-AA55-4FE176A1452F}"/>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49157" name="Rectangle 5">
            <a:extLst>
              <a:ext uri="{FF2B5EF4-FFF2-40B4-BE49-F238E27FC236}">
                <a16:creationId xmlns:a16="http://schemas.microsoft.com/office/drawing/2014/main" id="{39BD29AA-CCE9-4505-AB02-2EE50168258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58" name="Rectangle 6">
            <a:extLst>
              <a:ext uri="{FF2B5EF4-FFF2-40B4-BE49-F238E27FC236}">
                <a16:creationId xmlns:a16="http://schemas.microsoft.com/office/drawing/2014/main" id="{BB1D4D1E-F212-48F6-B772-289E71213A7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59" name="Rectangle 7">
            <a:extLst>
              <a:ext uri="{FF2B5EF4-FFF2-40B4-BE49-F238E27FC236}">
                <a16:creationId xmlns:a16="http://schemas.microsoft.com/office/drawing/2014/main" id="{214688F4-9999-4D86-9FF8-41F88DB995B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0" name="Rectangle 8">
            <a:extLst>
              <a:ext uri="{FF2B5EF4-FFF2-40B4-BE49-F238E27FC236}">
                <a16:creationId xmlns:a16="http://schemas.microsoft.com/office/drawing/2014/main" id="{C6E7BE39-BFB2-422B-ABE1-D808405FD1C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1" name="Rectangle 9">
            <a:extLst>
              <a:ext uri="{FF2B5EF4-FFF2-40B4-BE49-F238E27FC236}">
                <a16:creationId xmlns:a16="http://schemas.microsoft.com/office/drawing/2014/main" id="{160DEC8E-9065-48F4-8EC9-B77C04EE6EB9}"/>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2" name="Rectangle 10">
            <a:extLst>
              <a:ext uri="{FF2B5EF4-FFF2-40B4-BE49-F238E27FC236}">
                <a16:creationId xmlns:a16="http://schemas.microsoft.com/office/drawing/2014/main" id="{8438986C-F789-41E2-AB4B-02325AC8A42B}"/>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3" name="Rectangle 11">
            <a:extLst>
              <a:ext uri="{FF2B5EF4-FFF2-40B4-BE49-F238E27FC236}">
                <a16:creationId xmlns:a16="http://schemas.microsoft.com/office/drawing/2014/main" id="{17602F85-8B99-46A2-96C1-18C6E579FD81}"/>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4" name="Rectangle 12">
            <a:extLst>
              <a:ext uri="{FF2B5EF4-FFF2-40B4-BE49-F238E27FC236}">
                <a16:creationId xmlns:a16="http://schemas.microsoft.com/office/drawing/2014/main" id="{DDF88431-16D8-4644-96B8-4FB49BF253DE}"/>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5" name="Rectangle 13">
            <a:extLst>
              <a:ext uri="{FF2B5EF4-FFF2-40B4-BE49-F238E27FC236}">
                <a16:creationId xmlns:a16="http://schemas.microsoft.com/office/drawing/2014/main" id="{F97C87E0-336C-478F-9058-F71D20E0B42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6" name="Rectangle 14">
            <a:extLst>
              <a:ext uri="{FF2B5EF4-FFF2-40B4-BE49-F238E27FC236}">
                <a16:creationId xmlns:a16="http://schemas.microsoft.com/office/drawing/2014/main" id="{83E19EE7-8AD6-445B-BC57-6F13DB408D03}"/>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7" name="Rectangle 15">
            <a:extLst>
              <a:ext uri="{FF2B5EF4-FFF2-40B4-BE49-F238E27FC236}">
                <a16:creationId xmlns:a16="http://schemas.microsoft.com/office/drawing/2014/main" id="{E890D6C1-1648-44B4-8445-95C7EEB2CE85}"/>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8" name="Rectangle 16">
            <a:extLst>
              <a:ext uri="{FF2B5EF4-FFF2-40B4-BE49-F238E27FC236}">
                <a16:creationId xmlns:a16="http://schemas.microsoft.com/office/drawing/2014/main" id="{E8DC0DD7-9ACB-43D7-BD2B-52BB2AB69B9D}"/>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69" name="Rectangle 17">
            <a:extLst>
              <a:ext uri="{FF2B5EF4-FFF2-40B4-BE49-F238E27FC236}">
                <a16:creationId xmlns:a16="http://schemas.microsoft.com/office/drawing/2014/main" id="{F72F42FB-CE10-4099-ADF7-EAA6DEB4861A}"/>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0" name="Rectangle 18">
            <a:extLst>
              <a:ext uri="{FF2B5EF4-FFF2-40B4-BE49-F238E27FC236}">
                <a16:creationId xmlns:a16="http://schemas.microsoft.com/office/drawing/2014/main" id="{DE486CFA-CD10-4904-929A-6B6817B3449D}"/>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1" name="Rectangle 19">
            <a:extLst>
              <a:ext uri="{FF2B5EF4-FFF2-40B4-BE49-F238E27FC236}">
                <a16:creationId xmlns:a16="http://schemas.microsoft.com/office/drawing/2014/main" id="{12210355-4D39-45DE-A88E-ADD24A32F231}"/>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2" name="Rectangle 20">
            <a:extLst>
              <a:ext uri="{FF2B5EF4-FFF2-40B4-BE49-F238E27FC236}">
                <a16:creationId xmlns:a16="http://schemas.microsoft.com/office/drawing/2014/main" id="{C8C56420-7E76-4E98-9EE9-539C1F970B9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3" name="Rectangle 21">
            <a:extLst>
              <a:ext uri="{FF2B5EF4-FFF2-40B4-BE49-F238E27FC236}">
                <a16:creationId xmlns:a16="http://schemas.microsoft.com/office/drawing/2014/main" id="{2BB739B8-CAD4-4DB3-85D1-04028CC53E9F}"/>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4" name="Rectangle 22">
            <a:extLst>
              <a:ext uri="{FF2B5EF4-FFF2-40B4-BE49-F238E27FC236}">
                <a16:creationId xmlns:a16="http://schemas.microsoft.com/office/drawing/2014/main" id="{61904C11-1199-4CBA-A6DB-1198FF0671A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9175" name="Rectangle 23">
            <a:extLst>
              <a:ext uri="{FF2B5EF4-FFF2-40B4-BE49-F238E27FC236}">
                <a16:creationId xmlns:a16="http://schemas.microsoft.com/office/drawing/2014/main" id="{4EDA2D41-FEC0-436F-8CFB-38D36F4E4C7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49176" name="Picture 25">
            <a:extLst>
              <a:ext uri="{FF2B5EF4-FFF2-40B4-BE49-F238E27FC236}">
                <a16:creationId xmlns:a16="http://schemas.microsoft.com/office/drawing/2014/main" id="{54A05690-52FF-4A52-B7D3-6FADBB8EA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36613"/>
            <a:ext cx="85693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7" name="Segnaposto numero diapositiva 24">
            <a:extLst>
              <a:ext uri="{FF2B5EF4-FFF2-40B4-BE49-F238E27FC236}">
                <a16:creationId xmlns:a16="http://schemas.microsoft.com/office/drawing/2014/main" id="{10F5CEF1-1CA0-4A32-B596-A963EC174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86921B-81D5-4750-89A9-2C2498D5C6F9}" type="slidenum">
              <a:rPr lang="it-IT" altLang="it-IT" sz="1400"/>
              <a:pPr eaLnBrk="1" hangingPunct="1"/>
              <a:t>45</a:t>
            </a:fld>
            <a:endParaRPr lang="it-IT" altLang="it-IT" sz="1400"/>
          </a:p>
        </p:txBody>
      </p:sp>
      <p:sp>
        <p:nvSpPr>
          <p:cNvPr id="27" name="Segnaposto piè di pagina 4">
            <a:extLst>
              <a:ext uri="{FF2B5EF4-FFF2-40B4-BE49-F238E27FC236}">
                <a16:creationId xmlns:a16="http://schemas.microsoft.com/office/drawing/2014/main" id="{6DD3558B-7E0B-4B69-9B5C-8E226598C09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880A705-C05A-4097-91E0-C8EFEA9C546A}"/>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0179" name="Rectangle 3">
            <a:extLst>
              <a:ext uri="{FF2B5EF4-FFF2-40B4-BE49-F238E27FC236}">
                <a16:creationId xmlns:a16="http://schemas.microsoft.com/office/drawing/2014/main" id="{6374192A-9BAB-480D-8992-3EEE2B01310F}"/>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0180" name="Text Box 4">
            <a:extLst>
              <a:ext uri="{FF2B5EF4-FFF2-40B4-BE49-F238E27FC236}">
                <a16:creationId xmlns:a16="http://schemas.microsoft.com/office/drawing/2014/main" id="{18D58A13-5223-4DA6-A51F-63C5B1260F01}"/>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50181" name="Rectangle 5">
            <a:extLst>
              <a:ext uri="{FF2B5EF4-FFF2-40B4-BE49-F238E27FC236}">
                <a16:creationId xmlns:a16="http://schemas.microsoft.com/office/drawing/2014/main" id="{81D43A45-DEB7-43AC-8E5D-5E34E6CD60AF}"/>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2" name="Rectangle 6">
            <a:extLst>
              <a:ext uri="{FF2B5EF4-FFF2-40B4-BE49-F238E27FC236}">
                <a16:creationId xmlns:a16="http://schemas.microsoft.com/office/drawing/2014/main" id="{4694BE5B-3C46-42CA-81B8-2FFADDD77C29}"/>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3" name="Rectangle 7">
            <a:extLst>
              <a:ext uri="{FF2B5EF4-FFF2-40B4-BE49-F238E27FC236}">
                <a16:creationId xmlns:a16="http://schemas.microsoft.com/office/drawing/2014/main" id="{9C956E8C-6584-4842-8134-698482C97021}"/>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4" name="Rectangle 8">
            <a:extLst>
              <a:ext uri="{FF2B5EF4-FFF2-40B4-BE49-F238E27FC236}">
                <a16:creationId xmlns:a16="http://schemas.microsoft.com/office/drawing/2014/main" id="{4D4DA5AF-872D-4ACC-9B9F-BB09045390A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5" name="Rectangle 9">
            <a:extLst>
              <a:ext uri="{FF2B5EF4-FFF2-40B4-BE49-F238E27FC236}">
                <a16:creationId xmlns:a16="http://schemas.microsoft.com/office/drawing/2014/main" id="{00BAC8AA-2F61-4346-B4F0-B202AC1A4125}"/>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6" name="Rectangle 10">
            <a:extLst>
              <a:ext uri="{FF2B5EF4-FFF2-40B4-BE49-F238E27FC236}">
                <a16:creationId xmlns:a16="http://schemas.microsoft.com/office/drawing/2014/main" id="{5AD73C7D-B5C6-4164-ADEA-74FB5DA95552}"/>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7" name="Rectangle 11">
            <a:extLst>
              <a:ext uri="{FF2B5EF4-FFF2-40B4-BE49-F238E27FC236}">
                <a16:creationId xmlns:a16="http://schemas.microsoft.com/office/drawing/2014/main" id="{B1F65F4C-A1B6-4173-A116-C08E0A179C64}"/>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8" name="Rectangle 12">
            <a:extLst>
              <a:ext uri="{FF2B5EF4-FFF2-40B4-BE49-F238E27FC236}">
                <a16:creationId xmlns:a16="http://schemas.microsoft.com/office/drawing/2014/main" id="{4D5DDE8F-922E-418D-B94C-CFB2990CB6D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89" name="Rectangle 13">
            <a:extLst>
              <a:ext uri="{FF2B5EF4-FFF2-40B4-BE49-F238E27FC236}">
                <a16:creationId xmlns:a16="http://schemas.microsoft.com/office/drawing/2014/main" id="{E58DC5D9-A8B9-4CD4-B0F9-D67F797AE78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0" name="Rectangle 14">
            <a:extLst>
              <a:ext uri="{FF2B5EF4-FFF2-40B4-BE49-F238E27FC236}">
                <a16:creationId xmlns:a16="http://schemas.microsoft.com/office/drawing/2014/main" id="{E95AA913-C876-4A83-84E4-3F51DA3D72F2}"/>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1" name="Rectangle 15">
            <a:extLst>
              <a:ext uri="{FF2B5EF4-FFF2-40B4-BE49-F238E27FC236}">
                <a16:creationId xmlns:a16="http://schemas.microsoft.com/office/drawing/2014/main" id="{6F6B6520-4F5E-44A8-8F46-28CB0D2A9B2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2" name="Rectangle 16">
            <a:extLst>
              <a:ext uri="{FF2B5EF4-FFF2-40B4-BE49-F238E27FC236}">
                <a16:creationId xmlns:a16="http://schemas.microsoft.com/office/drawing/2014/main" id="{71A45461-12E6-4A3D-804B-6127A174618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3" name="Rectangle 17">
            <a:extLst>
              <a:ext uri="{FF2B5EF4-FFF2-40B4-BE49-F238E27FC236}">
                <a16:creationId xmlns:a16="http://schemas.microsoft.com/office/drawing/2014/main" id="{65A77BA5-FB27-4441-9434-983139DEC2ED}"/>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4" name="Rectangle 18">
            <a:extLst>
              <a:ext uri="{FF2B5EF4-FFF2-40B4-BE49-F238E27FC236}">
                <a16:creationId xmlns:a16="http://schemas.microsoft.com/office/drawing/2014/main" id="{32882F79-81F9-4A34-8AEC-21ABB6B4178B}"/>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5" name="Rectangle 19">
            <a:extLst>
              <a:ext uri="{FF2B5EF4-FFF2-40B4-BE49-F238E27FC236}">
                <a16:creationId xmlns:a16="http://schemas.microsoft.com/office/drawing/2014/main" id="{4FC1690D-64EC-4188-9EF4-18FCBFFED218}"/>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6" name="Rectangle 20">
            <a:extLst>
              <a:ext uri="{FF2B5EF4-FFF2-40B4-BE49-F238E27FC236}">
                <a16:creationId xmlns:a16="http://schemas.microsoft.com/office/drawing/2014/main" id="{9807D296-F8EE-4AED-9E4A-595649F7FABE}"/>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7" name="Rectangle 21">
            <a:extLst>
              <a:ext uri="{FF2B5EF4-FFF2-40B4-BE49-F238E27FC236}">
                <a16:creationId xmlns:a16="http://schemas.microsoft.com/office/drawing/2014/main" id="{1C41D46A-E4DE-4AEA-8F1B-83A051CC7930}"/>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8" name="Rectangle 22">
            <a:extLst>
              <a:ext uri="{FF2B5EF4-FFF2-40B4-BE49-F238E27FC236}">
                <a16:creationId xmlns:a16="http://schemas.microsoft.com/office/drawing/2014/main" id="{94817376-4969-4642-8D47-B976FFD15DF5}"/>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0199" name="Rectangle 23">
            <a:extLst>
              <a:ext uri="{FF2B5EF4-FFF2-40B4-BE49-F238E27FC236}">
                <a16:creationId xmlns:a16="http://schemas.microsoft.com/office/drawing/2014/main" id="{AD95C526-89C4-4B21-B947-8133C2F6ECD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0200" name="Picture 25">
            <a:extLst>
              <a:ext uri="{FF2B5EF4-FFF2-40B4-BE49-F238E27FC236}">
                <a16:creationId xmlns:a16="http://schemas.microsoft.com/office/drawing/2014/main" id="{B51BF11F-D5DB-46D0-9CFC-F26D1DE34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836613"/>
            <a:ext cx="8424862"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1" name="Picture 26">
            <a:extLst>
              <a:ext uri="{FF2B5EF4-FFF2-40B4-BE49-F238E27FC236}">
                <a16:creationId xmlns:a16="http://schemas.microsoft.com/office/drawing/2014/main" id="{6123567C-9676-4279-BBAA-B2DD59480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373688"/>
            <a:ext cx="71247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2" name="Segnaposto numero diapositiva 25">
            <a:extLst>
              <a:ext uri="{FF2B5EF4-FFF2-40B4-BE49-F238E27FC236}">
                <a16:creationId xmlns:a16="http://schemas.microsoft.com/office/drawing/2014/main" id="{8FFCE8B6-AC60-4A13-BC6E-F8F6F8E183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E4C632-22FD-4B8B-AD70-2E8B82A0296B}" type="slidenum">
              <a:rPr lang="it-IT" altLang="it-IT" sz="1400"/>
              <a:pPr eaLnBrk="1" hangingPunct="1"/>
              <a:t>46</a:t>
            </a:fld>
            <a:endParaRPr lang="it-IT" altLang="it-IT" sz="1400"/>
          </a:p>
        </p:txBody>
      </p:sp>
      <p:sp>
        <p:nvSpPr>
          <p:cNvPr id="28" name="Segnaposto piè di pagina 4">
            <a:extLst>
              <a:ext uri="{FF2B5EF4-FFF2-40B4-BE49-F238E27FC236}">
                <a16:creationId xmlns:a16="http://schemas.microsoft.com/office/drawing/2014/main" id="{72C7084D-CD11-40A4-9860-0871E9D14F8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047A7C5-1FEE-4A68-9548-179FD9ED8CDE}"/>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1203" name="Rectangle 3">
            <a:extLst>
              <a:ext uri="{FF2B5EF4-FFF2-40B4-BE49-F238E27FC236}">
                <a16:creationId xmlns:a16="http://schemas.microsoft.com/office/drawing/2014/main" id="{32378CEF-F52C-4DF3-8C4B-FB70FE33833B}"/>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1204" name="Text Box 4">
            <a:extLst>
              <a:ext uri="{FF2B5EF4-FFF2-40B4-BE49-F238E27FC236}">
                <a16:creationId xmlns:a16="http://schemas.microsoft.com/office/drawing/2014/main" id="{195E3726-0F2E-4FFF-AEE6-DB841062A115}"/>
              </a:ext>
            </a:extLst>
          </p:cNvPr>
          <p:cNvSpPr txBox="1">
            <a:spLocks noChangeArrowheads="1"/>
          </p:cNvSpPr>
          <p:nvPr/>
        </p:nvSpPr>
        <p:spPr bwMode="auto">
          <a:xfrm>
            <a:off x="2103438" y="352425"/>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ad ELICA</a:t>
            </a:r>
          </a:p>
        </p:txBody>
      </p:sp>
      <p:sp>
        <p:nvSpPr>
          <p:cNvPr id="51205" name="Rectangle 5">
            <a:extLst>
              <a:ext uri="{FF2B5EF4-FFF2-40B4-BE49-F238E27FC236}">
                <a16:creationId xmlns:a16="http://schemas.microsoft.com/office/drawing/2014/main" id="{5C51E525-138A-4CCC-8AEC-B353BC4ACD6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6" name="Rectangle 6">
            <a:extLst>
              <a:ext uri="{FF2B5EF4-FFF2-40B4-BE49-F238E27FC236}">
                <a16:creationId xmlns:a16="http://schemas.microsoft.com/office/drawing/2014/main" id="{23316838-145E-4267-A945-8E27B20D868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7" name="Rectangle 7">
            <a:extLst>
              <a:ext uri="{FF2B5EF4-FFF2-40B4-BE49-F238E27FC236}">
                <a16:creationId xmlns:a16="http://schemas.microsoft.com/office/drawing/2014/main" id="{8E044F73-6090-4531-98C6-5EF581017497}"/>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8" name="Rectangle 8">
            <a:extLst>
              <a:ext uri="{FF2B5EF4-FFF2-40B4-BE49-F238E27FC236}">
                <a16:creationId xmlns:a16="http://schemas.microsoft.com/office/drawing/2014/main" id="{7BD77FD2-A196-459A-B5FD-952295C0AEC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09" name="Rectangle 9">
            <a:extLst>
              <a:ext uri="{FF2B5EF4-FFF2-40B4-BE49-F238E27FC236}">
                <a16:creationId xmlns:a16="http://schemas.microsoft.com/office/drawing/2014/main" id="{1F753B88-29C5-410F-8414-F692BA5FD1D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0" name="Rectangle 10">
            <a:extLst>
              <a:ext uri="{FF2B5EF4-FFF2-40B4-BE49-F238E27FC236}">
                <a16:creationId xmlns:a16="http://schemas.microsoft.com/office/drawing/2014/main" id="{2B462F66-6F12-408F-AE86-A71145C56169}"/>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1" name="Rectangle 11">
            <a:extLst>
              <a:ext uri="{FF2B5EF4-FFF2-40B4-BE49-F238E27FC236}">
                <a16:creationId xmlns:a16="http://schemas.microsoft.com/office/drawing/2014/main" id="{208DFC83-A302-43A0-A83D-3FF3743E814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2" name="Rectangle 12">
            <a:extLst>
              <a:ext uri="{FF2B5EF4-FFF2-40B4-BE49-F238E27FC236}">
                <a16:creationId xmlns:a16="http://schemas.microsoft.com/office/drawing/2014/main" id="{92CC9D9D-399F-47A2-B99B-328AE9D69CB6}"/>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3" name="Rectangle 13">
            <a:extLst>
              <a:ext uri="{FF2B5EF4-FFF2-40B4-BE49-F238E27FC236}">
                <a16:creationId xmlns:a16="http://schemas.microsoft.com/office/drawing/2014/main" id="{9FFD1AC1-CD14-4477-B6D8-481E6D6E32A9}"/>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4" name="Rectangle 14">
            <a:extLst>
              <a:ext uri="{FF2B5EF4-FFF2-40B4-BE49-F238E27FC236}">
                <a16:creationId xmlns:a16="http://schemas.microsoft.com/office/drawing/2014/main" id="{77FABE0D-EC40-41EB-A6B3-FFE627231C26}"/>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5" name="Rectangle 15">
            <a:extLst>
              <a:ext uri="{FF2B5EF4-FFF2-40B4-BE49-F238E27FC236}">
                <a16:creationId xmlns:a16="http://schemas.microsoft.com/office/drawing/2014/main" id="{67A65E0A-75F5-4C4C-B293-7DE57C6B610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6" name="Rectangle 16">
            <a:extLst>
              <a:ext uri="{FF2B5EF4-FFF2-40B4-BE49-F238E27FC236}">
                <a16:creationId xmlns:a16="http://schemas.microsoft.com/office/drawing/2014/main" id="{74A7AB4B-8A50-4A02-A70E-ED1921F4A36D}"/>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7" name="Rectangle 17">
            <a:extLst>
              <a:ext uri="{FF2B5EF4-FFF2-40B4-BE49-F238E27FC236}">
                <a16:creationId xmlns:a16="http://schemas.microsoft.com/office/drawing/2014/main" id="{867E4EFF-C97F-4A2E-BB96-D0820C509EFA}"/>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8" name="Rectangle 18">
            <a:extLst>
              <a:ext uri="{FF2B5EF4-FFF2-40B4-BE49-F238E27FC236}">
                <a16:creationId xmlns:a16="http://schemas.microsoft.com/office/drawing/2014/main" id="{51F853C6-2FC9-4E3F-BD14-B0594251A9F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19" name="Rectangle 19">
            <a:extLst>
              <a:ext uri="{FF2B5EF4-FFF2-40B4-BE49-F238E27FC236}">
                <a16:creationId xmlns:a16="http://schemas.microsoft.com/office/drawing/2014/main" id="{4647938F-642B-411E-8241-A9E04B68F342}"/>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0" name="Rectangle 20">
            <a:extLst>
              <a:ext uri="{FF2B5EF4-FFF2-40B4-BE49-F238E27FC236}">
                <a16:creationId xmlns:a16="http://schemas.microsoft.com/office/drawing/2014/main" id="{12E130FC-2900-4B61-B261-481FB3625A2F}"/>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1" name="Rectangle 21">
            <a:extLst>
              <a:ext uri="{FF2B5EF4-FFF2-40B4-BE49-F238E27FC236}">
                <a16:creationId xmlns:a16="http://schemas.microsoft.com/office/drawing/2014/main" id="{6B26BD19-566C-4F4C-807B-9D50AA160701}"/>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2" name="Rectangle 22">
            <a:extLst>
              <a:ext uri="{FF2B5EF4-FFF2-40B4-BE49-F238E27FC236}">
                <a16:creationId xmlns:a16="http://schemas.microsoft.com/office/drawing/2014/main" id="{31D15210-DFFE-4804-B613-5CB717D47FED}"/>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23" name="Rectangle 23">
            <a:extLst>
              <a:ext uri="{FF2B5EF4-FFF2-40B4-BE49-F238E27FC236}">
                <a16:creationId xmlns:a16="http://schemas.microsoft.com/office/drawing/2014/main" id="{506C9743-294D-4297-87B1-63D9E1FBA2B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1224" name="Picture 26">
            <a:extLst>
              <a:ext uri="{FF2B5EF4-FFF2-40B4-BE49-F238E27FC236}">
                <a16:creationId xmlns:a16="http://schemas.microsoft.com/office/drawing/2014/main" id="{59C9E995-F835-41CB-A3D7-373A0806F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8496300"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27">
            <a:extLst>
              <a:ext uri="{FF2B5EF4-FFF2-40B4-BE49-F238E27FC236}">
                <a16:creationId xmlns:a16="http://schemas.microsoft.com/office/drawing/2014/main" id="{2F739CBC-C471-4A88-BFD7-016A189BA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836613"/>
            <a:ext cx="12954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6" name="Segnaposto numero diapositiva 25">
            <a:extLst>
              <a:ext uri="{FF2B5EF4-FFF2-40B4-BE49-F238E27FC236}">
                <a16:creationId xmlns:a16="http://schemas.microsoft.com/office/drawing/2014/main" id="{E313DE35-BCEF-4961-9BD3-81CE7DD844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DE04A15-90B8-4E38-BDB7-479CAF3C9CD7}" type="slidenum">
              <a:rPr lang="it-IT" altLang="it-IT" sz="1400"/>
              <a:pPr eaLnBrk="1" hangingPunct="1"/>
              <a:t>47</a:t>
            </a:fld>
            <a:endParaRPr lang="it-IT" altLang="it-IT" sz="1400"/>
          </a:p>
        </p:txBody>
      </p:sp>
      <p:sp>
        <p:nvSpPr>
          <p:cNvPr id="28" name="Segnaposto piè di pagina 4">
            <a:extLst>
              <a:ext uri="{FF2B5EF4-FFF2-40B4-BE49-F238E27FC236}">
                <a16:creationId xmlns:a16="http://schemas.microsoft.com/office/drawing/2014/main" id="{B674D6F6-5F9F-45D2-83ED-10E018D7B88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C2518CB-8A2C-4168-8D2E-D38C72205733}"/>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2227" name="Rectangle 3">
            <a:extLst>
              <a:ext uri="{FF2B5EF4-FFF2-40B4-BE49-F238E27FC236}">
                <a16:creationId xmlns:a16="http://schemas.microsoft.com/office/drawing/2014/main" id="{C95ED564-C0B3-40E5-964A-986A33049553}"/>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2228" name="Text Box 4">
            <a:extLst>
              <a:ext uri="{FF2B5EF4-FFF2-40B4-BE49-F238E27FC236}">
                <a16:creationId xmlns:a16="http://schemas.microsoft.com/office/drawing/2014/main" id="{6C5B5FF5-A10E-4DC2-8196-BB14C4745F8D}"/>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2229" name="Rectangle 5">
            <a:extLst>
              <a:ext uri="{FF2B5EF4-FFF2-40B4-BE49-F238E27FC236}">
                <a16:creationId xmlns:a16="http://schemas.microsoft.com/office/drawing/2014/main" id="{67F936C3-9A83-44EB-BA22-76C770140EC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0" name="Rectangle 6">
            <a:extLst>
              <a:ext uri="{FF2B5EF4-FFF2-40B4-BE49-F238E27FC236}">
                <a16:creationId xmlns:a16="http://schemas.microsoft.com/office/drawing/2014/main" id="{9B97B8D3-D0FC-42BC-BF82-453D6B59078A}"/>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1" name="Rectangle 7">
            <a:extLst>
              <a:ext uri="{FF2B5EF4-FFF2-40B4-BE49-F238E27FC236}">
                <a16:creationId xmlns:a16="http://schemas.microsoft.com/office/drawing/2014/main" id="{F63E3146-5ADC-4AE9-9EBD-923CB67786B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2" name="Rectangle 8">
            <a:extLst>
              <a:ext uri="{FF2B5EF4-FFF2-40B4-BE49-F238E27FC236}">
                <a16:creationId xmlns:a16="http://schemas.microsoft.com/office/drawing/2014/main" id="{1E827829-AEBB-42F0-BA61-00DADE4788B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3" name="Rectangle 9">
            <a:extLst>
              <a:ext uri="{FF2B5EF4-FFF2-40B4-BE49-F238E27FC236}">
                <a16:creationId xmlns:a16="http://schemas.microsoft.com/office/drawing/2014/main" id="{3B32F5C6-B5C6-493F-8BFF-0812A51FD3C2}"/>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4" name="Rectangle 10">
            <a:extLst>
              <a:ext uri="{FF2B5EF4-FFF2-40B4-BE49-F238E27FC236}">
                <a16:creationId xmlns:a16="http://schemas.microsoft.com/office/drawing/2014/main" id="{DCB7E14D-BFE5-4DB1-9032-16B8DF35E135}"/>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5" name="Rectangle 11">
            <a:extLst>
              <a:ext uri="{FF2B5EF4-FFF2-40B4-BE49-F238E27FC236}">
                <a16:creationId xmlns:a16="http://schemas.microsoft.com/office/drawing/2014/main" id="{83D9AF68-6BA8-4916-8484-8619DA0F083B}"/>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6" name="Rectangle 12">
            <a:extLst>
              <a:ext uri="{FF2B5EF4-FFF2-40B4-BE49-F238E27FC236}">
                <a16:creationId xmlns:a16="http://schemas.microsoft.com/office/drawing/2014/main" id="{F8765C2F-4584-4174-BDC8-7105A610D50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7" name="Rectangle 13">
            <a:extLst>
              <a:ext uri="{FF2B5EF4-FFF2-40B4-BE49-F238E27FC236}">
                <a16:creationId xmlns:a16="http://schemas.microsoft.com/office/drawing/2014/main" id="{C1CBBC9F-46BF-49B3-9D74-0082BA3E0E7D}"/>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8" name="Rectangle 14">
            <a:extLst>
              <a:ext uri="{FF2B5EF4-FFF2-40B4-BE49-F238E27FC236}">
                <a16:creationId xmlns:a16="http://schemas.microsoft.com/office/drawing/2014/main" id="{E5FB81CB-A134-4305-A3E9-A71933743F81}"/>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39" name="Rectangle 15">
            <a:extLst>
              <a:ext uri="{FF2B5EF4-FFF2-40B4-BE49-F238E27FC236}">
                <a16:creationId xmlns:a16="http://schemas.microsoft.com/office/drawing/2014/main" id="{E758FA11-1A4F-4BF3-BB09-B776D454C22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0" name="Rectangle 16">
            <a:extLst>
              <a:ext uri="{FF2B5EF4-FFF2-40B4-BE49-F238E27FC236}">
                <a16:creationId xmlns:a16="http://schemas.microsoft.com/office/drawing/2014/main" id="{B6396E40-6853-40C4-97AC-F643231A7C2B}"/>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1" name="Rectangle 17">
            <a:extLst>
              <a:ext uri="{FF2B5EF4-FFF2-40B4-BE49-F238E27FC236}">
                <a16:creationId xmlns:a16="http://schemas.microsoft.com/office/drawing/2014/main" id="{B835AB4C-DFFF-41B5-8AE6-951FEC69578C}"/>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2" name="Rectangle 18">
            <a:extLst>
              <a:ext uri="{FF2B5EF4-FFF2-40B4-BE49-F238E27FC236}">
                <a16:creationId xmlns:a16="http://schemas.microsoft.com/office/drawing/2014/main" id="{DC0F3489-6FE6-4F49-9297-0D811BF43BB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3" name="Rectangle 19">
            <a:extLst>
              <a:ext uri="{FF2B5EF4-FFF2-40B4-BE49-F238E27FC236}">
                <a16:creationId xmlns:a16="http://schemas.microsoft.com/office/drawing/2014/main" id="{69B5C8EB-FEE4-49CE-876C-6B1C191AC85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4" name="Rectangle 20">
            <a:extLst>
              <a:ext uri="{FF2B5EF4-FFF2-40B4-BE49-F238E27FC236}">
                <a16:creationId xmlns:a16="http://schemas.microsoft.com/office/drawing/2014/main" id="{F215E521-E14A-4657-913E-35A6262A9731}"/>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5" name="Rectangle 21">
            <a:extLst>
              <a:ext uri="{FF2B5EF4-FFF2-40B4-BE49-F238E27FC236}">
                <a16:creationId xmlns:a16="http://schemas.microsoft.com/office/drawing/2014/main" id="{3622E7EE-DE24-4F7C-902E-8CB2AE4E69B2}"/>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6" name="Rectangle 22">
            <a:extLst>
              <a:ext uri="{FF2B5EF4-FFF2-40B4-BE49-F238E27FC236}">
                <a16:creationId xmlns:a16="http://schemas.microsoft.com/office/drawing/2014/main" id="{E15EA23B-C003-4106-AA16-B9A4B7F7B21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2247" name="Rectangle 23">
            <a:extLst>
              <a:ext uri="{FF2B5EF4-FFF2-40B4-BE49-F238E27FC236}">
                <a16:creationId xmlns:a16="http://schemas.microsoft.com/office/drawing/2014/main" id="{38DBDE6D-B43E-4053-A94F-AE38ECA6BA2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2248" name="Picture 26">
            <a:extLst>
              <a:ext uri="{FF2B5EF4-FFF2-40B4-BE49-F238E27FC236}">
                <a16:creationId xmlns:a16="http://schemas.microsoft.com/office/drawing/2014/main" id="{C3C54745-17DA-4BD4-A1CA-30B1D583F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36613"/>
            <a:ext cx="8497888"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9" name="Segnaposto numero diapositiva 24">
            <a:extLst>
              <a:ext uri="{FF2B5EF4-FFF2-40B4-BE49-F238E27FC236}">
                <a16:creationId xmlns:a16="http://schemas.microsoft.com/office/drawing/2014/main" id="{D2445DC7-7D61-4231-98FC-484603EF30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CF20E3-9360-4D4C-A120-9CBD346332BC}" type="slidenum">
              <a:rPr lang="it-IT" altLang="it-IT" sz="1400"/>
              <a:pPr eaLnBrk="1" hangingPunct="1"/>
              <a:t>48</a:t>
            </a:fld>
            <a:endParaRPr lang="it-IT" altLang="it-IT" sz="1400"/>
          </a:p>
        </p:txBody>
      </p:sp>
      <p:sp>
        <p:nvSpPr>
          <p:cNvPr id="27" name="Segnaposto piè di pagina 4">
            <a:extLst>
              <a:ext uri="{FF2B5EF4-FFF2-40B4-BE49-F238E27FC236}">
                <a16:creationId xmlns:a16="http://schemas.microsoft.com/office/drawing/2014/main" id="{5D1239A7-CFA1-4138-94D6-0FE83367FFB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048DBC4-4FA8-4D6A-B15B-BA6697C00643}"/>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3251" name="Rectangle 3">
            <a:extLst>
              <a:ext uri="{FF2B5EF4-FFF2-40B4-BE49-F238E27FC236}">
                <a16:creationId xmlns:a16="http://schemas.microsoft.com/office/drawing/2014/main" id="{D3AF4B94-7D7D-4060-A41F-6EA14823A861}"/>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3252" name="Text Box 4">
            <a:extLst>
              <a:ext uri="{FF2B5EF4-FFF2-40B4-BE49-F238E27FC236}">
                <a16:creationId xmlns:a16="http://schemas.microsoft.com/office/drawing/2014/main" id="{4AEA9568-1E07-428E-8292-582FFD7C5ADE}"/>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3253" name="Rectangle 5">
            <a:extLst>
              <a:ext uri="{FF2B5EF4-FFF2-40B4-BE49-F238E27FC236}">
                <a16:creationId xmlns:a16="http://schemas.microsoft.com/office/drawing/2014/main" id="{D6D658CA-DFDC-450D-90AB-AC6B1C08C17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4" name="Rectangle 6">
            <a:extLst>
              <a:ext uri="{FF2B5EF4-FFF2-40B4-BE49-F238E27FC236}">
                <a16:creationId xmlns:a16="http://schemas.microsoft.com/office/drawing/2014/main" id="{1CBD2C0F-E61F-47FC-9068-B56A53EC9E0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5" name="Rectangle 7">
            <a:extLst>
              <a:ext uri="{FF2B5EF4-FFF2-40B4-BE49-F238E27FC236}">
                <a16:creationId xmlns:a16="http://schemas.microsoft.com/office/drawing/2014/main" id="{4E4D6D85-E325-4AA5-A413-8CC7A1BEC349}"/>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6" name="Rectangle 8">
            <a:extLst>
              <a:ext uri="{FF2B5EF4-FFF2-40B4-BE49-F238E27FC236}">
                <a16:creationId xmlns:a16="http://schemas.microsoft.com/office/drawing/2014/main" id="{E8B72124-BEAD-4EC5-8331-14C6B21EC4C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7" name="Rectangle 9">
            <a:extLst>
              <a:ext uri="{FF2B5EF4-FFF2-40B4-BE49-F238E27FC236}">
                <a16:creationId xmlns:a16="http://schemas.microsoft.com/office/drawing/2014/main" id="{A06F9C2B-3BC6-4BB4-8EA4-6D8209D6C0B0}"/>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8" name="Rectangle 10">
            <a:extLst>
              <a:ext uri="{FF2B5EF4-FFF2-40B4-BE49-F238E27FC236}">
                <a16:creationId xmlns:a16="http://schemas.microsoft.com/office/drawing/2014/main" id="{CE7DA73C-78E3-4BF8-9E8C-8858CF23E6B0}"/>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59" name="Rectangle 11">
            <a:extLst>
              <a:ext uri="{FF2B5EF4-FFF2-40B4-BE49-F238E27FC236}">
                <a16:creationId xmlns:a16="http://schemas.microsoft.com/office/drawing/2014/main" id="{5E13925B-742E-4DD5-B67E-19EA1777415A}"/>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0" name="Rectangle 12">
            <a:extLst>
              <a:ext uri="{FF2B5EF4-FFF2-40B4-BE49-F238E27FC236}">
                <a16:creationId xmlns:a16="http://schemas.microsoft.com/office/drawing/2014/main" id="{F15B7054-CDE7-4D49-A1AD-A7991EE7AFD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1" name="Rectangle 13">
            <a:extLst>
              <a:ext uri="{FF2B5EF4-FFF2-40B4-BE49-F238E27FC236}">
                <a16:creationId xmlns:a16="http://schemas.microsoft.com/office/drawing/2014/main" id="{3FF8C4DC-BFE4-4C66-BA89-FB87E2E5ED9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2" name="Rectangle 15">
            <a:extLst>
              <a:ext uri="{FF2B5EF4-FFF2-40B4-BE49-F238E27FC236}">
                <a16:creationId xmlns:a16="http://schemas.microsoft.com/office/drawing/2014/main" id="{B554BE06-7E52-4B30-B615-6CA73C1BD96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3" name="Rectangle 16">
            <a:extLst>
              <a:ext uri="{FF2B5EF4-FFF2-40B4-BE49-F238E27FC236}">
                <a16:creationId xmlns:a16="http://schemas.microsoft.com/office/drawing/2014/main" id="{C869CBF4-7D01-4BAF-9E01-71952B156D2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4" name="Rectangle 17">
            <a:extLst>
              <a:ext uri="{FF2B5EF4-FFF2-40B4-BE49-F238E27FC236}">
                <a16:creationId xmlns:a16="http://schemas.microsoft.com/office/drawing/2014/main" id="{4BE35418-964B-4963-B98D-3C6182999D40}"/>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5" name="Rectangle 18">
            <a:extLst>
              <a:ext uri="{FF2B5EF4-FFF2-40B4-BE49-F238E27FC236}">
                <a16:creationId xmlns:a16="http://schemas.microsoft.com/office/drawing/2014/main" id="{50C2B073-79FD-4445-BB1A-814C490BF5F4}"/>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6" name="Rectangle 19">
            <a:extLst>
              <a:ext uri="{FF2B5EF4-FFF2-40B4-BE49-F238E27FC236}">
                <a16:creationId xmlns:a16="http://schemas.microsoft.com/office/drawing/2014/main" id="{C42E07D9-8004-40E1-A58B-4FB4E13976B2}"/>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7" name="Rectangle 20">
            <a:extLst>
              <a:ext uri="{FF2B5EF4-FFF2-40B4-BE49-F238E27FC236}">
                <a16:creationId xmlns:a16="http://schemas.microsoft.com/office/drawing/2014/main" id="{FB486DDF-B5A8-4780-A48F-480CB6BD019F}"/>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8" name="Rectangle 21">
            <a:extLst>
              <a:ext uri="{FF2B5EF4-FFF2-40B4-BE49-F238E27FC236}">
                <a16:creationId xmlns:a16="http://schemas.microsoft.com/office/drawing/2014/main" id="{9D050360-A0D2-4A7F-AD81-78AACA947FC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69" name="Rectangle 22">
            <a:extLst>
              <a:ext uri="{FF2B5EF4-FFF2-40B4-BE49-F238E27FC236}">
                <a16:creationId xmlns:a16="http://schemas.microsoft.com/office/drawing/2014/main" id="{41FBF677-C8A3-420E-A401-518C2DEF1A6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0" name="Rectangle 23">
            <a:extLst>
              <a:ext uri="{FF2B5EF4-FFF2-40B4-BE49-F238E27FC236}">
                <a16:creationId xmlns:a16="http://schemas.microsoft.com/office/drawing/2014/main" id="{7D514B9F-F464-4C15-A2E5-60BA227EDF32}"/>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1" name="Rectangle 25">
            <a:extLst>
              <a:ext uri="{FF2B5EF4-FFF2-40B4-BE49-F238E27FC236}">
                <a16:creationId xmlns:a16="http://schemas.microsoft.com/office/drawing/2014/main" id="{9A076C85-2A2A-41EA-BCA6-B459B5AD623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2" name="Rectangle 26">
            <a:extLst>
              <a:ext uri="{FF2B5EF4-FFF2-40B4-BE49-F238E27FC236}">
                <a16:creationId xmlns:a16="http://schemas.microsoft.com/office/drawing/2014/main" id="{F98CA4E2-6EE5-4D68-BD27-E64AAB7D21A3}"/>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3" name="Rectangle 27">
            <a:extLst>
              <a:ext uri="{FF2B5EF4-FFF2-40B4-BE49-F238E27FC236}">
                <a16:creationId xmlns:a16="http://schemas.microsoft.com/office/drawing/2014/main" id="{A9B2E3F6-07C4-46BB-8D90-04AA67525AAE}"/>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4" name="Rectangle 28">
            <a:extLst>
              <a:ext uri="{FF2B5EF4-FFF2-40B4-BE49-F238E27FC236}">
                <a16:creationId xmlns:a16="http://schemas.microsoft.com/office/drawing/2014/main" id="{46B1BF9C-4EB5-4A2C-8D60-52661C7B2F22}"/>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5" name="Rectangle 29">
            <a:extLst>
              <a:ext uri="{FF2B5EF4-FFF2-40B4-BE49-F238E27FC236}">
                <a16:creationId xmlns:a16="http://schemas.microsoft.com/office/drawing/2014/main" id="{0895EA62-C209-481C-AAB8-36159FB6CBCC}"/>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6" name="Rectangle 30">
            <a:extLst>
              <a:ext uri="{FF2B5EF4-FFF2-40B4-BE49-F238E27FC236}">
                <a16:creationId xmlns:a16="http://schemas.microsoft.com/office/drawing/2014/main" id="{192DBEBB-8072-42CB-9A27-DE9AB419578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7" name="Rectangle 31">
            <a:extLst>
              <a:ext uri="{FF2B5EF4-FFF2-40B4-BE49-F238E27FC236}">
                <a16:creationId xmlns:a16="http://schemas.microsoft.com/office/drawing/2014/main" id="{50221477-7FEB-4C57-97B8-6DA0331CDE22}"/>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8" name="Rectangle 32">
            <a:extLst>
              <a:ext uri="{FF2B5EF4-FFF2-40B4-BE49-F238E27FC236}">
                <a16:creationId xmlns:a16="http://schemas.microsoft.com/office/drawing/2014/main" id="{19E2FF60-75F7-418C-B823-3FC52AF880D1}"/>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79" name="Rectangle 33">
            <a:extLst>
              <a:ext uri="{FF2B5EF4-FFF2-40B4-BE49-F238E27FC236}">
                <a16:creationId xmlns:a16="http://schemas.microsoft.com/office/drawing/2014/main" id="{7C60B927-3412-410A-A012-DF60112EB0CC}"/>
              </a:ext>
            </a:extLst>
          </p:cNvPr>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0" name="Rectangle 34">
            <a:extLst>
              <a:ext uri="{FF2B5EF4-FFF2-40B4-BE49-F238E27FC236}">
                <a16:creationId xmlns:a16="http://schemas.microsoft.com/office/drawing/2014/main" id="{37DCEB82-7A10-49F8-9D60-AF310A85AAB8}"/>
              </a:ext>
            </a:extLst>
          </p:cNvPr>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1" name="Rectangle 35">
            <a:extLst>
              <a:ext uri="{FF2B5EF4-FFF2-40B4-BE49-F238E27FC236}">
                <a16:creationId xmlns:a16="http://schemas.microsoft.com/office/drawing/2014/main" id="{3E8F11B7-75CF-4CCB-BB49-5A7049A0FCE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2" name="Rectangle 36">
            <a:extLst>
              <a:ext uri="{FF2B5EF4-FFF2-40B4-BE49-F238E27FC236}">
                <a16:creationId xmlns:a16="http://schemas.microsoft.com/office/drawing/2014/main" id="{E6E47A4F-3134-48CA-AEB6-9D407F35229D}"/>
              </a:ext>
            </a:extLst>
          </p:cNvPr>
          <p:cNvSpPr>
            <a:spLocks noChangeArrowheads="1"/>
          </p:cNvSpPr>
          <p:nvPr/>
        </p:nvSpPr>
        <p:spPr bwMode="auto">
          <a:xfrm>
            <a:off x="0"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3" name="Rectangle 37">
            <a:extLst>
              <a:ext uri="{FF2B5EF4-FFF2-40B4-BE49-F238E27FC236}">
                <a16:creationId xmlns:a16="http://schemas.microsoft.com/office/drawing/2014/main" id="{AF6C2EA2-93DA-436B-ABD9-FEB2A46BDE19}"/>
              </a:ext>
            </a:extLst>
          </p:cNvPr>
          <p:cNvSpPr>
            <a:spLocks noChangeArrowheads="1"/>
          </p:cNvSpPr>
          <p:nvPr/>
        </p:nvSpPr>
        <p:spPr bwMode="auto">
          <a:xfrm>
            <a:off x="0" y="3292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4" name="Rectangle 38">
            <a:extLst>
              <a:ext uri="{FF2B5EF4-FFF2-40B4-BE49-F238E27FC236}">
                <a16:creationId xmlns:a16="http://schemas.microsoft.com/office/drawing/2014/main" id="{20378B82-75CD-43F1-A86B-FA278CE60BF9}"/>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5" name="Rectangle 39">
            <a:extLst>
              <a:ext uri="{FF2B5EF4-FFF2-40B4-BE49-F238E27FC236}">
                <a16:creationId xmlns:a16="http://schemas.microsoft.com/office/drawing/2014/main" id="{84FBDE45-5734-42D3-A636-E9149422F5BC}"/>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6" name="Rectangle 40">
            <a:extLst>
              <a:ext uri="{FF2B5EF4-FFF2-40B4-BE49-F238E27FC236}">
                <a16:creationId xmlns:a16="http://schemas.microsoft.com/office/drawing/2014/main" id="{F1963859-7ACE-44A9-9E0E-B10F780EA0B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7" name="Rectangle 41">
            <a:extLst>
              <a:ext uri="{FF2B5EF4-FFF2-40B4-BE49-F238E27FC236}">
                <a16:creationId xmlns:a16="http://schemas.microsoft.com/office/drawing/2014/main" id="{B8EA41DE-DFEB-4567-89EE-4A28FD6DB216}"/>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8" name="Rectangle 42">
            <a:extLst>
              <a:ext uri="{FF2B5EF4-FFF2-40B4-BE49-F238E27FC236}">
                <a16:creationId xmlns:a16="http://schemas.microsoft.com/office/drawing/2014/main" id="{2F4CE638-18EA-4024-A1B8-A4AFCDD7D192}"/>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89" name="Rectangle 43">
            <a:extLst>
              <a:ext uri="{FF2B5EF4-FFF2-40B4-BE49-F238E27FC236}">
                <a16:creationId xmlns:a16="http://schemas.microsoft.com/office/drawing/2014/main" id="{727013E4-9F6C-4B67-AF4E-E1DA4827F753}"/>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0" name="Rectangle 44">
            <a:extLst>
              <a:ext uri="{FF2B5EF4-FFF2-40B4-BE49-F238E27FC236}">
                <a16:creationId xmlns:a16="http://schemas.microsoft.com/office/drawing/2014/main" id="{BECB4628-6D74-457F-A4B3-F84D765D0638}"/>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1" name="Rectangle 45">
            <a:extLst>
              <a:ext uri="{FF2B5EF4-FFF2-40B4-BE49-F238E27FC236}">
                <a16:creationId xmlns:a16="http://schemas.microsoft.com/office/drawing/2014/main" id="{B8A604D8-93FD-4FFB-A8FC-1784A49B49A7}"/>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2" name="Rectangle 46">
            <a:extLst>
              <a:ext uri="{FF2B5EF4-FFF2-40B4-BE49-F238E27FC236}">
                <a16:creationId xmlns:a16="http://schemas.microsoft.com/office/drawing/2014/main" id="{00054255-8B50-488A-9A07-471F03B3A157}"/>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3" name="Rectangle 47">
            <a:extLst>
              <a:ext uri="{FF2B5EF4-FFF2-40B4-BE49-F238E27FC236}">
                <a16:creationId xmlns:a16="http://schemas.microsoft.com/office/drawing/2014/main" id="{31B95632-41EE-4649-964E-FA5BCA90AE1C}"/>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4" name="Rectangle 48">
            <a:extLst>
              <a:ext uri="{FF2B5EF4-FFF2-40B4-BE49-F238E27FC236}">
                <a16:creationId xmlns:a16="http://schemas.microsoft.com/office/drawing/2014/main" id="{FAE972F3-DB5D-40D8-8B39-48EAB4C4C36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5" name="Rectangle 49">
            <a:extLst>
              <a:ext uri="{FF2B5EF4-FFF2-40B4-BE49-F238E27FC236}">
                <a16:creationId xmlns:a16="http://schemas.microsoft.com/office/drawing/2014/main" id="{4483608A-E2A1-49EA-B4F1-D150DCAF6009}"/>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6" name="Rectangle 50">
            <a:extLst>
              <a:ext uri="{FF2B5EF4-FFF2-40B4-BE49-F238E27FC236}">
                <a16:creationId xmlns:a16="http://schemas.microsoft.com/office/drawing/2014/main" id="{CE871AB7-5861-48E4-8FFB-6B04C86D283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7" name="Rectangle 51">
            <a:extLst>
              <a:ext uri="{FF2B5EF4-FFF2-40B4-BE49-F238E27FC236}">
                <a16:creationId xmlns:a16="http://schemas.microsoft.com/office/drawing/2014/main" id="{EEAFEB64-10FB-4A4E-981F-B518E8CCFF2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8" name="Rectangle 52">
            <a:extLst>
              <a:ext uri="{FF2B5EF4-FFF2-40B4-BE49-F238E27FC236}">
                <a16:creationId xmlns:a16="http://schemas.microsoft.com/office/drawing/2014/main" id="{211B6B19-8D69-4A80-B13F-77A874B31E8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299" name="Rectangle 53">
            <a:extLst>
              <a:ext uri="{FF2B5EF4-FFF2-40B4-BE49-F238E27FC236}">
                <a16:creationId xmlns:a16="http://schemas.microsoft.com/office/drawing/2014/main" id="{0A765A86-70C0-4BF4-B3B1-EBF0557DE76A}"/>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0" name="Rectangle 54">
            <a:extLst>
              <a:ext uri="{FF2B5EF4-FFF2-40B4-BE49-F238E27FC236}">
                <a16:creationId xmlns:a16="http://schemas.microsoft.com/office/drawing/2014/main" id="{6A16AAA0-002F-4097-8AC0-C04FCC410495}"/>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1" name="Rectangle 55">
            <a:extLst>
              <a:ext uri="{FF2B5EF4-FFF2-40B4-BE49-F238E27FC236}">
                <a16:creationId xmlns:a16="http://schemas.microsoft.com/office/drawing/2014/main" id="{31DA39B0-5514-44AD-AD6B-F5AD876785E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2" name="Rectangle 56">
            <a:extLst>
              <a:ext uri="{FF2B5EF4-FFF2-40B4-BE49-F238E27FC236}">
                <a16:creationId xmlns:a16="http://schemas.microsoft.com/office/drawing/2014/main" id="{2F494A85-6DF6-4A4C-96FA-AED95C746C4A}"/>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3" name="Rectangle 57">
            <a:extLst>
              <a:ext uri="{FF2B5EF4-FFF2-40B4-BE49-F238E27FC236}">
                <a16:creationId xmlns:a16="http://schemas.microsoft.com/office/drawing/2014/main" id="{118E647B-1F8B-4700-BC2E-C8B7C58604E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3304" name="Text Box 58">
            <a:extLst>
              <a:ext uri="{FF2B5EF4-FFF2-40B4-BE49-F238E27FC236}">
                <a16:creationId xmlns:a16="http://schemas.microsoft.com/office/drawing/2014/main" id="{200DC572-49BC-4827-8666-C8D8D34387B7}"/>
              </a:ext>
            </a:extLst>
          </p:cNvPr>
          <p:cNvSpPr txBox="1">
            <a:spLocks noChangeArrowheads="1"/>
          </p:cNvSpPr>
          <p:nvPr/>
        </p:nvSpPr>
        <p:spPr bwMode="auto">
          <a:xfrm>
            <a:off x="5867400" y="333375"/>
            <a:ext cx="225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EFFETTO RAM</a:t>
            </a:r>
          </a:p>
        </p:txBody>
      </p:sp>
      <p:pic>
        <p:nvPicPr>
          <p:cNvPr id="53305" name="Picture 59">
            <a:extLst>
              <a:ext uri="{FF2B5EF4-FFF2-40B4-BE49-F238E27FC236}">
                <a16:creationId xmlns:a16="http://schemas.microsoft.com/office/drawing/2014/main" id="{61076722-316B-4B22-8CA2-1C59489F7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857250"/>
            <a:ext cx="5286375" cy="53165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3306" name="Rectangle 60">
            <a:extLst>
              <a:ext uri="{FF2B5EF4-FFF2-40B4-BE49-F238E27FC236}">
                <a16:creationId xmlns:a16="http://schemas.microsoft.com/office/drawing/2014/main" id="{804CB394-A295-483F-BC18-61DEB1A44AE3}"/>
              </a:ext>
            </a:extLst>
          </p:cNvPr>
          <p:cNvSpPr>
            <a:spLocks noChangeArrowheads="1"/>
          </p:cNvSpPr>
          <p:nvPr/>
        </p:nvSpPr>
        <p:spPr bwMode="auto">
          <a:xfrm>
            <a:off x="71438" y="1052513"/>
            <a:ext cx="3463925"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it-IT" sz="2000" b="1"/>
              <a:t>Kv = 1.00 +0.0080 * (V/100)</a:t>
            </a:r>
            <a:r>
              <a:rPr lang="de-DE" altLang="it-IT" sz="2000" b="1" baseline="30000"/>
              <a:t>2</a:t>
            </a:r>
            <a:r>
              <a:rPr lang="de-DE" altLang="it-IT" sz="2000" b="1"/>
              <a:t>	</a:t>
            </a:r>
            <a:r>
              <a:rPr lang="it-IT" altLang="it-IT" sz="2000"/>
              <a:t> </a:t>
            </a:r>
          </a:p>
        </p:txBody>
      </p:sp>
      <p:sp>
        <p:nvSpPr>
          <p:cNvPr id="53307" name="Rectangle 61">
            <a:extLst>
              <a:ext uri="{FF2B5EF4-FFF2-40B4-BE49-F238E27FC236}">
                <a16:creationId xmlns:a16="http://schemas.microsoft.com/office/drawing/2014/main" id="{FCF4F835-26A0-4840-88CD-448B2802C252}"/>
              </a:ext>
            </a:extLst>
          </p:cNvPr>
          <p:cNvSpPr>
            <a:spLocks noChangeArrowheads="1"/>
          </p:cNvSpPr>
          <p:nvPr/>
        </p:nvSpPr>
        <p:spPr bwMode="auto">
          <a:xfrm>
            <a:off x="250825" y="1557338"/>
            <a:ext cx="2128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con V espressa in Km/h</a:t>
            </a:r>
          </a:p>
        </p:txBody>
      </p:sp>
      <p:sp>
        <p:nvSpPr>
          <p:cNvPr id="53308" name="Segnaposto numero diapositiva 59">
            <a:extLst>
              <a:ext uri="{FF2B5EF4-FFF2-40B4-BE49-F238E27FC236}">
                <a16:creationId xmlns:a16="http://schemas.microsoft.com/office/drawing/2014/main" id="{31FFB7CC-D7CE-46CA-86F4-D3894ABC49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D90B465-1466-4540-9DCC-4A24046C1511}" type="slidenum">
              <a:rPr lang="it-IT" altLang="it-IT" sz="1400"/>
              <a:pPr eaLnBrk="1" hangingPunct="1"/>
              <a:t>49</a:t>
            </a:fld>
            <a:endParaRPr lang="it-IT" altLang="it-IT" sz="1400"/>
          </a:p>
        </p:txBody>
      </p:sp>
      <p:sp>
        <p:nvSpPr>
          <p:cNvPr id="53310" name="Rectangle 61">
            <a:extLst>
              <a:ext uri="{FF2B5EF4-FFF2-40B4-BE49-F238E27FC236}">
                <a16:creationId xmlns:a16="http://schemas.microsoft.com/office/drawing/2014/main" id="{BC155D24-BDA1-4425-A33A-94584CD18934}"/>
              </a:ext>
            </a:extLst>
          </p:cNvPr>
          <p:cNvSpPr>
            <a:spLocks noChangeArrowheads="1"/>
          </p:cNvSpPr>
          <p:nvPr/>
        </p:nvSpPr>
        <p:spPr bwMode="auto">
          <a:xfrm>
            <a:off x="214313" y="2286000"/>
            <a:ext cx="33575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Da notare che il fattore Kv non supera mai 1.20-1.24 in quanto le velocità di velivoli che montano  motori turboprop non superano velocità dell’ordine dei 500-550 km/h.</a:t>
            </a:r>
          </a:p>
        </p:txBody>
      </p:sp>
      <p:sp>
        <p:nvSpPr>
          <p:cNvPr id="63" name="Segnaposto piè di pagina 4">
            <a:extLst>
              <a:ext uri="{FF2B5EF4-FFF2-40B4-BE49-F238E27FC236}">
                <a16:creationId xmlns:a16="http://schemas.microsoft.com/office/drawing/2014/main" id="{6F8BDB18-0274-4B07-89BD-F1222C614CA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4D1FC8D1-4E1F-4E3E-855B-1CB760312E63}"/>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2052" name="Rectangle 3">
            <a:extLst>
              <a:ext uri="{FF2B5EF4-FFF2-40B4-BE49-F238E27FC236}">
                <a16:creationId xmlns:a16="http://schemas.microsoft.com/office/drawing/2014/main" id="{7469168C-05E9-442C-88E7-ADB37EC641AD}"/>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3" name="Rectangle 4">
            <a:extLst>
              <a:ext uri="{FF2B5EF4-FFF2-40B4-BE49-F238E27FC236}">
                <a16:creationId xmlns:a16="http://schemas.microsoft.com/office/drawing/2014/main" id="{B0E9E110-6F08-4E20-A284-B0C51D821FAC}"/>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4" name="Rectangle 6">
            <a:extLst>
              <a:ext uri="{FF2B5EF4-FFF2-40B4-BE49-F238E27FC236}">
                <a16:creationId xmlns:a16="http://schemas.microsoft.com/office/drawing/2014/main" id="{F234A781-B715-424D-8090-6EEDB2A5AFFE}"/>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5" name="Rectangle 10">
            <a:extLst>
              <a:ext uri="{FF2B5EF4-FFF2-40B4-BE49-F238E27FC236}">
                <a16:creationId xmlns:a16="http://schemas.microsoft.com/office/drawing/2014/main" id="{519A99D9-A07C-468D-BCF5-3B5A3D098E6C}"/>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2056" name="Segnaposto numero diapositiva 8">
            <a:extLst>
              <a:ext uri="{FF2B5EF4-FFF2-40B4-BE49-F238E27FC236}">
                <a16:creationId xmlns:a16="http://schemas.microsoft.com/office/drawing/2014/main" id="{D43C5630-7414-4443-8F01-DC749AF0B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1A8405-76E5-4D52-B983-537D509EA558}" type="slidenum">
              <a:rPr lang="it-IT" altLang="it-IT" sz="1400"/>
              <a:pPr eaLnBrk="1" hangingPunct="1"/>
              <a:t>5</a:t>
            </a:fld>
            <a:endParaRPr lang="it-IT" altLang="it-IT" sz="1400"/>
          </a:p>
        </p:txBody>
      </p:sp>
      <p:sp>
        <p:nvSpPr>
          <p:cNvPr id="2058" name="Rettangolo 10">
            <a:extLst>
              <a:ext uri="{FF2B5EF4-FFF2-40B4-BE49-F238E27FC236}">
                <a16:creationId xmlns:a16="http://schemas.microsoft.com/office/drawing/2014/main" id="{C929FB2C-3520-47B8-B53A-077CA4236280}"/>
              </a:ext>
            </a:extLst>
          </p:cNvPr>
          <p:cNvSpPr>
            <a:spLocks noChangeArrowheads="1"/>
          </p:cNvSpPr>
          <p:nvPr/>
        </p:nvSpPr>
        <p:spPr bwMode="auto">
          <a:xfrm>
            <a:off x="285750" y="571500"/>
            <a:ext cx="39735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Grafici tipico velivolo a getto</a:t>
            </a:r>
          </a:p>
          <a:p>
            <a:pPr eaLnBrk="1" hangingPunct="1"/>
            <a:r>
              <a:rPr lang="it-IT" altLang="it-IT" b="1">
                <a:cs typeface="Times New Roman" panose="02020603050405020304" pitchFamily="18" charset="0"/>
              </a:rPr>
              <a:t>- Vel max Crociera -</a:t>
            </a:r>
            <a:endParaRPr lang="it-IT" altLang="it-IT" b="1"/>
          </a:p>
        </p:txBody>
      </p:sp>
      <p:cxnSp>
        <p:nvCxnSpPr>
          <p:cNvPr id="13" name="Connettore 2 12">
            <a:extLst>
              <a:ext uri="{FF2B5EF4-FFF2-40B4-BE49-F238E27FC236}">
                <a16:creationId xmlns:a16="http://schemas.microsoft.com/office/drawing/2014/main" id="{E4DC024B-4A00-4B2C-B96A-675FFF072424}"/>
              </a:ext>
            </a:extLst>
          </p:cNvPr>
          <p:cNvCxnSpPr/>
          <p:nvPr/>
        </p:nvCxnSpPr>
        <p:spPr>
          <a:xfrm>
            <a:off x="785813" y="5929313"/>
            <a:ext cx="542925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FD5B02F-8710-49DB-BBC5-BD7D4959EF6A}"/>
              </a:ext>
            </a:extLst>
          </p:cNvPr>
          <p:cNvCxnSpPr/>
          <p:nvPr/>
        </p:nvCxnSpPr>
        <p:spPr>
          <a:xfrm rot="5400000" flipH="1" flipV="1">
            <a:off x="-1037431" y="4248944"/>
            <a:ext cx="421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61" name="Rettangolo 27">
            <a:extLst>
              <a:ext uri="{FF2B5EF4-FFF2-40B4-BE49-F238E27FC236}">
                <a16:creationId xmlns:a16="http://schemas.microsoft.com/office/drawing/2014/main" id="{5A3CF779-338E-4F5C-ADB9-1E05981C1113}"/>
              </a:ext>
            </a:extLst>
          </p:cNvPr>
          <p:cNvSpPr>
            <a:spLocks noChangeArrowheads="1"/>
          </p:cNvSpPr>
          <p:nvPr/>
        </p:nvSpPr>
        <p:spPr bwMode="auto">
          <a:xfrm>
            <a:off x="3824288" y="3500438"/>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h1</a:t>
            </a:r>
            <a:endParaRPr lang="it-IT" altLang="it-IT" sz="1600"/>
          </a:p>
        </p:txBody>
      </p:sp>
      <p:sp>
        <p:nvSpPr>
          <p:cNvPr id="2062" name="Rettangolo 30">
            <a:extLst>
              <a:ext uri="{FF2B5EF4-FFF2-40B4-BE49-F238E27FC236}">
                <a16:creationId xmlns:a16="http://schemas.microsoft.com/office/drawing/2014/main" id="{02F24B97-D274-4DCA-BD3B-4343AB198B33}"/>
              </a:ext>
            </a:extLst>
          </p:cNvPr>
          <p:cNvSpPr>
            <a:spLocks noChangeArrowheads="1"/>
          </p:cNvSpPr>
          <p:nvPr/>
        </p:nvSpPr>
        <p:spPr bwMode="auto">
          <a:xfrm>
            <a:off x="4500563" y="214313"/>
            <a:ext cx="44291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Alle quote basse la spinta non è costante con la velocità di volo  V. Per quote tipiche alle quali opera in crociera un velivolo da trasporto a getto (tipicamente dai 28,000 ai 38,000 ft, quindi certamente maggiori di 20,000 ft) però posso assumere il modello semplificato:</a:t>
            </a:r>
          </a:p>
        </p:txBody>
      </p:sp>
      <p:sp>
        <p:nvSpPr>
          <p:cNvPr id="32" name="Figura a mano libera 31">
            <a:extLst>
              <a:ext uri="{FF2B5EF4-FFF2-40B4-BE49-F238E27FC236}">
                <a16:creationId xmlns:a16="http://schemas.microsoft.com/office/drawing/2014/main" id="{7F3AC3DE-4FBD-435F-8950-0E886BA8617F}"/>
              </a:ext>
            </a:extLst>
          </p:cNvPr>
          <p:cNvSpPr/>
          <p:nvPr/>
        </p:nvSpPr>
        <p:spPr>
          <a:xfrm>
            <a:off x="1428750" y="3214688"/>
            <a:ext cx="3071813" cy="20034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3" name="Figura a mano libera 32">
            <a:extLst>
              <a:ext uri="{FF2B5EF4-FFF2-40B4-BE49-F238E27FC236}">
                <a16:creationId xmlns:a16="http://schemas.microsoft.com/office/drawing/2014/main" id="{FDEAAE08-52EA-4360-B1CC-B24D8F51DD03}"/>
              </a:ext>
            </a:extLst>
          </p:cNvPr>
          <p:cNvSpPr/>
          <p:nvPr/>
        </p:nvSpPr>
        <p:spPr>
          <a:xfrm>
            <a:off x="1876425" y="3427413"/>
            <a:ext cx="3346450" cy="17875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819BC7AD-9217-463B-8BC1-78EB8D3F82D6}"/>
              </a:ext>
            </a:extLst>
          </p:cNvPr>
          <p:cNvSpPr/>
          <p:nvPr/>
        </p:nvSpPr>
        <p:spPr>
          <a:xfrm>
            <a:off x="2376488" y="3427413"/>
            <a:ext cx="3703637" cy="176847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37" name="Connettore 1 36">
            <a:extLst>
              <a:ext uri="{FF2B5EF4-FFF2-40B4-BE49-F238E27FC236}">
                <a16:creationId xmlns:a16="http://schemas.microsoft.com/office/drawing/2014/main" id="{2EA67647-1FC4-4C38-8EAB-8AF001A3C430}"/>
              </a:ext>
            </a:extLst>
          </p:cNvPr>
          <p:cNvCxnSpPr/>
          <p:nvPr/>
        </p:nvCxnSpPr>
        <p:spPr>
          <a:xfrm>
            <a:off x="2143125" y="4284663"/>
            <a:ext cx="2643188"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Connettore 1 37">
            <a:extLst>
              <a:ext uri="{FF2B5EF4-FFF2-40B4-BE49-F238E27FC236}">
                <a16:creationId xmlns:a16="http://schemas.microsoft.com/office/drawing/2014/main" id="{1ACCAB3B-2E52-4D5F-96B2-086852004E49}"/>
              </a:ext>
            </a:extLst>
          </p:cNvPr>
          <p:cNvCxnSpPr/>
          <p:nvPr/>
        </p:nvCxnSpPr>
        <p:spPr>
          <a:xfrm>
            <a:off x="2357438" y="4713288"/>
            <a:ext cx="264318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2B0A4AEF-989F-4AE4-BAAC-88E6187DBB7B}"/>
              </a:ext>
            </a:extLst>
          </p:cNvPr>
          <p:cNvSpPr/>
          <p:nvPr/>
        </p:nvSpPr>
        <p:spPr>
          <a:xfrm>
            <a:off x="4000500" y="3787775"/>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3EE913FC-6E09-45ED-935C-DC18E8BB7901}"/>
              </a:ext>
            </a:extLst>
          </p:cNvPr>
          <p:cNvSpPr/>
          <p:nvPr/>
        </p:nvSpPr>
        <p:spPr>
          <a:xfrm>
            <a:off x="4286250" y="421481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 name="Ovale 40">
            <a:extLst>
              <a:ext uri="{FF2B5EF4-FFF2-40B4-BE49-F238E27FC236}">
                <a16:creationId xmlns:a16="http://schemas.microsoft.com/office/drawing/2014/main" id="{AFB28BC4-3161-4DFA-BD1F-5D073B61FB22}"/>
              </a:ext>
            </a:extLst>
          </p:cNvPr>
          <p:cNvSpPr/>
          <p:nvPr/>
        </p:nvSpPr>
        <p:spPr>
          <a:xfrm>
            <a:off x="4429125" y="4714875"/>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071" name="Rettangolo 27">
            <a:extLst>
              <a:ext uri="{FF2B5EF4-FFF2-40B4-BE49-F238E27FC236}">
                <a16:creationId xmlns:a16="http://schemas.microsoft.com/office/drawing/2014/main" id="{F7496286-E331-437B-AD19-DE1BB027A80F}"/>
              </a:ext>
            </a:extLst>
          </p:cNvPr>
          <p:cNvSpPr>
            <a:spLocks noChangeArrowheads="1"/>
          </p:cNvSpPr>
          <p:nvPr/>
        </p:nvSpPr>
        <p:spPr bwMode="auto">
          <a:xfrm>
            <a:off x="4538663" y="4000500"/>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h2</a:t>
            </a:r>
            <a:endParaRPr lang="it-IT" altLang="it-IT" sz="1600"/>
          </a:p>
        </p:txBody>
      </p:sp>
      <p:sp>
        <p:nvSpPr>
          <p:cNvPr id="2072" name="Rettangolo 27">
            <a:extLst>
              <a:ext uri="{FF2B5EF4-FFF2-40B4-BE49-F238E27FC236}">
                <a16:creationId xmlns:a16="http://schemas.microsoft.com/office/drawing/2014/main" id="{A9DD9EE1-3620-4287-B5D5-79DC3FEBE46A}"/>
              </a:ext>
            </a:extLst>
          </p:cNvPr>
          <p:cNvSpPr>
            <a:spLocks noChangeArrowheads="1"/>
          </p:cNvSpPr>
          <p:nvPr/>
        </p:nvSpPr>
        <p:spPr bwMode="auto">
          <a:xfrm>
            <a:off x="4681538" y="4446588"/>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h3</a:t>
            </a:r>
            <a:endParaRPr lang="it-IT" altLang="it-IT" sz="1600"/>
          </a:p>
        </p:txBody>
      </p:sp>
      <p:cxnSp>
        <p:nvCxnSpPr>
          <p:cNvPr id="45" name="Connettore 2 44">
            <a:extLst>
              <a:ext uri="{FF2B5EF4-FFF2-40B4-BE49-F238E27FC236}">
                <a16:creationId xmlns:a16="http://schemas.microsoft.com/office/drawing/2014/main" id="{907008BF-DE28-48D5-8FB4-FEC447463609}"/>
              </a:ext>
            </a:extLst>
          </p:cNvPr>
          <p:cNvCxnSpPr/>
          <p:nvPr/>
        </p:nvCxnSpPr>
        <p:spPr>
          <a:xfrm>
            <a:off x="4071938" y="3214688"/>
            <a:ext cx="1643062" cy="92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4" name="Rettangolo 45">
            <a:extLst>
              <a:ext uri="{FF2B5EF4-FFF2-40B4-BE49-F238E27FC236}">
                <a16:creationId xmlns:a16="http://schemas.microsoft.com/office/drawing/2014/main" id="{D341E6AD-5D44-413E-B9BE-F7816FCE259C}"/>
              </a:ext>
            </a:extLst>
          </p:cNvPr>
          <p:cNvSpPr>
            <a:spLocks noChangeArrowheads="1"/>
          </p:cNvSpPr>
          <p:nvPr/>
        </p:nvSpPr>
        <p:spPr bwMode="auto">
          <a:xfrm>
            <a:off x="4286250" y="2857500"/>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altitude</a:t>
            </a:r>
            <a:endParaRPr lang="it-IT" altLang="it-IT" sz="1800"/>
          </a:p>
        </p:txBody>
      </p:sp>
      <p:sp>
        <p:nvSpPr>
          <p:cNvPr id="2075" name="Rettangolo 46">
            <a:extLst>
              <a:ext uri="{FF2B5EF4-FFF2-40B4-BE49-F238E27FC236}">
                <a16:creationId xmlns:a16="http://schemas.microsoft.com/office/drawing/2014/main" id="{EB909038-D2F5-453F-90E6-ADB86522771B}"/>
              </a:ext>
            </a:extLst>
          </p:cNvPr>
          <p:cNvSpPr>
            <a:spLocks noChangeArrowheads="1"/>
          </p:cNvSpPr>
          <p:nvPr/>
        </p:nvSpPr>
        <p:spPr bwMode="auto">
          <a:xfrm>
            <a:off x="5649913" y="591661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V</a:t>
            </a:r>
            <a:endParaRPr lang="it-IT" altLang="it-IT" sz="1800"/>
          </a:p>
        </p:txBody>
      </p:sp>
      <p:sp>
        <p:nvSpPr>
          <p:cNvPr id="2076" name="Rettangolo 47">
            <a:extLst>
              <a:ext uri="{FF2B5EF4-FFF2-40B4-BE49-F238E27FC236}">
                <a16:creationId xmlns:a16="http://schemas.microsoft.com/office/drawing/2014/main" id="{B0DBEBF2-09B5-4E4C-9843-48C894DE9D0E}"/>
              </a:ext>
            </a:extLst>
          </p:cNvPr>
          <p:cNvSpPr>
            <a:spLocks noChangeArrowheads="1"/>
          </p:cNvSpPr>
          <p:nvPr/>
        </p:nvSpPr>
        <p:spPr bwMode="auto">
          <a:xfrm>
            <a:off x="428625" y="2284413"/>
            <a:ext cx="684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T</a:t>
            </a:r>
            <a:r>
              <a:rPr lang="it-IT" altLang="it-IT" sz="1200">
                <a:cs typeface="Times New Roman" panose="02020603050405020304" pitchFamily="18" charset="0"/>
              </a:rPr>
              <a:t>d</a:t>
            </a:r>
            <a:r>
              <a:rPr lang="it-IT" altLang="it-IT" sz="1800">
                <a:cs typeface="Times New Roman" panose="02020603050405020304" pitchFamily="18" charset="0"/>
              </a:rPr>
              <a:t>, D</a:t>
            </a:r>
            <a:endParaRPr lang="it-IT" altLang="it-IT" sz="1800"/>
          </a:p>
        </p:txBody>
      </p:sp>
      <p:cxnSp>
        <p:nvCxnSpPr>
          <p:cNvPr id="50" name="Connettore 1 49">
            <a:extLst>
              <a:ext uri="{FF2B5EF4-FFF2-40B4-BE49-F238E27FC236}">
                <a16:creationId xmlns:a16="http://schemas.microsoft.com/office/drawing/2014/main" id="{CD49044E-1FD2-4D08-8E45-B5D9A06928BE}"/>
              </a:ext>
            </a:extLst>
          </p:cNvPr>
          <p:cNvCxnSpPr/>
          <p:nvPr/>
        </p:nvCxnSpPr>
        <p:spPr>
          <a:xfrm>
            <a:off x="1428750" y="5214938"/>
            <a:ext cx="3714750" cy="1587"/>
          </a:xfrm>
          <a:prstGeom prst="line">
            <a:avLst/>
          </a:prstGeom>
          <a:ln w="15875">
            <a:solidFill>
              <a:srgbClr val="0000CC"/>
            </a:solidFill>
            <a:prstDash val="dash"/>
          </a:ln>
        </p:spPr>
        <p:style>
          <a:lnRef idx="1">
            <a:schemeClr val="accent1"/>
          </a:lnRef>
          <a:fillRef idx="0">
            <a:schemeClr val="accent1"/>
          </a:fillRef>
          <a:effectRef idx="0">
            <a:schemeClr val="accent1"/>
          </a:effectRef>
          <a:fontRef idx="minor">
            <a:schemeClr val="tx1"/>
          </a:fontRef>
        </p:style>
      </p:cxnSp>
      <p:sp>
        <p:nvSpPr>
          <p:cNvPr id="51" name="Figura a mano libera 50">
            <a:extLst>
              <a:ext uri="{FF2B5EF4-FFF2-40B4-BE49-F238E27FC236}">
                <a16:creationId xmlns:a16="http://schemas.microsoft.com/office/drawing/2014/main" id="{6597A9D7-ABA5-418F-B311-75F623945B43}"/>
              </a:ext>
            </a:extLst>
          </p:cNvPr>
          <p:cNvSpPr/>
          <p:nvPr/>
        </p:nvSpPr>
        <p:spPr>
          <a:xfrm>
            <a:off x="1797050" y="2976563"/>
            <a:ext cx="2632075" cy="887412"/>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graphicFrame>
        <p:nvGraphicFramePr>
          <p:cNvPr id="2050" name="Object 6">
            <a:extLst>
              <a:ext uri="{FF2B5EF4-FFF2-40B4-BE49-F238E27FC236}">
                <a16:creationId xmlns:a16="http://schemas.microsoft.com/office/drawing/2014/main" id="{52FE26B6-D45F-4977-A403-81A72B3450E7}"/>
              </a:ext>
            </a:extLst>
          </p:cNvPr>
          <p:cNvGraphicFramePr>
            <a:graphicFrameLocks noChangeAspect="1"/>
          </p:cNvGraphicFramePr>
          <p:nvPr/>
        </p:nvGraphicFramePr>
        <p:xfrm>
          <a:off x="6429375" y="3470275"/>
          <a:ext cx="2286000" cy="458788"/>
        </p:xfrm>
        <a:graphic>
          <a:graphicData uri="http://schemas.openxmlformats.org/presentationml/2006/ole">
            <mc:AlternateContent xmlns:mc="http://schemas.openxmlformats.org/markup-compatibility/2006">
              <mc:Choice xmlns:v="urn:schemas-microsoft-com:vml" Requires="v">
                <p:oleObj spid="_x0000_s2086" name="Equazione" r:id="rId3" imgW="1143000" imgH="228600" progId="Equation.3">
                  <p:embed/>
                </p:oleObj>
              </mc:Choice>
              <mc:Fallback>
                <p:oleObj name="Equazione" r:id="rId3" imgW="11430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3470275"/>
                        <a:ext cx="2286000" cy="45878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3" name="Connettore 2 52">
            <a:extLst>
              <a:ext uri="{FF2B5EF4-FFF2-40B4-BE49-F238E27FC236}">
                <a16:creationId xmlns:a16="http://schemas.microsoft.com/office/drawing/2014/main" id="{75EC24F3-E0FF-4573-832E-9997E50B7F8D}"/>
              </a:ext>
            </a:extLst>
          </p:cNvPr>
          <p:cNvCxnSpPr>
            <a:stCxn id="2080" idx="1"/>
            <a:endCxn id="2072" idx="3"/>
          </p:cNvCxnSpPr>
          <p:nvPr/>
        </p:nvCxnSpPr>
        <p:spPr>
          <a:xfrm rot="10800000">
            <a:off x="5072063" y="4616450"/>
            <a:ext cx="1000125"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80" name="Rettangolo 55">
            <a:extLst>
              <a:ext uri="{FF2B5EF4-FFF2-40B4-BE49-F238E27FC236}">
                <a16:creationId xmlns:a16="http://schemas.microsoft.com/office/drawing/2014/main" id="{E4D5BA75-B71B-4572-BB01-6AB44C9F74A8}"/>
              </a:ext>
            </a:extLst>
          </p:cNvPr>
          <p:cNvSpPr>
            <a:spLocks noChangeArrowheads="1"/>
          </p:cNvSpPr>
          <p:nvPr/>
        </p:nvSpPr>
        <p:spPr bwMode="auto">
          <a:xfrm>
            <a:off x="6072188" y="4497388"/>
            <a:ext cx="3071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Spinta disp costante con V </a:t>
            </a:r>
          </a:p>
          <a:p>
            <a:pPr eaLnBrk="1" hangingPunct="1"/>
            <a:r>
              <a:rPr lang="it-IT" altLang="it-IT" sz="1800">
                <a:cs typeface="Times New Roman" panose="02020603050405020304" pitchFamily="18" charset="0"/>
              </a:rPr>
              <a:t>alle alte quote (h&gt;20,000 ft)</a:t>
            </a:r>
            <a:endParaRPr lang="it-IT" altLang="it-IT" sz="1800"/>
          </a:p>
        </p:txBody>
      </p:sp>
      <p:sp>
        <p:nvSpPr>
          <p:cNvPr id="2081" name="Rettangolo 56">
            <a:extLst>
              <a:ext uri="{FF2B5EF4-FFF2-40B4-BE49-F238E27FC236}">
                <a16:creationId xmlns:a16="http://schemas.microsoft.com/office/drawing/2014/main" id="{C8E995E2-1699-40FD-9107-0FB07FBAA791}"/>
              </a:ext>
            </a:extLst>
          </p:cNvPr>
          <p:cNvSpPr>
            <a:spLocks noChangeArrowheads="1"/>
          </p:cNvSpPr>
          <p:nvPr/>
        </p:nvSpPr>
        <p:spPr bwMode="auto">
          <a:xfrm>
            <a:off x="6143625" y="2786063"/>
            <a:ext cx="2922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Spinta setting MAX CRUISE</a:t>
            </a:r>
          </a:p>
          <a:p>
            <a:pPr eaLnBrk="1" hangingPunct="1"/>
            <a:r>
              <a:rPr lang="it-IT" altLang="it-IT" sz="1800">
                <a:cs typeface="Times New Roman" panose="02020603050405020304" pitchFamily="18" charset="0"/>
              </a:rPr>
              <a:t>(alte quote)</a:t>
            </a:r>
            <a:endParaRPr lang="it-IT" altLang="it-IT" sz="1800"/>
          </a:p>
        </p:txBody>
      </p:sp>
      <p:sp>
        <p:nvSpPr>
          <p:cNvPr id="35" name="Segnaposto piè di pagina 4">
            <a:extLst>
              <a:ext uri="{FF2B5EF4-FFF2-40B4-BE49-F238E27FC236}">
                <a16:creationId xmlns:a16="http://schemas.microsoft.com/office/drawing/2014/main" id="{2680ED77-A131-4F60-8CCD-B2E940E04EF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D38F927-0663-4024-9F78-C74747554D4A}"/>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4275" name="Rectangle 3">
            <a:extLst>
              <a:ext uri="{FF2B5EF4-FFF2-40B4-BE49-F238E27FC236}">
                <a16:creationId xmlns:a16="http://schemas.microsoft.com/office/drawing/2014/main" id="{D310172A-9606-41A4-9B45-568D90BB67F3}"/>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4276" name="Text Box 4">
            <a:extLst>
              <a:ext uri="{FF2B5EF4-FFF2-40B4-BE49-F238E27FC236}">
                <a16:creationId xmlns:a16="http://schemas.microsoft.com/office/drawing/2014/main" id="{C7CA66A8-1322-4EE4-924D-9353228B2178}"/>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4277" name="Rectangle 5">
            <a:extLst>
              <a:ext uri="{FF2B5EF4-FFF2-40B4-BE49-F238E27FC236}">
                <a16:creationId xmlns:a16="http://schemas.microsoft.com/office/drawing/2014/main" id="{1B82036B-2FD6-4BDF-BE80-5E457B97D51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78" name="Rectangle 6">
            <a:extLst>
              <a:ext uri="{FF2B5EF4-FFF2-40B4-BE49-F238E27FC236}">
                <a16:creationId xmlns:a16="http://schemas.microsoft.com/office/drawing/2014/main" id="{2158E5EB-2802-4321-B019-DE49F70EE0C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79" name="Rectangle 7">
            <a:extLst>
              <a:ext uri="{FF2B5EF4-FFF2-40B4-BE49-F238E27FC236}">
                <a16:creationId xmlns:a16="http://schemas.microsoft.com/office/drawing/2014/main" id="{7B9F0390-412D-4F5B-A295-07DC8D50B6C3}"/>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0" name="Rectangle 8">
            <a:extLst>
              <a:ext uri="{FF2B5EF4-FFF2-40B4-BE49-F238E27FC236}">
                <a16:creationId xmlns:a16="http://schemas.microsoft.com/office/drawing/2014/main" id="{B0B80423-028F-42BC-9B72-DC56242A8F1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1" name="Rectangle 9">
            <a:extLst>
              <a:ext uri="{FF2B5EF4-FFF2-40B4-BE49-F238E27FC236}">
                <a16:creationId xmlns:a16="http://schemas.microsoft.com/office/drawing/2014/main" id="{0B6470FA-66F8-4EC3-B9CF-67814E2726D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2" name="Rectangle 10">
            <a:extLst>
              <a:ext uri="{FF2B5EF4-FFF2-40B4-BE49-F238E27FC236}">
                <a16:creationId xmlns:a16="http://schemas.microsoft.com/office/drawing/2014/main" id="{6095CD8A-EF0F-4361-94B8-F36CAA742E85}"/>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3" name="Rectangle 11">
            <a:extLst>
              <a:ext uri="{FF2B5EF4-FFF2-40B4-BE49-F238E27FC236}">
                <a16:creationId xmlns:a16="http://schemas.microsoft.com/office/drawing/2014/main" id="{2CF1EE31-FA49-4E1E-849B-7B92AF34D461}"/>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4" name="Rectangle 12">
            <a:extLst>
              <a:ext uri="{FF2B5EF4-FFF2-40B4-BE49-F238E27FC236}">
                <a16:creationId xmlns:a16="http://schemas.microsoft.com/office/drawing/2014/main" id="{94C42E7F-D97C-4B7F-95B9-46FAEAED77BC}"/>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5" name="Rectangle 13">
            <a:extLst>
              <a:ext uri="{FF2B5EF4-FFF2-40B4-BE49-F238E27FC236}">
                <a16:creationId xmlns:a16="http://schemas.microsoft.com/office/drawing/2014/main" id="{B4644088-1103-4585-86EF-61E34FA49617}"/>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6" name="Rectangle 14">
            <a:extLst>
              <a:ext uri="{FF2B5EF4-FFF2-40B4-BE49-F238E27FC236}">
                <a16:creationId xmlns:a16="http://schemas.microsoft.com/office/drawing/2014/main" id="{D65E7AEC-88D4-4CEA-8233-C0DD6BA02739}"/>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7" name="Rectangle 15">
            <a:extLst>
              <a:ext uri="{FF2B5EF4-FFF2-40B4-BE49-F238E27FC236}">
                <a16:creationId xmlns:a16="http://schemas.microsoft.com/office/drawing/2014/main" id="{CD4320AE-E951-4D74-91C9-24F1113A0CDF}"/>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8" name="Rectangle 16">
            <a:extLst>
              <a:ext uri="{FF2B5EF4-FFF2-40B4-BE49-F238E27FC236}">
                <a16:creationId xmlns:a16="http://schemas.microsoft.com/office/drawing/2014/main" id="{990A6EA1-5F45-4448-981B-96D51144CBB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89" name="Rectangle 17">
            <a:extLst>
              <a:ext uri="{FF2B5EF4-FFF2-40B4-BE49-F238E27FC236}">
                <a16:creationId xmlns:a16="http://schemas.microsoft.com/office/drawing/2014/main" id="{02A78E54-3D59-4AF4-B5B8-066A241D58A1}"/>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0" name="Rectangle 18">
            <a:extLst>
              <a:ext uri="{FF2B5EF4-FFF2-40B4-BE49-F238E27FC236}">
                <a16:creationId xmlns:a16="http://schemas.microsoft.com/office/drawing/2014/main" id="{8ACAB011-3432-46F8-9BFA-6B530339F42B}"/>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1" name="Rectangle 19">
            <a:extLst>
              <a:ext uri="{FF2B5EF4-FFF2-40B4-BE49-F238E27FC236}">
                <a16:creationId xmlns:a16="http://schemas.microsoft.com/office/drawing/2014/main" id="{B7313FD0-B5FA-421A-8073-9D6E694B4176}"/>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2" name="Rectangle 20">
            <a:extLst>
              <a:ext uri="{FF2B5EF4-FFF2-40B4-BE49-F238E27FC236}">
                <a16:creationId xmlns:a16="http://schemas.microsoft.com/office/drawing/2014/main" id="{10A0CE06-5C46-4947-BAB8-E2F72EA703C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3" name="Rectangle 21">
            <a:extLst>
              <a:ext uri="{FF2B5EF4-FFF2-40B4-BE49-F238E27FC236}">
                <a16:creationId xmlns:a16="http://schemas.microsoft.com/office/drawing/2014/main" id="{32FB4AEA-0BF4-42E2-986D-778463E559B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4" name="Rectangle 22">
            <a:extLst>
              <a:ext uri="{FF2B5EF4-FFF2-40B4-BE49-F238E27FC236}">
                <a16:creationId xmlns:a16="http://schemas.microsoft.com/office/drawing/2014/main" id="{C80E8E22-F376-466A-B86F-B34C152143D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4295" name="Rectangle 23">
            <a:extLst>
              <a:ext uri="{FF2B5EF4-FFF2-40B4-BE49-F238E27FC236}">
                <a16:creationId xmlns:a16="http://schemas.microsoft.com/office/drawing/2014/main" id="{5CFD5D86-739C-42E5-8B36-23DE36D0646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4296" name="Picture 25">
            <a:extLst>
              <a:ext uri="{FF2B5EF4-FFF2-40B4-BE49-F238E27FC236}">
                <a16:creationId xmlns:a16="http://schemas.microsoft.com/office/drawing/2014/main" id="{D1BFD077-CA40-4251-9DD7-B8CC7B5CB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81075"/>
            <a:ext cx="85693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26">
            <a:extLst>
              <a:ext uri="{FF2B5EF4-FFF2-40B4-BE49-F238E27FC236}">
                <a16:creationId xmlns:a16="http://schemas.microsoft.com/office/drawing/2014/main" id="{03AA0FB2-FD94-4BD5-BE5C-42EBD80DC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4437063"/>
            <a:ext cx="835342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8" name="Segnaposto numero diapositiva 25">
            <a:extLst>
              <a:ext uri="{FF2B5EF4-FFF2-40B4-BE49-F238E27FC236}">
                <a16:creationId xmlns:a16="http://schemas.microsoft.com/office/drawing/2014/main" id="{5A7F63EC-3286-42FC-ACB3-11037A9B79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22C71C-130C-4839-A654-05F91BE9843C}" type="slidenum">
              <a:rPr lang="it-IT" altLang="it-IT" sz="1400"/>
              <a:pPr eaLnBrk="1" hangingPunct="1"/>
              <a:t>50</a:t>
            </a:fld>
            <a:endParaRPr lang="it-IT" altLang="it-IT" sz="1400"/>
          </a:p>
        </p:txBody>
      </p:sp>
      <p:sp>
        <p:nvSpPr>
          <p:cNvPr id="28" name="Segnaposto piè di pagina 4">
            <a:extLst>
              <a:ext uri="{FF2B5EF4-FFF2-40B4-BE49-F238E27FC236}">
                <a16:creationId xmlns:a16="http://schemas.microsoft.com/office/drawing/2014/main" id="{3512C402-2CBE-4AF3-841C-5BABA56C100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16BF099-97A1-43DC-A5CC-E3559B9621F1}"/>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5299" name="Rectangle 3">
            <a:extLst>
              <a:ext uri="{FF2B5EF4-FFF2-40B4-BE49-F238E27FC236}">
                <a16:creationId xmlns:a16="http://schemas.microsoft.com/office/drawing/2014/main" id="{8E1C599B-F4E2-4A4C-80A0-D170570E543C}"/>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5300" name="Text Box 4">
            <a:extLst>
              <a:ext uri="{FF2B5EF4-FFF2-40B4-BE49-F238E27FC236}">
                <a16:creationId xmlns:a16="http://schemas.microsoft.com/office/drawing/2014/main" id="{24C55BF6-90E4-4BB1-BEC2-DB3487DEDABA}"/>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5301" name="Rectangle 5">
            <a:extLst>
              <a:ext uri="{FF2B5EF4-FFF2-40B4-BE49-F238E27FC236}">
                <a16:creationId xmlns:a16="http://schemas.microsoft.com/office/drawing/2014/main" id="{4EAD7A43-12B5-4BBD-B757-FA35002E41E5}"/>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2" name="Rectangle 6">
            <a:extLst>
              <a:ext uri="{FF2B5EF4-FFF2-40B4-BE49-F238E27FC236}">
                <a16:creationId xmlns:a16="http://schemas.microsoft.com/office/drawing/2014/main" id="{27C6FDBB-3F42-4843-8FEC-6330DFBD92CB}"/>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3" name="Rectangle 7">
            <a:extLst>
              <a:ext uri="{FF2B5EF4-FFF2-40B4-BE49-F238E27FC236}">
                <a16:creationId xmlns:a16="http://schemas.microsoft.com/office/drawing/2014/main" id="{44272D15-7D10-4F49-84D1-777DD5623FA4}"/>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4" name="Rectangle 8">
            <a:extLst>
              <a:ext uri="{FF2B5EF4-FFF2-40B4-BE49-F238E27FC236}">
                <a16:creationId xmlns:a16="http://schemas.microsoft.com/office/drawing/2014/main" id="{C4A9C929-B834-4D96-81B9-E5D624FEE131}"/>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5" name="Rectangle 9">
            <a:extLst>
              <a:ext uri="{FF2B5EF4-FFF2-40B4-BE49-F238E27FC236}">
                <a16:creationId xmlns:a16="http://schemas.microsoft.com/office/drawing/2014/main" id="{B3FD55CA-9E5C-4655-95BD-3EEA78E7B868}"/>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6" name="Rectangle 10">
            <a:extLst>
              <a:ext uri="{FF2B5EF4-FFF2-40B4-BE49-F238E27FC236}">
                <a16:creationId xmlns:a16="http://schemas.microsoft.com/office/drawing/2014/main" id="{1AE5EB81-6A95-444E-846E-66366316EDCB}"/>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7" name="Rectangle 11">
            <a:extLst>
              <a:ext uri="{FF2B5EF4-FFF2-40B4-BE49-F238E27FC236}">
                <a16:creationId xmlns:a16="http://schemas.microsoft.com/office/drawing/2014/main" id="{26796EEB-770B-4D2C-A5EF-870D329A178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8" name="Rectangle 12">
            <a:extLst>
              <a:ext uri="{FF2B5EF4-FFF2-40B4-BE49-F238E27FC236}">
                <a16:creationId xmlns:a16="http://schemas.microsoft.com/office/drawing/2014/main" id="{ED05EB16-4990-4B0C-805D-520843B85AD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09" name="Rectangle 13">
            <a:extLst>
              <a:ext uri="{FF2B5EF4-FFF2-40B4-BE49-F238E27FC236}">
                <a16:creationId xmlns:a16="http://schemas.microsoft.com/office/drawing/2014/main" id="{25BA13DB-904B-4DCF-A4F1-B408F088F0FE}"/>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0" name="Rectangle 14">
            <a:extLst>
              <a:ext uri="{FF2B5EF4-FFF2-40B4-BE49-F238E27FC236}">
                <a16:creationId xmlns:a16="http://schemas.microsoft.com/office/drawing/2014/main" id="{1004758F-D130-4E3D-84CE-749B9E112EC6}"/>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1" name="Rectangle 15">
            <a:extLst>
              <a:ext uri="{FF2B5EF4-FFF2-40B4-BE49-F238E27FC236}">
                <a16:creationId xmlns:a16="http://schemas.microsoft.com/office/drawing/2014/main" id="{7D5F8824-9801-4967-926B-F8713AA4ED6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2" name="Rectangle 16">
            <a:extLst>
              <a:ext uri="{FF2B5EF4-FFF2-40B4-BE49-F238E27FC236}">
                <a16:creationId xmlns:a16="http://schemas.microsoft.com/office/drawing/2014/main" id="{96337364-E7B7-4311-B419-D2809EEF5DB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3" name="Rectangle 17">
            <a:extLst>
              <a:ext uri="{FF2B5EF4-FFF2-40B4-BE49-F238E27FC236}">
                <a16:creationId xmlns:a16="http://schemas.microsoft.com/office/drawing/2014/main" id="{435EEE1F-4EAC-4EA2-92F0-5F5BD678708F}"/>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4" name="Rectangle 18">
            <a:extLst>
              <a:ext uri="{FF2B5EF4-FFF2-40B4-BE49-F238E27FC236}">
                <a16:creationId xmlns:a16="http://schemas.microsoft.com/office/drawing/2014/main" id="{50066BD6-BB20-4D8C-9496-B25B0862DEA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5" name="Rectangle 19">
            <a:extLst>
              <a:ext uri="{FF2B5EF4-FFF2-40B4-BE49-F238E27FC236}">
                <a16:creationId xmlns:a16="http://schemas.microsoft.com/office/drawing/2014/main" id="{2D197FD7-80FD-438A-9DB0-168A477A3EA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6" name="Rectangle 20">
            <a:extLst>
              <a:ext uri="{FF2B5EF4-FFF2-40B4-BE49-F238E27FC236}">
                <a16:creationId xmlns:a16="http://schemas.microsoft.com/office/drawing/2014/main" id="{068B58BA-8A11-41A0-A81A-8F1CAAF2AA6D}"/>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7" name="Rectangle 21">
            <a:extLst>
              <a:ext uri="{FF2B5EF4-FFF2-40B4-BE49-F238E27FC236}">
                <a16:creationId xmlns:a16="http://schemas.microsoft.com/office/drawing/2014/main" id="{892B2AA5-5694-4822-97DF-6BF00E1263DE}"/>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8" name="Rectangle 22">
            <a:extLst>
              <a:ext uri="{FF2B5EF4-FFF2-40B4-BE49-F238E27FC236}">
                <a16:creationId xmlns:a16="http://schemas.microsoft.com/office/drawing/2014/main" id="{871FE532-B147-4852-BB6D-5C4F6D4C2705}"/>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5319" name="Rectangle 23">
            <a:extLst>
              <a:ext uri="{FF2B5EF4-FFF2-40B4-BE49-F238E27FC236}">
                <a16:creationId xmlns:a16="http://schemas.microsoft.com/office/drawing/2014/main" id="{470C3942-2608-4DF5-BF61-AB1946D797E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5320" name="Picture 26">
            <a:extLst>
              <a:ext uri="{FF2B5EF4-FFF2-40B4-BE49-F238E27FC236}">
                <a16:creationId xmlns:a16="http://schemas.microsoft.com/office/drawing/2014/main" id="{69A35304-FD83-4713-810F-83ABFCD0A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836613"/>
            <a:ext cx="8640763"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1" name="Segnaposto numero diapositiva 24">
            <a:extLst>
              <a:ext uri="{FF2B5EF4-FFF2-40B4-BE49-F238E27FC236}">
                <a16:creationId xmlns:a16="http://schemas.microsoft.com/office/drawing/2014/main" id="{39B9AD44-9212-4E1C-B6E6-8FBAD7BF1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E7A3D30-5472-4593-8EDF-7D5DA545DD15}" type="slidenum">
              <a:rPr lang="it-IT" altLang="it-IT" sz="1400"/>
              <a:pPr eaLnBrk="1" hangingPunct="1"/>
              <a:t>51</a:t>
            </a:fld>
            <a:endParaRPr lang="it-IT" altLang="it-IT" sz="1400"/>
          </a:p>
        </p:txBody>
      </p:sp>
      <p:sp>
        <p:nvSpPr>
          <p:cNvPr id="27" name="Segnaposto piè di pagina 4">
            <a:extLst>
              <a:ext uri="{FF2B5EF4-FFF2-40B4-BE49-F238E27FC236}">
                <a16:creationId xmlns:a16="http://schemas.microsoft.com/office/drawing/2014/main" id="{359C927B-BA14-4CD5-BB6D-24E81F7C7D5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1DFF05B-D2CE-43C4-924E-6EA4465B478F}"/>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6323" name="Rectangle 3">
            <a:extLst>
              <a:ext uri="{FF2B5EF4-FFF2-40B4-BE49-F238E27FC236}">
                <a16:creationId xmlns:a16="http://schemas.microsoft.com/office/drawing/2014/main" id="{10D797F4-3970-41BB-9C44-F1D23F71F6D6}"/>
              </a:ext>
            </a:extLst>
          </p:cNvPr>
          <p:cNvSpPr>
            <a:spLocks noChangeArrowheads="1"/>
          </p:cNvSpPr>
          <p:nvPr/>
        </p:nvSpPr>
        <p:spPr bwMode="auto">
          <a:xfrm>
            <a:off x="3132138" y="0"/>
            <a:ext cx="300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APPROCCIO ANALITICO</a:t>
            </a:r>
            <a:r>
              <a:rPr lang="it-IT" altLang="it-IT" sz="1800"/>
              <a:t> </a:t>
            </a:r>
          </a:p>
        </p:txBody>
      </p:sp>
      <p:sp>
        <p:nvSpPr>
          <p:cNvPr id="56324" name="Text Box 4">
            <a:extLst>
              <a:ext uri="{FF2B5EF4-FFF2-40B4-BE49-F238E27FC236}">
                <a16:creationId xmlns:a16="http://schemas.microsoft.com/office/drawing/2014/main" id="{892F82B9-0C3B-4B09-8345-78F62C3E94FA}"/>
              </a:ext>
            </a:extLst>
          </p:cNvPr>
          <p:cNvSpPr txBox="1">
            <a:spLocks noChangeArrowheads="1"/>
          </p:cNvSpPr>
          <p:nvPr/>
        </p:nvSpPr>
        <p:spPr bwMode="auto">
          <a:xfrm>
            <a:off x="2103438" y="352425"/>
            <a:ext cx="318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u="sng"/>
              <a:t>Velivoli TURBOELICA</a:t>
            </a:r>
          </a:p>
        </p:txBody>
      </p:sp>
      <p:sp>
        <p:nvSpPr>
          <p:cNvPr id="56325" name="Rectangle 5">
            <a:extLst>
              <a:ext uri="{FF2B5EF4-FFF2-40B4-BE49-F238E27FC236}">
                <a16:creationId xmlns:a16="http://schemas.microsoft.com/office/drawing/2014/main" id="{2E0DEA67-3BA6-4AE1-A450-9820E22C101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6" name="Rectangle 6">
            <a:extLst>
              <a:ext uri="{FF2B5EF4-FFF2-40B4-BE49-F238E27FC236}">
                <a16:creationId xmlns:a16="http://schemas.microsoft.com/office/drawing/2014/main" id="{65DEE94D-33EB-44BF-9380-CDFEAF7DD18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7" name="Rectangle 7">
            <a:extLst>
              <a:ext uri="{FF2B5EF4-FFF2-40B4-BE49-F238E27FC236}">
                <a16:creationId xmlns:a16="http://schemas.microsoft.com/office/drawing/2014/main" id="{85CC2A67-DFB3-4466-B212-2686367BDAE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8" name="Rectangle 8">
            <a:extLst>
              <a:ext uri="{FF2B5EF4-FFF2-40B4-BE49-F238E27FC236}">
                <a16:creationId xmlns:a16="http://schemas.microsoft.com/office/drawing/2014/main" id="{7FD008F8-0F9C-43A7-BD09-ACEB90755F2E}"/>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29" name="Rectangle 9">
            <a:extLst>
              <a:ext uri="{FF2B5EF4-FFF2-40B4-BE49-F238E27FC236}">
                <a16:creationId xmlns:a16="http://schemas.microsoft.com/office/drawing/2014/main" id="{532DD48F-020A-4F05-8CF7-9B9DAAD02B7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0" name="Rectangle 10">
            <a:extLst>
              <a:ext uri="{FF2B5EF4-FFF2-40B4-BE49-F238E27FC236}">
                <a16:creationId xmlns:a16="http://schemas.microsoft.com/office/drawing/2014/main" id="{0A24DE57-2DC8-4E4D-A525-7C44A1FA1208}"/>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1" name="Rectangle 11">
            <a:extLst>
              <a:ext uri="{FF2B5EF4-FFF2-40B4-BE49-F238E27FC236}">
                <a16:creationId xmlns:a16="http://schemas.microsoft.com/office/drawing/2014/main" id="{7FEBB7E7-4B8C-4B91-A41D-57EE3755A0F8}"/>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2" name="Rectangle 12">
            <a:extLst>
              <a:ext uri="{FF2B5EF4-FFF2-40B4-BE49-F238E27FC236}">
                <a16:creationId xmlns:a16="http://schemas.microsoft.com/office/drawing/2014/main" id="{280344A6-FDFF-458F-9F33-93CA83235674}"/>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3" name="Rectangle 13">
            <a:extLst>
              <a:ext uri="{FF2B5EF4-FFF2-40B4-BE49-F238E27FC236}">
                <a16:creationId xmlns:a16="http://schemas.microsoft.com/office/drawing/2014/main" id="{C58FF56F-A582-4930-A5CA-2317674D8015}"/>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4" name="Rectangle 14">
            <a:extLst>
              <a:ext uri="{FF2B5EF4-FFF2-40B4-BE49-F238E27FC236}">
                <a16:creationId xmlns:a16="http://schemas.microsoft.com/office/drawing/2014/main" id="{6A51216E-9AAC-4A45-8058-A3DD2DE08574}"/>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5" name="Rectangle 15">
            <a:extLst>
              <a:ext uri="{FF2B5EF4-FFF2-40B4-BE49-F238E27FC236}">
                <a16:creationId xmlns:a16="http://schemas.microsoft.com/office/drawing/2014/main" id="{825C12D1-9B3C-445B-9EAB-03ED9687FA81}"/>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6" name="Rectangle 16">
            <a:extLst>
              <a:ext uri="{FF2B5EF4-FFF2-40B4-BE49-F238E27FC236}">
                <a16:creationId xmlns:a16="http://schemas.microsoft.com/office/drawing/2014/main" id="{4A02CC6A-D691-413F-9CDB-299D6C90CEC1}"/>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7" name="Rectangle 17">
            <a:extLst>
              <a:ext uri="{FF2B5EF4-FFF2-40B4-BE49-F238E27FC236}">
                <a16:creationId xmlns:a16="http://schemas.microsoft.com/office/drawing/2014/main" id="{0647CE23-1B73-4CDE-995A-0E418227516D}"/>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8" name="Rectangle 18">
            <a:extLst>
              <a:ext uri="{FF2B5EF4-FFF2-40B4-BE49-F238E27FC236}">
                <a16:creationId xmlns:a16="http://schemas.microsoft.com/office/drawing/2014/main" id="{AC87A8CE-5216-4F83-949D-65AEF0FE5A4E}"/>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39" name="Rectangle 19">
            <a:extLst>
              <a:ext uri="{FF2B5EF4-FFF2-40B4-BE49-F238E27FC236}">
                <a16:creationId xmlns:a16="http://schemas.microsoft.com/office/drawing/2014/main" id="{3E5857E7-1BF7-4FA8-AD2C-5CD715B5599F}"/>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0" name="Rectangle 20">
            <a:extLst>
              <a:ext uri="{FF2B5EF4-FFF2-40B4-BE49-F238E27FC236}">
                <a16:creationId xmlns:a16="http://schemas.microsoft.com/office/drawing/2014/main" id="{9BD29725-AFFC-487B-9E14-3D4F50363E3E}"/>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1" name="Rectangle 21">
            <a:extLst>
              <a:ext uri="{FF2B5EF4-FFF2-40B4-BE49-F238E27FC236}">
                <a16:creationId xmlns:a16="http://schemas.microsoft.com/office/drawing/2014/main" id="{97B97B1C-80B4-48E9-82E7-0D9FCE178D59}"/>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2" name="Rectangle 22">
            <a:extLst>
              <a:ext uri="{FF2B5EF4-FFF2-40B4-BE49-F238E27FC236}">
                <a16:creationId xmlns:a16="http://schemas.microsoft.com/office/drawing/2014/main" id="{64AA791C-8FF7-408B-8598-7AE3E6518C0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6343" name="Rectangle 23">
            <a:extLst>
              <a:ext uri="{FF2B5EF4-FFF2-40B4-BE49-F238E27FC236}">
                <a16:creationId xmlns:a16="http://schemas.microsoft.com/office/drawing/2014/main" id="{553EEE1C-F5B9-4D9D-B8E2-54608D4A778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pic>
        <p:nvPicPr>
          <p:cNvPr id="56344" name="Picture 25">
            <a:extLst>
              <a:ext uri="{FF2B5EF4-FFF2-40B4-BE49-F238E27FC236}">
                <a16:creationId xmlns:a16="http://schemas.microsoft.com/office/drawing/2014/main" id="{5CDD00C3-C34A-4B00-A326-23BD80E3A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85693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5" name="Segnaposto numero diapositiva 24">
            <a:extLst>
              <a:ext uri="{FF2B5EF4-FFF2-40B4-BE49-F238E27FC236}">
                <a16:creationId xmlns:a16="http://schemas.microsoft.com/office/drawing/2014/main" id="{42443DA0-5E51-4861-860E-96F16B9591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E09869-F4B6-4367-AD6A-B920957F67B0}" type="slidenum">
              <a:rPr lang="it-IT" altLang="it-IT" sz="1400"/>
              <a:pPr eaLnBrk="1" hangingPunct="1"/>
              <a:t>52</a:t>
            </a:fld>
            <a:endParaRPr lang="it-IT" altLang="it-IT" sz="1400"/>
          </a:p>
        </p:txBody>
      </p:sp>
      <p:sp>
        <p:nvSpPr>
          <p:cNvPr id="27" name="Segnaposto piè di pagina 4">
            <a:extLst>
              <a:ext uri="{FF2B5EF4-FFF2-40B4-BE49-F238E27FC236}">
                <a16:creationId xmlns:a16="http://schemas.microsoft.com/office/drawing/2014/main" id="{4A4D4ABE-440A-445D-9657-EE912EBD81C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405519E-A0C0-426F-B974-4468B2DA374F}"/>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7347" name="Rectangle 3">
            <a:extLst>
              <a:ext uri="{FF2B5EF4-FFF2-40B4-BE49-F238E27FC236}">
                <a16:creationId xmlns:a16="http://schemas.microsoft.com/office/drawing/2014/main" id="{20CE9895-E549-4FA8-B393-0EDA8ACC5CAB}"/>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57348" name="Rectangle 5">
            <a:extLst>
              <a:ext uri="{FF2B5EF4-FFF2-40B4-BE49-F238E27FC236}">
                <a16:creationId xmlns:a16="http://schemas.microsoft.com/office/drawing/2014/main" id="{009F2C79-3017-4830-8A77-ACACAF893BF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49" name="Rectangle 6">
            <a:extLst>
              <a:ext uri="{FF2B5EF4-FFF2-40B4-BE49-F238E27FC236}">
                <a16:creationId xmlns:a16="http://schemas.microsoft.com/office/drawing/2014/main" id="{87B2D129-A3CB-40AD-A4CD-29EBD0907628}"/>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0" name="Rectangle 7">
            <a:extLst>
              <a:ext uri="{FF2B5EF4-FFF2-40B4-BE49-F238E27FC236}">
                <a16:creationId xmlns:a16="http://schemas.microsoft.com/office/drawing/2014/main" id="{0DF9DFE2-FDA9-46B1-8D18-CB7B216CC08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1" name="Rectangle 8">
            <a:extLst>
              <a:ext uri="{FF2B5EF4-FFF2-40B4-BE49-F238E27FC236}">
                <a16:creationId xmlns:a16="http://schemas.microsoft.com/office/drawing/2014/main" id="{CA37C596-3A08-4C28-A6D2-872D2C35FAFD}"/>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2" name="Rectangle 9">
            <a:extLst>
              <a:ext uri="{FF2B5EF4-FFF2-40B4-BE49-F238E27FC236}">
                <a16:creationId xmlns:a16="http://schemas.microsoft.com/office/drawing/2014/main" id="{0566CB10-5447-4061-85EF-3AD6ADAF5123}"/>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3" name="Rectangle 10">
            <a:extLst>
              <a:ext uri="{FF2B5EF4-FFF2-40B4-BE49-F238E27FC236}">
                <a16:creationId xmlns:a16="http://schemas.microsoft.com/office/drawing/2014/main" id="{C9F071CE-12F8-40C7-A78C-38EBCE7A419F}"/>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4" name="Rectangle 11">
            <a:extLst>
              <a:ext uri="{FF2B5EF4-FFF2-40B4-BE49-F238E27FC236}">
                <a16:creationId xmlns:a16="http://schemas.microsoft.com/office/drawing/2014/main" id="{D0BFC677-999C-4E6C-9865-E27FED9523F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5" name="Rectangle 12">
            <a:extLst>
              <a:ext uri="{FF2B5EF4-FFF2-40B4-BE49-F238E27FC236}">
                <a16:creationId xmlns:a16="http://schemas.microsoft.com/office/drawing/2014/main" id="{3E0E152F-BBB9-414A-9658-0EE43589F71E}"/>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6" name="Rectangle 13">
            <a:extLst>
              <a:ext uri="{FF2B5EF4-FFF2-40B4-BE49-F238E27FC236}">
                <a16:creationId xmlns:a16="http://schemas.microsoft.com/office/drawing/2014/main" id="{3C8AA6E3-0F56-462B-8997-9509F9E5467A}"/>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7" name="Rectangle 14">
            <a:extLst>
              <a:ext uri="{FF2B5EF4-FFF2-40B4-BE49-F238E27FC236}">
                <a16:creationId xmlns:a16="http://schemas.microsoft.com/office/drawing/2014/main" id="{F7FD2B8B-5212-49C8-BE6B-BF7DF6AA737C}"/>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8" name="Rectangle 15">
            <a:extLst>
              <a:ext uri="{FF2B5EF4-FFF2-40B4-BE49-F238E27FC236}">
                <a16:creationId xmlns:a16="http://schemas.microsoft.com/office/drawing/2014/main" id="{0B078CD6-DFA7-4C3B-BFFA-2A5E33E07CD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59" name="Rectangle 16">
            <a:extLst>
              <a:ext uri="{FF2B5EF4-FFF2-40B4-BE49-F238E27FC236}">
                <a16:creationId xmlns:a16="http://schemas.microsoft.com/office/drawing/2014/main" id="{3D7C994E-87CB-4C44-9961-8ADBEC6F2D7C}"/>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0" name="Rectangle 17">
            <a:extLst>
              <a:ext uri="{FF2B5EF4-FFF2-40B4-BE49-F238E27FC236}">
                <a16:creationId xmlns:a16="http://schemas.microsoft.com/office/drawing/2014/main" id="{3A232CDE-A61C-4B76-B14C-9DAF50C022CF}"/>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1" name="Rectangle 18">
            <a:extLst>
              <a:ext uri="{FF2B5EF4-FFF2-40B4-BE49-F238E27FC236}">
                <a16:creationId xmlns:a16="http://schemas.microsoft.com/office/drawing/2014/main" id="{31A8DDBB-FBFE-4A1D-87FB-6F2D03FC13D7}"/>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2" name="Rectangle 20">
            <a:extLst>
              <a:ext uri="{FF2B5EF4-FFF2-40B4-BE49-F238E27FC236}">
                <a16:creationId xmlns:a16="http://schemas.microsoft.com/office/drawing/2014/main" id="{8B75CE0B-8A7C-4CDE-A006-036246C0FD2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3" name="Rectangle 21">
            <a:extLst>
              <a:ext uri="{FF2B5EF4-FFF2-40B4-BE49-F238E27FC236}">
                <a16:creationId xmlns:a16="http://schemas.microsoft.com/office/drawing/2014/main" id="{7B9F3C9E-8029-4F90-89DC-E31451AB497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4" name="Rectangle 22">
            <a:extLst>
              <a:ext uri="{FF2B5EF4-FFF2-40B4-BE49-F238E27FC236}">
                <a16:creationId xmlns:a16="http://schemas.microsoft.com/office/drawing/2014/main" id="{822232CE-979D-4A11-933B-13031F092F8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7365" name="Text Box 26">
            <a:extLst>
              <a:ext uri="{FF2B5EF4-FFF2-40B4-BE49-F238E27FC236}">
                <a16:creationId xmlns:a16="http://schemas.microsoft.com/office/drawing/2014/main" id="{CD0C76A3-8181-40F9-B045-9FA5012CB9AC}"/>
              </a:ext>
            </a:extLst>
          </p:cNvPr>
          <p:cNvSpPr txBox="1">
            <a:spLocks noChangeArrowheads="1"/>
          </p:cNvSpPr>
          <p:nvPr/>
        </p:nvSpPr>
        <p:spPr bwMode="auto">
          <a:xfrm>
            <a:off x="142875" y="504825"/>
            <a:ext cx="87868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Se calcolo ad ogni quota la velocità minima (quella di stallo oppure quella della intersezione di sx, cioè limitata dalla spinta disponibile a quote elevate)  e la velocità massima posso ottenere quello che si chiama inviluppo di volo in volo livellato (</a:t>
            </a:r>
            <a:r>
              <a:rPr lang="it-IT" altLang="it-IT" sz="1800" b="1"/>
              <a:t>level flight envelope</a:t>
            </a:r>
            <a:r>
              <a:rPr lang="it-IT" altLang="it-IT" sz="1800"/>
              <a:t>).</a:t>
            </a:r>
          </a:p>
          <a:p>
            <a:pPr algn="just" eaLnBrk="1" hangingPunct="1"/>
            <a:r>
              <a:rPr lang="it-IT" altLang="it-IT" sz="1800"/>
              <a:t>Si vede chiaramente dai diagrammi che la minima velocità è infatti dipendente a quote medio basse dallo stallo aerodinamico (cioè la V minima è quella di stallo) mentre a quote elevate è definita dalla spinta disponibile, cioè non si può andare più piano perché il motore non lo permette.</a:t>
            </a:r>
          </a:p>
        </p:txBody>
      </p:sp>
      <p:sp>
        <p:nvSpPr>
          <p:cNvPr id="57366" name="Segnaposto numero diapositiva 25">
            <a:extLst>
              <a:ext uri="{FF2B5EF4-FFF2-40B4-BE49-F238E27FC236}">
                <a16:creationId xmlns:a16="http://schemas.microsoft.com/office/drawing/2014/main" id="{A41A78D2-B164-410E-A098-4868CA6CF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EEFDF7-D4A7-446B-A3F0-47A5D5910AAD}" type="slidenum">
              <a:rPr lang="it-IT" altLang="it-IT" sz="1400"/>
              <a:pPr eaLnBrk="1" hangingPunct="1"/>
              <a:t>53</a:t>
            </a:fld>
            <a:endParaRPr lang="it-IT" altLang="it-IT" sz="1400"/>
          </a:p>
        </p:txBody>
      </p:sp>
      <p:pic>
        <p:nvPicPr>
          <p:cNvPr id="57368" name="Immagine 58" descr="A320_9.jpg">
            <a:extLst>
              <a:ext uri="{FF2B5EF4-FFF2-40B4-BE49-F238E27FC236}">
                <a16:creationId xmlns:a16="http://schemas.microsoft.com/office/drawing/2014/main" id="{AB093A72-7CAC-463B-96BA-54D62A2C21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500313"/>
            <a:ext cx="5643562"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9" name="Rettangolo 60">
            <a:extLst>
              <a:ext uri="{FF2B5EF4-FFF2-40B4-BE49-F238E27FC236}">
                <a16:creationId xmlns:a16="http://schemas.microsoft.com/office/drawing/2014/main" id="{EE7AA1DE-DC8A-42E8-A3F0-3581523F7BD5}"/>
              </a:ext>
            </a:extLst>
          </p:cNvPr>
          <p:cNvSpPr>
            <a:spLocks noChangeArrowheads="1"/>
          </p:cNvSpPr>
          <p:nvPr/>
        </p:nvSpPr>
        <p:spPr bwMode="auto">
          <a:xfrm>
            <a:off x="6072188" y="5938838"/>
            <a:ext cx="10318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(TAS)</a:t>
            </a:r>
          </a:p>
        </p:txBody>
      </p:sp>
      <p:sp>
        <p:nvSpPr>
          <p:cNvPr id="57370" name="Rettangolo 60">
            <a:extLst>
              <a:ext uri="{FF2B5EF4-FFF2-40B4-BE49-F238E27FC236}">
                <a16:creationId xmlns:a16="http://schemas.microsoft.com/office/drawing/2014/main" id="{F1C4C69F-9529-40DA-9386-1BEAB331EB87}"/>
              </a:ext>
            </a:extLst>
          </p:cNvPr>
          <p:cNvSpPr>
            <a:spLocks noChangeArrowheads="1"/>
          </p:cNvSpPr>
          <p:nvPr/>
        </p:nvSpPr>
        <p:spPr bwMode="auto">
          <a:xfrm>
            <a:off x="2643188" y="2714625"/>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sp>
        <p:nvSpPr>
          <p:cNvPr id="57371" name="Rettangolo 60">
            <a:extLst>
              <a:ext uri="{FF2B5EF4-FFF2-40B4-BE49-F238E27FC236}">
                <a16:creationId xmlns:a16="http://schemas.microsoft.com/office/drawing/2014/main" id="{88698748-03EB-4F23-A55D-410F4662FEEA}"/>
              </a:ext>
            </a:extLst>
          </p:cNvPr>
          <p:cNvSpPr>
            <a:spLocks noChangeArrowheads="1"/>
          </p:cNvSpPr>
          <p:nvPr/>
        </p:nvSpPr>
        <p:spPr bwMode="auto">
          <a:xfrm>
            <a:off x="4429125" y="3357563"/>
            <a:ext cx="9429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20,000 ft</a:t>
            </a:r>
          </a:p>
        </p:txBody>
      </p:sp>
      <p:sp>
        <p:nvSpPr>
          <p:cNvPr id="57372" name="Rettangolo 60">
            <a:extLst>
              <a:ext uri="{FF2B5EF4-FFF2-40B4-BE49-F238E27FC236}">
                <a16:creationId xmlns:a16="http://schemas.microsoft.com/office/drawing/2014/main" id="{B25448CE-E736-4654-86F4-4C12594623BC}"/>
              </a:ext>
            </a:extLst>
          </p:cNvPr>
          <p:cNvSpPr>
            <a:spLocks noChangeArrowheads="1"/>
          </p:cNvSpPr>
          <p:nvPr/>
        </p:nvSpPr>
        <p:spPr bwMode="auto">
          <a:xfrm>
            <a:off x="4071938" y="4000500"/>
            <a:ext cx="9429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33,000 ft</a:t>
            </a:r>
          </a:p>
        </p:txBody>
      </p:sp>
      <p:cxnSp>
        <p:nvCxnSpPr>
          <p:cNvPr id="65" name="Connettore 1 64">
            <a:extLst>
              <a:ext uri="{FF2B5EF4-FFF2-40B4-BE49-F238E27FC236}">
                <a16:creationId xmlns:a16="http://schemas.microsoft.com/office/drawing/2014/main" id="{9D6B5223-EA27-4C0A-AD0C-76F590DA1795}"/>
              </a:ext>
            </a:extLst>
          </p:cNvPr>
          <p:cNvCxnSpPr/>
          <p:nvPr/>
        </p:nvCxnSpPr>
        <p:spPr>
          <a:xfrm rot="5400000">
            <a:off x="1214437" y="4643438"/>
            <a:ext cx="3000375"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374" name="Rettangolo 60">
            <a:extLst>
              <a:ext uri="{FF2B5EF4-FFF2-40B4-BE49-F238E27FC236}">
                <a16:creationId xmlns:a16="http://schemas.microsoft.com/office/drawing/2014/main" id="{0DEEE84F-8B07-4222-8731-CB695ADD2CDE}"/>
              </a:ext>
            </a:extLst>
          </p:cNvPr>
          <p:cNvSpPr>
            <a:spLocks noChangeArrowheads="1"/>
          </p:cNvSpPr>
          <p:nvPr/>
        </p:nvSpPr>
        <p:spPr bwMode="auto">
          <a:xfrm>
            <a:off x="2122488" y="6000750"/>
            <a:ext cx="1306512"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min (20,000 ft) </a:t>
            </a:r>
          </a:p>
          <a:p>
            <a:pPr eaLnBrk="1" hangingPunct="1"/>
            <a:r>
              <a:rPr lang="it-IT" altLang="it-IT" sz="1200"/>
              <a:t>=V_stall</a:t>
            </a:r>
          </a:p>
        </p:txBody>
      </p:sp>
      <p:cxnSp>
        <p:nvCxnSpPr>
          <p:cNvPr id="68" name="Connettore 1 67">
            <a:extLst>
              <a:ext uri="{FF2B5EF4-FFF2-40B4-BE49-F238E27FC236}">
                <a16:creationId xmlns:a16="http://schemas.microsoft.com/office/drawing/2014/main" id="{ED430B6C-EA23-4BDE-B7BD-C09E71287956}"/>
              </a:ext>
            </a:extLst>
          </p:cNvPr>
          <p:cNvCxnSpPr/>
          <p:nvPr/>
        </p:nvCxnSpPr>
        <p:spPr>
          <a:xfrm rot="5400000">
            <a:off x="2464593" y="5107782"/>
            <a:ext cx="2500313" cy="0"/>
          </a:xfrm>
          <a:prstGeom prst="line">
            <a:avLst/>
          </a:prstGeom>
          <a:ln w="12700">
            <a:solidFill>
              <a:srgbClr val="0000CC"/>
            </a:solidFill>
            <a:prstDash val="dash"/>
          </a:ln>
        </p:spPr>
        <p:style>
          <a:lnRef idx="1">
            <a:schemeClr val="accent1"/>
          </a:lnRef>
          <a:fillRef idx="0">
            <a:schemeClr val="accent1"/>
          </a:fillRef>
          <a:effectRef idx="0">
            <a:schemeClr val="accent1"/>
          </a:effectRef>
          <a:fontRef idx="minor">
            <a:schemeClr val="tx1"/>
          </a:fontRef>
        </p:style>
      </p:cxnSp>
      <p:sp>
        <p:nvSpPr>
          <p:cNvPr id="70" name="Ovale 69">
            <a:extLst>
              <a:ext uri="{FF2B5EF4-FFF2-40B4-BE49-F238E27FC236}">
                <a16:creationId xmlns:a16="http://schemas.microsoft.com/office/drawing/2014/main" id="{A09B2160-120D-4481-B0A9-DF41944CCB3C}"/>
              </a:ext>
            </a:extLst>
          </p:cNvPr>
          <p:cNvSpPr/>
          <p:nvPr/>
        </p:nvSpPr>
        <p:spPr>
          <a:xfrm>
            <a:off x="3643313" y="42862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7377" name="Rettangolo 60">
            <a:extLst>
              <a:ext uri="{FF2B5EF4-FFF2-40B4-BE49-F238E27FC236}">
                <a16:creationId xmlns:a16="http://schemas.microsoft.com/office/drawing/2014/main" id="{A385BF9C-3945-4D89-B8BC-7A255507EDED}"/>
              </a:ext>
            </a:extLst>
          </p:cNvPr>
          <p:cNvSpPr>
            <a:spLocks noChangeArrowheads="1"/>
          </p:cNvSpPr>
          <p:nvPr/>
        </p:nvSpPr>
        <p:spPr bwMode="auto">
          <a:xfrm>
            <a:off x="3643313" y="6072188"/>
            <a:ext cx="1306512"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min (33,000 ft) </a:t>
            </a:r>
          </a:p>
        </p:txBody>
      </p:sp>
      <p:sp>
        <p:nvSpPr>
          <p:cNvPr id="72" name="Ovale 71">
            <a:extLst>
              <a:ext uri="{FF2B5EF4-FFF2-40B4-BE49-F238E27FC236}">
                <a16:creationId xmlns:a16="http://schemas.microsoft.com/office/drawing/2014/main" id="{743E1046-9E8E-4AAB-B2E1-2004F92CF501}"/>
              </a:ext>
            </a:extLst>
          </p:cNvPr>
          <p:cNvSpPr/>
          <p:nvPr/>
        </p:nvSpPr>
        <p:spPr>
          <a:xfrm>
            <a:off x="5929313" y="42862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3" name="Ovale 72">
            <a:extLst>
              <a:ext uri="{FF2B5EF4-FFF2-40B4-BE49-F238E27FC236}">
                <a16:creationId xmlns:a16="http://schemas.microsoft.com/office/drawing/2014/main" id="{F1855E9A-E365-40C5-BCA8-0653CB3FA898}"/>
              </a:ext>
            </a:extLst>
          </p:cNvPr>
          <p:cNvSpPr/>
          <p:nvPr/>
        </p:nvSpPr>
        <p:spPr>
          <a:xfrm>
            <a:off x="6357938" y="37861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cxnSp>
        <p:nvCxnSpPr>
          <p:cNvPr id="74" name="Connettore 1 73">
            <a:extLst>
              <a:ext uri="{FF2B5EF4-FFF2-40B4-BE49-F238E27FC236}">
                <a16:creationId xmlns:a16="http://schemas.microsoft.com/office/drawing/2014/main" id="{9F67A80B-3CCE-405E-A389-CD51BD500D22}"/>
              </a:ext>
            </a:extLst>
          </p:cNvPr>
          <p:cNvCxnSpPr/>
          <p:nvPr/>
        </p:nvCxnSpPr>
        <p:spPr>
          <a:xfrm rot="5400000">
            <a:off x="5608638" y="4749800"/>
            <a:ext cx="785812" cy="1588"/>
          </a:xfrm>
          <a:prstGeom prst="line">
            <a:avLst/>
          </a:prstGeom>
          <a:ln w="12700">
            <a:solidFill>
              <a:srgbClr val="0000CC"/>
            </a:solidFill>
            <a:prstDash val="dash"/>
          </a:ln>
        </p:spPr>
        <p:style>
          <a:lnRef idx="1">
            <a:schemeClr val="accent1"/>
          </a:lnRef>
          <a:fillRef idx="0">
            <a:schemeClr val="accent1"/>
          </a:fillRef>
          <a:effectRef idx="0">
            <a:schemeClr val="accent1"/>
          </a:effectRef>
          <a:fontRef idx="minor">
            <a:schemeClr val="tx1"/>
          </a:fontRef>
        </p:style>
      </p:cxnSp>
      <p:sp>
        <p:nvSpPr>
          <p:cNvPr id="57381" name="Rettangolo 60">
            <a:extLst>
              <a:ext uri="{FF2B5EF4-FFF2-40B4-BE49-F238E27FC236}">
                <a16:creationId xmlns:a16="http://schemas.microsoft.com/office/drawing/2014/main" id="{4A3A1BA8-F0E9-41C7-B39E-6FA296619A0C}"/>
              </a:ext>
            </a:extLst>
          </p:cNvPr>
          <p:cNvSpPr>
            <a:spLocks noChangeArrowheads="1"/>
          </p:cNvSpPr>
          <p:nvPr/>
        </p:nvSpPr>
        <p:spPr bwMode="auto">
          <a:xfrm>
            <a:off x="5214938" y="5072063"/>
            <a:ext cx="1423987"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 (33,000 ft) </a:t>
            </a:r>
          </a:p>
        </p:txBody>
      </p:sp>
      <p:sp>
        <p:nvSpPr>
          <p:cNvPr id="57382" name="Rettangolo 60">
            <a:extLst>
              <a:ext uri="{FF2B5EF4-FFF2-40B4-BE49-F238E27FC236}">
                <a16:creationId xmlns:a16="http://schemas.microsoft.com/office/drawing/2014/main" id="{B19DA49D-D34D-4AC3-9EC3-A5AF87655A5B}"/>
              </a:ext>
            </a:extLst>
          </p:cNvPr>
          <p:cNvSpPr>
            <a:spLocks noChangeArrowheads="1"/>
          </p:cNvSpPr>
          <p:nvPr/>
        </p:nvSpPr>
        <p:spPr bwMode="auto">
          <a:xfrm>
            <a:off x="6357938" y="4572000"/>
            <a:ext cx="1423987"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 (33,000 ft) </a:t>
            </a:r>
          </a:p>
        </p:txBody>
      </p:sp>
      <p:cxnSp>
        <p:nvCxnSpPr>
          <p:cNvPr id="79" name="Connettore 1 78">
            <a:extLst>
              <a:ext uri="{FF2B5EF4-FFF2-40B4-BE49-F238E27FC236}">
                <a16:creationId xmlns:a16="http://schemas.microsoft.com/office/drawing/2014/main" id="{1E93721C-D8F5-467F-8247-8E871987412D}"/>
              </a:ext>
            </a:extLst>
          </p:cNvPr>
          <p:cNvCxnSpPr/>
          <p:nvPr/>
        </p:nvCxnSpPr>
        <p:spPr>
          <a:xfrm rot="5400000">
            <a:off x="5930106" y="4428332"/>
            <a:ext cx="1000125"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0" name="Segnaposto piè di pagina 4">
            <a:extLst>
              <a:ext uri="{FF2B5EF4-FFF2-40B4-BE49-F238E27FC236}">
                <a16:creationId xmlns:a16="http://schemas.microsoft.com/office/drawing/2014/main" id="{DBF74638-1388-4390-9195-A6116E7E00CB}"/>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F127470-2216-44DB-AA3B-D3E1CA65633C}"/>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8371" name="Rectangle 3">
            <a:extLst>
              <a:ext uri="{FF2B5EF4-FFF2-40B4-BE49-F238E27FC236}">
                <a16:creationId xmlns:a16="http://schemas.microsoft.com/office/drawing/2014/main" id="{FECE835A-72F3-4FC4-8C62-251D020FDB8C}"/>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58372" name="Rectangle 5">
            <a:extLst>
              <a:ext uri="{FF2B5EF4-FFF2-40B4-BE49-F238E27FC236}">
                <a16:creationId xmlns:a16="http://schemas.microsoft.com/office/drawing/2014/main" id="{5D7A6644-7185-4C6F-BFDB-092A3BF8C862}"/>
              </a:ext>
            </a:extLst>
          </p:cNvPr>
          <p:cNvSpPr>
            <a:spLocks noChangeArrowheads="1"/>
          </p:cNvSpPr>
          <p:nvPr/>
        </p:nvSpPr>
        <p:spPr bwMode="auto">
          <a:xfrm>
            <a:off x="0" y="3481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3" name="Rectangle 6">
            <a:extLst>
              <a:ext uri="{FF2B5EF4-FFF2-40B4-BE49-F238E27FC236}">
                <a16:creationId xmlns:a16="http://schemas.microsoft.com/office/drawing/2014/main" id="{65EED03F-BD3D-4170-AB41-C05CBDB0B016}"/>
              </a:ext>
            </a:extLst>
          </p:cNvPr>
          <p:cNvSpPr>
            <a:spLocks noChangeArrowheads="1"/>
          </p:cNvSpPr>
          <p:nvPr/>
        </p:nvSpPr>
        <p:spPr bwMode="auto">
          <a:xfrm>
            <a:off x="0" y="3481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4" name="Rectangle 7">
            <a:extLst>
              <a:ext uri="{FF2B5EF4-FFF2-40B4-BE49-F238E27FC236}">
                <a16:creationId xmlns:a16="http://schemas.microsoft.com/office/drawing/2014/main" id="{DB459D04-ACC9-473B-9026-1F662DEF0A9E}"/>
              </a:ext>
            </a:extLst>
          </p:cNvPr>
          <p:cNvSpPr>
            <a:spLocks noChangeArrowheads="1"/>
          </p:cNvSpPr>
          <p:nvPr/>
        </p:nvSpPr>
        <p:spPr bwMode="auto">
          <a:xfrm>
            <a:off x="0" y="345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5" name="Rectangle 8">
            <a:extLst>
              <a:ext uri="{FF2B5EF4-FFF2-40B4-BE49-F238E27FC236}">
                <a16:creationId xmlns:a16="http://schemas.microsoft.com/office/drawing/2014/main" id="{9A24D8B6-B1AE-4232-AF8A-E3414A460CD2}"/>
              </a:ext>
            </a:extLst>
          </p:cNvPr>
          <p:cNvSpPr>
            <a:spLocks noChangeArrowheads="1"/>
          </p:cNvSpPr>
          <p:nvPr/>
        </p:nvSpPr>
        <p:spPr bwMode="auto">
          <a:xfrm>
            <a:off x="0" y="3452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6" name="Rectangle 9">
            <a:extLst>
              <a:ext uri="{FF2B5EF4-FFF2-40B4-BE49-F238E27FC236}">
                <a16:creationId xmlns:a16="http://schemas.microsoft.com/office/drawing/2014/main" id="{34459674-ECE2-49F9-935B-07B529158001}"/>
              </a:ext>
            </a:extLst>
          </p:cNvPr>
          <p:cNvSpPr>
            <a:spLocks noChangeArrowheads="1"/>
          </p:cNvSpPr>
          <p:nvPr/>
        </p:nvSpPr>
        <p:spPr bwMode="auto">
          <a:xfrm>
            <a:off x="0" y="3509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7" name="Rectangle 10">
            <a:extLst>
              <a:ext uri="{FF2B5EF4-FFF2-40B4-BE49-F238E27FC236}">
                <a16:creationId xmlns:a16="http://schemas.microsoft.com/office/drawing/2014/main" id="{28AE91C0-C593-42FF-9EAF-5D6BFDEDC189}"/>
              </a:ext>
            </a:extLst>
          </p:cNvPr>
          <p:cNvSpPr>
            <a:spLocks noChangeArrowheads="1"/>
          </p:cNvSpPr>
          <p:nvPr/>
        </p:nvSpPr>
        <p:spPr bwMode="auto">
          <a:xfrm>
            <a:off x="0" y="3367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8" name="Rectangle 11">
            <a:extLst>
              <a:ext uri="{FF2B5EF4-FFF2-40B4-BE49-F238E27FC236}">
                <a16:creationId xmlns:a16="http://schemas.microsoft.com/office/drawing/2014/main" id="{E064D1AE-8AF5-421B-BD07-8A309B60E431}"/>
              </a:ext>
            </a:extLst>
          </p:cNvPr>
          <p:cNvSpPr>
            <a:spLocks noChangeArrowheads="1"/>
          </p:cNvSpPr>
          <p:nvPr/>
        </p:nvSpPr>
        <p:spPr bwMode="auto">
          <a:xfrm>
            <a:off x="0" y="3490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79" name="Rectangle 12">
            <a:extLst>
              <a:ext uri="{FF2B5EF4-FFF2-40B4-BE49-F238E27FC236}">
                <a16:creationId xmlns:a16="http://schemas.microsoft.com/office/drawing/2014/main" id="{37DDFCF4-79FD-463D-A6C5-4E6C013BE89B}"/>
              </a:ext>
            </a:extLst>
          </p:cNvPr>
          <p:cNvSpPr>
            <a:spLocks noChangeArrowheads="1"/>
          </p:cNvSpPr>
          <p:nvPr/>
        </p:nvSpPr>
        <p:spPr bwMode="auto">
          <a:xfrm>
            <a:off x="0" y="3376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0" name="Rectangle 13">
            <a:extLst>
              <a:ext uri="{FF2B5EF4-FFF2-40B4-BE49-F238E27FC236}">
                <a16:creationId xmlns:a16="http://schemas.microsoft.com/office/drawing/2014/main" id="{6279D9F5-CC95-4848-B3C7-B5A75B308933}"/>
              </a:ext>
            </a:extLst>
          </p:cNvPr>
          <p:cNvSpPr>
            <a:spLocks noChangeArrowheads="1"/>
          </p:cNvSpPr>
          <p:nvPr/>
        </p:nvSpPr>
        <p:spPr bwMode="auto">
          <a:xfrm>
            <a:off x="0" y="3471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1" name="Rectangle 14">
            <a:extLst>
              <a:ext uri="{FF2B5EF4-FFF2-40B4-BE49-F238E27FC236}">
                <a16:creationId xmlns:a16="http://schemas.microsoft.com/office/drawing/2014/main" id="{DEF93596-439B-4674-BBEF-28C36406F695}"/>
              </a:ext>
            </a:extLst>
          </p:cNvPr>
          <p:cNvSpPr>
            <a:spLocks noChangeArrowheads="1"/>
          </p:cNvSpPr>
          <p:nvPr/>
        </p:nvSpPr>
        <p:spPr bwMode="auto">
          <a:xfrm>
            <a:off x="0" y="2863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2" name="Rectangle 15">
            <a:extLst>
              <a:ext uri="{FF2B5EF4-FFF2-40B4-BE49-F238E27FC236}">
                <a16:creationId xmlns:a16="http://schemas.microsoft.com/office/drawing/2014/main" id="{CA052E34-DF17-43DC-AE5D-3C07B601838B}"/>
              </a:ext>
            </a:extLst>
          </p:cNvPr>
          <p:cNvSpPr>
            <a:spLocks noChangeArrowheads="1"/>
          </p:cNvSpPr>
          <p:nvPr/>
        </p:nvSpPr>
        <p:spPr bwMode="auto">
          <a:xfrm>
            <a:off x="0" y="3500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3" name="Rectangle 16">
            <a:extLst>
              <a:ext uri="{FF2B5EF4-FFF2-40B4-BE49-F238E27FC236}">
                <a16:creationId xmlns:a16="http://schemas.microsoft.com/office/drawing/2014/main" id="{7FDF8003-4F36-434F-BCC3-05EE638A22E2}"/>
              </a:ext>
            </a:extLst>
          </p:cNvPr>
          <p:cNvSpPr>
            <a:spLocks noChangeArrowheads="1"/>
          </p:cNvSpPr>
          <p:nvPr/>
        </p:nvSpPr>
        <p:spPr bwMode="auto">
          <a:xfrm>
            <a:off x="0" y="3500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4" name="Rectangle 17">
            <a:extLst>
              <a:ext uri="{FF2B5EF4-FFF2-40B4-BE49-F238E27FC236}">
                <a16:creationId xmlns:a16="http://schemas.microsoft.com/office/drawing/2014/main" id="{08CBE4E4-14ED-411C-A9AE-EF23ADA97B63}"/>
              </a:ext>
            </a:extLst>
          </p:cNvPr>
          <p:cNvSpPr>
            <a:spLocks noChangeArrowheads="1"/>
          </p:cNvSpPr>
          <p:nvPr/>
        </p:nvSpPr>
        <p:spPr bwMode="auto">
          <a:xfrm>
            <a:off x="0" y="3448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5" name="Rectangle 18">
            <a:extLst>
              <a:ext uri="{FF2B5EF4-FFF2-40B4-BE49-F238E27FC236}">
                <a16:creationId xmlns:a16="http://schemas.microsoft.com/office/drawing/2014/main" id="{0F85D6EC-E086-4B80-83FE-E29522471048}"/>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6" name="Rectangle 20">
            <a:extLst>
              <a:ext uri="{FF2B5EF4-FFF2-40B4-BE49-F238E27FC236}">
                <a16:creationId xmlns:a16="http://schemas.microsoft.com/office/drawing/2014/main" id="{41A51568-CF7E-49B9-B8B7-667C0285A391}"/>
              </a:ext>
            </a:extLst>
          </p:cNvPr>
          <p:cNvSpPr>
            <a:spLocks noChangeArrowheads="1"/>
          </p:cNvSpPr>
          <p:nvPr/>
        </p:nvSpPr>
        <p:spPr bwMode="auto">
          <a:xfrm>
            <a:off x="0" y="3519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7" name="Rectangle 21">
            <a:extLst>
              <a:ext uri="{FF2B5EF4-FFF2-40B4-BE49-F238E27FC236}">
                <a16:creationId xmlns:a16="http://schemas.microsoft.com/office/drawing/2014/main" id="{6DF6588D-8D46-49F5-B162-3209C3936AD6}"/>
              </a:ext>
            </a:extLst>
          </p:cNvPr>
          <p:cNvSpPr>
            <a:spLocks noChangeArrowheads="1"/>
          </p:cNvSpPr>
          <p:nvPr/>
        </p:nvSpPr>
        <p:spPr bwMode="auto">
          <a:xfrm>
            <a:off x="0" y="3595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8" name="Rectangle 22">
            <a:extLst>
              <a:ext uri="{FF2B5EF4-FFF2-40B4-BE49-F238E27FC236}">
                <a16:creationId xmlns:a16="http://schemas.microsoft.com/office/drawing/2014/main" id="{812A32A2-2C75-47AB-86B7-6F1313C31E38}"/>
              </a:ext>
            </a:extLst>
          </p:cNvPr>
          <p:cNvSpPr>
            <a:spLocks noChangeArrowheads="1"/>
          </p:cNvSpPr>
          <p:nvPr/>
        </p:nvSpPr>
        <p:spPr bwMode="auto">
          <a:xfrm>
            <a:off x="0" y="3519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8389" name="Text Box 26">
            <a:extLst>
              <a:ext uri="{FF2B5EF4-FFF2-40B4-BE49-F238E27FC236}">
                <a16:creationId xmlns:a16="http://schemas.microsoft.com/office/drawing/2014/main" id="{366185E4-B1D9-4DEF-8FAD-B4FAB35BBEFB}"/>
              </a:ext>
            </a:extLst>
          </p:cNvPr>
          <p:cNvSpPr txBox="1">
            <a:spLocks noChangeArrowheads="1"/>
          </p:cNvSpPr>
          <p:nvPr/>
        </p:nvSpPr>
        <p:spPr bwMode="auto">
          <a:xfrm>
            <a:off x="142875" y="357188"/>
            <a:ext cx="87868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600"/>
              <a:t>L’esempio seguente riporta il calcolo effettuato per il velivolo Airbus A320.</a:t>
            </a:r>
          </a:p>
          <a:p>
            <a:pPr algn="just" eaLnBrk="1" hangingPunct="1"/>
            <a:r>
              <a:rPr lang="it-IT" altLang="it-IT" sz="1600"/>
              <a:t>E’ evidente che si può ragionare come velocità TAS (qui espressa in nodi [kts]) o esprimendo la velocità in Mach. L’inviluppo di volo si ottiene riportando per ogni quota (messa sull’asse Y) la velocità minima e quella massima in volo livellato in crociera. Possono essere anche riportate la velocità di migliore rateo di salita e di migliore angolo di salita (cap. 8). Si evidenzia chiaramente la mssima quota raggiungibile.</a:t>
            </a:r>
          </a:p>
        </p:txBody>
      </p:sp>
      <p:sp>
        <p:nvSpPr>
          <p:cNvPr id="58390" name="Segnaposto numero diapositiva 25">
            <a:extLst>
              <a:ext uri="{FF2B5EF4-FFF2-40B4-BE49-F238E27FC236}">
                <a16:creationId xmlns:a16="http://schemas.microsoft.com/office/drawing/2014/main" id="{285BF1B8-6E2F-4D25-B794-EE9B7E9A06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9C6C871-86EA-4717-AE48-27771CDCAB04}" type="slidenum">
              <a:rPr lang="it-IT" altLang="it-IT" sz="1400"/>
              <a:pPr eaLnBrk="1" hangingPunct="1"/>
              <a:t>54</a:t>
            </a:fld>
            <a:endParaRPr lang="it-IT" altLang="it-IT" sz="1400"/>
          </a:p>
        </p:txBody>
      </p:sp>
      <p:pic>
        <p:nvPicPr>
          <p:cNvPr id="58392" name="Immagine 36" descr="A320_4.jpg">
            <a:extLst>
              <a:ext uri="{FF2B5EF4-FFF2-40B4-BE49-F238E27FC236}">
                <a16:creationId xmlns:a16="http://schemas.microsoft.com/office/drawing/2014/main" id="{37304CCF-0B02-4635-8AF9-6835E147DE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348163"/>
            <a:ext cx="363855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93" name="Immagine 38" descr="A320_3.jpg">
            <a:extLst>
              <a:ext uri="{FF2B5EF4-FFF2-40B4-BE49-F238E27FC236}">
                <a16:creationId xmlns:a16="http://schemas.microsoft.com/office/drawing/2014/main" id="{0779AE8B-3C56-4F8F-A4C7-8AB47FE068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4286250"/>
            <a:ext cx="366712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4" name="Rettangolo 42">
            <a:extLst>
              <a:ext uri="{FF2B5EF4-FFF2-40B4-BE49-F238E27FC236}">
                <a16:creationId xmlns:a16="http://schemas.microsoft.com/office/drawing/2014/main" id="{00498F97-012E-4B26-B189-2072FF9F2A1A}"/>
              </a:ext>
            </a:extLst>
          </p:cNvPr>
          <p:cNvSpPr>
            <a:spLocks noChangeArrowheads="1"/>
          </p:cNvSpPr>
          <p:nvPr/>
        </p:nvSpPr>
        <p:spPr bwMode="auto">
          <a:xfrm>
            <a:off x="2236788" y="1528763"/>
            <a:ext cx="4478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Esempio – Calcolo Inviluppo volo A320</a:t>
            </a:r>
          </a:p>
        </p:txBody>
      </p:sp>
      <p:pic>
        <p:nvPicPr>
          <p:cNvPr id="58395" name="Immagine 45" descr="A320_7.jpg">
            <a:extLst>
              <a:ext uri="{FF2B5EF4-FFF2-40B4-BE49-F238E27FC236}">
                <a16:creationId xmlns:a16="http://schemas.microsoft.com/office/drawing/2014/main" id="{294D19F9-8560-4804-A2B8-330EA71A0B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438" y="1928813"/>
            <a:ext cx="36766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96" name="Rettangolo 60">
            <a:extLst>
              <a:ext uri="{FF2B5EF4-FFF2-40B4-BE49-F238E27FC236}">
                <a16:creationId xmlns:a16="http://schemas.microsoft.com/office/drawing/2014/main" id="{3988CA2E-D19D-40A3-BDAA-2221A3910E5C}"/>
              </a:ext>
            </a:extLst>
          </p:cNvPr>
          <p:cNvSpPr>
            <a:spLocks noChangeArrowheads="1"/>
          </p:cNvSpPr>
          <p:nvPr/>
        </p:nvSpPr>
        <p:spPr bwMode="auto">
          <a:xfrm>
            <a:off x="2714625" y="3714750"/>
            <a:ext cx="10318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(TAS)</a:t>
            </a:r>
          </a:p>
        </p:txBody>
      </p:sp>
      <p:sp>
        <p:nvSpPr>
          <p:cNvPr id="58397" name="Rettangolo 60">
            <a:extLst>
              <a:ext uri="{FF2B5EF4-FFF2-40B4-BE49-F238E27FC236}">
                <a16:creationId xmlns:a16="http://schemas.microsoft.com/office/drawing/2014/main" id="{01C676BB-885A-4F93-A6E5-12B13F62AE86}"/>
              </a:ext>
            </a:extLst>
          </p:cNvPr>
          <p:cNvSpPr>
            <a:spLocks noChangeArrowheads="1"/>
          </p:cNvSpPr>
          <p:nvPr/>
        </p:nvSpPr>
        <p:spPr bwMode="auto">
          <a:xfrm>
            <a:off x="500063" y="2000250"/>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sp>
        <p:nvSpPr>
          <p:cNvPr id="58398" name="Rettangolo 60">
            <a:extLst>
              <a:ext uri="{FF2B5EF4-FFF2-40B4-BE49-F238E27FC236}">
                <a16:creationId xmlns:a16="http://schemas.microsoft.com/office/drawing/2014/main" id="{BC924C37-D4C0-40E2-91DE-317590FEFEE0}"/>
              </a:ext>
            </a:extLst>
          </p:cNvPr>
          <p:cNvSpPr>
            <a:spLocks noChangeArrowheads="1"/>
          </p:cNvSpPr>
          <p:nvPr/>
        </p:nvSpPr>
        <p:spPr bwMode="auto">
          <a:xfrm>
            <a:off x="3714750" y="2055813"/>
            <a:ext cx="100965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S/L</a:t>
            </a:r>
          </a:p>
          <a:p>
            <a:pPr eaLnBrk="1" hangingPunct="1"/>
            <a:r>
              <a:rPr lang="it-IT" altLang="it-IT" sz="1200"/>
              <a:t>      10,000 ft</a:t>
            </a:r>
          </a:p>
          <a:p>
            <a:pPr eaLnBrk="1" hangingPunct="1"/>
            <a:r>
              <a:rPr lang="it-IT" altLang="it-IT" sz="1200"/>
              <a:t>       20,000 ft</a:t>
            </a:r>
          </a:p>
          <a:p>
            <a:pPr eaLnBrk="1" hangingPunct="1"/>
            <a:r>
              <a:rPr lang="it-IT" altLang="it-IT" sz="1200"/>
              <a:t>       25,000 ft</a:t>
            </a:r>
          </a:p>
          <a:p>
            <a:pPr eaLnBrk="1" hangingPunct="1"/>
            <a:r>
              <a:rPr lang="it-IT" altLang="it-IT" sz="1200"/>
              <a:t>       30,000 ft</a:t>
            </a:r>
          </a:p>
        </p:txBody>
      </p:sp>
      <p:pic>
        <p:nvPicPr>
          <p:cNvPr id="58399" name="Immagine 49" descr="A320_8.jpg">
            <a:extLst>
              <a:ext uri="{FF2B5EF4-FFF2-40B4-BE49-F238E27FC236}">
                <a16:creationId xmlns:a16="http://schemas.microsoft.com/office/drawing/2014/main" id="{8FEC0026-62FF-463D-A0FC-9A52EFA9A6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1750" y="1857375"/>
            <a:ext cx="381793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00" name="Rettangolo 60">
            <a:extLst>
              <a:ext uri="{FF2B5EF4-FFF2-40B4-BE49-F238E27FC236}">
                <a16:creationId xmlns:a16="http://schemas.microsoft.com/office/drawing/2014/main" id="{0435AE51-5492-43AF-BEC6-F1536ED1D255}"/>
              </a:ext>
            </a:extLst>
          </p:cNvPr>
          <p:cNvSpPr>
            <a:spLocks noChangeArrowheads="1"/>
          </p:cNvSpPr>
          <p:nvPr/>
        </p:nvSpPr>
        <p:spPr bwMode="auto">
          <a:xfrm>
            <a:off x="8212138" y="3652838"/>
            <a:ext cx="5746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Mach </a:t>
            </a:r>
          </a:p>
        </p:txBody>
      </p:sp>
      <p:sp>
        <p:nvSpPr>
          <p:cNvPr id="58401" name="Rettangolo 60">
            <a:extLst>
              <a:ext uri="{FF2B5EF4-FFF2-40B4-BE49-F238E27FC236}">
                <a16:creationId xmlns:a16="http://schemas.microsoft.com/office/drawing/2014/main" id="{5F0D0CFE-A343-4258-98A0-0ACEA9610D98}"/>
              </a:ext>
            </a:extLst>
          </p:cNvPr>
          <p:cNvSpPr>
            <a:spLocks noChangeArrowheads="1"/>
          </p:cNvSpPr>
          <p:nvPr/>
        </p:nvSpPr>
        <p:spPr bwMode="auto">
          <a:xfrm>
            <a:off x="5572125" y="1928813"/>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sp>
        <p:nvSpPr>
          <p:cNvPr id="58402" name="Rettangolo 52">
            <a:extLst>
              <a:ext uri="{FF2B5EF4-FFF2-40B4-BE49-F238E27FC236}">
                <a16:creationId xmlns:a16="http://schemas.microsoft.com/office/drawing/2014/main" id="{EC682439-C058-4480-8F9F-2F3E4FD23A21}"/>
              </a:ext>
            </a:extLst>
          </p:cNvPr>
          <p:cNvSpPr>
            <a:spLocks noChangeArrowheads="1"/>
          </p:cNvSpPr>
          <p:nvPr/>
        </p:nvSpPr>
        <p:spPr bwMode="auto">
          <a:xfrm>
            <a:off x="3590925" y="4071938"/>
            <a:ext cx="2338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Level Flight Envelope</a:t>
            </a:r>
            <a:endParaRPr lang="it-IT" altLang="it-IT" sz="1800"/>
          </a:p>
        </p:txBody>
      </p:sp>
      <p:sp>
        <p:nvSpPr>
          <p:cNvPr id="58403" name="Rettangolo 60">
            <a:extLst>
              <a:ext uri="{FF2B5EF4-FFF2-40B4-BE49-F238E27FC236}">
                <a16:creationId xmlns:a16="http://schemas.microsoft.com/office/drawing/2014/main" id="{2AA9261A-475C-476E-9BB9-1DED884E3A0F}"/>
              </a:ext>
            </a:extLst>
          </p:cNvPr>
          <p:cNvSpPr>
            <a:spLocks noChangeArrowheads="1"/>
          </p:cNvSpPr>
          <p:nvPr/>
        </p:nvSpPr>
        <p:spPr bwMode="auto">
          <a:xfrm>
            <a:off x="714375" y="4572000"/>
            <a:ext cx="4968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[ft]</a:t>
            </a:r>
          </a:p>
        </p:txBody>
      </p:sp>
      <p:sp>
        <p:nvSpPr>
          <p:cNvPr id="58404" name="Rettangolo 60">
            <a:extLst>
              <a:ext uri="{FF2B5EF4-FFF2-40B4-BE49-F238E27FC236}">
                <a16:creationId xmlns:a16="http://schemas.microsoft.com/office/drawing/2014/main" id="{021BD6AB-B0E3-4A3F-96D2-09B21D7E2844}"/>
              </a:ext>
            </a:extLst>
          </p:cNvPr>
          <p:cNvSpPr>
            <a:spLocks noChangeArrowheads="1"/>
          </p:cNvSpPr>
          <p:nvPr/>
        </p:nvSpPr>
        <p:spPr bwMode="auto">
          <a:xfrm>
            <a:off x="2357438" y="6286500"/>
            <a:ext cx="1031875" cy="277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(TAS)</a:t>
            </a:r>
          </a:p>
        </p:txBody>
      </p:sp>
      <p:sp>
        <p:nvSpPr>
          <p:cNvPr id="58405" name="Rettangolo 60">
            <a:extLst>
              <a:ext uri="{FF2B5EF4-FFF2-40B4-BE49-F238E27FC236}">
                <a16:creationId xmlns:a16="http://schemas.microsoft.com/office/drawing/2014/main" id="{9B2F1418-F900-46C9-9DC1-45D4244ED28B}"/>
              </a:ext>
            </a:extLst>
          </p:cNvPr>
          <p:cNvSpPr>
            <a:spLocks noChangeArrowheads="1"/>
          </p:cNvSpPr>
          <p:nvPr/>
        </p:nvSpPr>
        <p:spPr bwMode="auto">
          <a:xfrm>
            <a:off x="7215188" y="6000750"/>
            <a:ext cx="574675"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Mach </a:t>
            </a:r>
          </a:p>
        </p:txBody>
      </p:sp>
      <p:sp>
        <p:nvSpPr>
          <p:cNvPr id="58406" name="Rettangolo 60">
            <a:extLst>
              <a:ext uri="{FF2B5EF4-FFF2-40B4-BE49-F238E27FC236}">
                <a16:creationId xmlns:a16="http://schemas.microsoft.com/office/drawing/2014/main" id="{DA5B0D75-4289-47E6-B05F-C498DCCC2C1F}"/>
              </a:ext>
            </a:extLst>
          </p:cNvPr>
          <p:cNvSpPr>
            <a:spLocks noChangeArrowheads="1"/>
          </p:cNvSpPr>
          <p:nvPr/>
        </p:nvSpPr>
        <p:spPr bwMode="auto">
          <a:xfrm>
            <a:off x="5572125" y="4500563"/>
            <a:ext cx="4968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[ft]</a:t>
            </a:r>
          </a:p>
        </p:txBody>
      </p:sp>
      <p:sp>
        <p:nvSpPr>
          <p:cNvPr id="58407" name="Rettangolo 60">
            <a:extLst>
              <a:ext uri="{FF2B5EF4-FFF2-40B4-BE49-F238E27FC236}">
                <a16:creationId xmlns:a16="http://schemas.microsoft.com/office/drawing/2014/main" id="{241E560C-4084-43AB-A1A6-C602558DB31B}"/>
              </a:ext>
            </a:extLst>
          </p:cNvPr>
          <p:cNvSpPr>
            <a:spLocks noChangeArrowheads="1"/>
          </p:cNvSpPr>
          <p:nvPr/>
        </p:nvSpPr>
        <p:spPr bwMode="auto">
          <a:xfrm>
            <a:off x="2143125" y="5429250"/>
            <a:ext cx="9286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Vel max RC</a:t>
            </a:r>
          </a:p>
        </p:txBody>
      </p:sp>
      <p:sp>
        <p:nvSpPr>
          <p:cNvPr id="41" name="Ovale 40">
            <a:extLst>
              <a:ext uri="{FF2B5EF4-FFF2-40B4-BE49-F238E27FC236}">
                <a16:creationId xmlns:a16="http://schemas.microsoft.com/office/drawing/2014/main" id="{3EA41C8B-BB3E-49F2-AD7C-5618B92EFF7F}"/>
              </a:ext>
            </a:extLst>
          </p:cNvPr>
          <p:cNvSpPr/>
          <p:nvPr/>
        </p:nvSpPr>
        <p:spPr>
          <a:xfrm>
            <a:off x="785813" y="22860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2" name="Ovale 41">
            <a:extLst>
              <a:ext uri="{FF2B5EF4-FFF2-40B4-BE49-F238E27FC236}">
                <a16:creationId xmlns:a16="http://schemas.microsoft.com/office/drawing/2014/main" id="{EEA3B666-2FC3-48B9-B5BB-4133C1B8525D}"/>
              </a:ext>
            </a:extLst>
          </p:cNvPr>
          <p:cNvSpPr/>
          <p:nvPr/>
        </p:nvSpPr>
        <p:spPr>
          <a:xfrm>
            <a:off x="2928938" y="2786063"/>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4" name="Ovale 43">
            <a:extLst>
              <a:ext uri="{FF2B5EF4-FFF2-40B4-BE49-F238E27FC236}">
                <a16:creationId xmlns:a16="http://schemas.microsoft.com/office/drawing/2014/main" id="{F475BD4E-FAD4-4D9C-BBAD-5340A414365F}"/>
              </a:ext>
            </a:extLst>
          </p:cNvPr>
          <p:cNvSpPr/>
          <p:nvPr/>
        </p:nvSpPr>
        <p:spPr>
          <a:xfrm>
            <a:off x="3000375" y="3000375"/>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5" name="Ovale 44">
            <a:extLst>
              <a:ext uri="{FF2B5EF4-FFF2-40B4-BE49-F238E27FC236}">
                <a16:creationId xmlns:a16="http://schemas.microsoft.com/office/drawing/2014/main" id="{CAA2F39C-85A3-4A52-A6AD-2DC95D30C270}"/>
              </a:ext>
            </a:extLst>
          </p:cNvPr>
          <p:cNvSpPr/>
          <p:nvPr/>
        </p:nvSpPr>
        <p:spPr>
          <a:xfrm>
            <a:off x="3071813" y="3168650"/>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0" name="Ovale 59">
            <a:extLst>
              <a:ext uri="{FF2B5EF4-FFF2-40B4-BE49-F238E27FC236}">
                <a16:creationId xmlns:a16="http://schemas.microsoft.com/office/drawing/2014/main" id="{B91DFA30-4F55-4A1C-B987-57D585F534E4}"/>
              </a:ext>
            </a:extLst>
          </p:cNvPr>
          <p:cNvSpPr/>
          <p:nvPr/>
        </p:nvSpPr>
        <p:spPr>
          <a:xfrm>
            <a:off x="3097213"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1" name="Ovale 60">
            <a:extLst>
              <a:ext uri="{FF2B5EF4-FFF2-40B4-BE49-F238E27FC236}">
                <a16:creationId xmlns:a16="http://schemas.microsoft.com/office/drawing/2014/main" id="{E81C31B1-74F4-4F9B-B217-C2B167C95429}"/>
              </a:ext>
            </a:extLst>
          </p:cNvPr>
          <p:cNvSpPr/>
          <p:nvPr/>
        </p:nvSpPr>
        <p:spPr>
          <a:xfrm>
            <a:off x="3071813" y="3311525"/>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2" name="Ovale 61">
            <a:extLst>
              <a:ext uri="{FF2B5EF4-FFF2-40B4-BE49-F238E27FC236}">
                <a16:creationId xmlns:a16="http://schemas.microsoft.com/office/drawing/2014/main" id="{1D91C67D-504E-4AD9-B820-853C0E56C1D1}"/>
              </a:ext>
            </a:extLst>
          </p:cNvPr>
          <p:cNvSpPr/>
          <p:nvPr/>
        </p:nvSpPr>
        <p:spPr>
          <a:xfrm>
            <a:off x="7954963" y="2740025"/>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3" name="Ovale 62">
            <a:extLst>
              <a:ext uri="{FF2B5EF4-FFF2-40B4-BE49-F238E27FC236}">
                <a16:creationId xmlns:a16="http://schemas.microsoft.com/office/drawing/2014/main" id="{D0862A56-4AAA-4B2E-B63A-3966F96F8DAB}"/>
              </a:ext>
            </a:extLst>
          </p:cNvPr>
          <p:cNvSpPr/>
          <p:nvPr/>
        </p:nvSpPr>
        <p:spPr>
          <a:xfrm>
            <a:off x="8107363" y="295433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4" name="Ovale 63">
            <a:extLst>
              <a:ext uri="{FF2B5EF4-FFF2-40B4-BE49-F238E27FC236}">
                <a16:creationId xmlns:a16="http://schemas.microsoft.com/office/drawing/2014/main" id="{743AEE6D-E2FE-47CF-AAAF-B1250EA96813}"/>
              </a:ext>
            </a:extLst>
          </p:cNvPr>
          <p:cNvSpPr/>
          <p:nvPr/>
        </p:nvSpPr>
        <p:spPr>
          <a:xfrm>
            <a:off x="8312150" y="314325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5" name="Ovale 64">
            <a:extLst>
              <a:ext uri="{FF2B5EF4-FFF2-40B4-BE49-F238E27FC236}">
                <a16:creationId xmlns:a16="http://schemas.microsoft.com/office/drawing/2014/main" id="{D444FEB0-541A-4E40-AC3C-83CBE5F73E03}"/>
              </a:ext>
            </a:extLst>
          </p:cNvPr>
          <p:cNvSpPr/>
          <p:nvPr/>
        </p:nvSpPr>
        <p:spPr>
          <a:xfrm>
            <a:off x="8358188" y="3240088"/>
            <a:ext cx="46037"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8418" name="Rettangolo 60">
            <a:extLst>
              <a:ext uri="{FF2B5EF4-FFF2-40B4-BE49-F238E27FC236}">
                <a16:creationId xmlns:a16="http://schemas.microsoft.com/office/drawing/2014/main" id="{EED9D49B-0158-4E21-9FEA-9EDF3CC08FF9}"/>
              </a:ext>
            </a:extLst>
          </p:cNvPr>
          <p:cNvSpPr>
            <a:spLocks noChangeArrowheads="1"/>
          </p:cNvSpPr>
          <p:nvPr/>
        </p:nvSpPr>
        <p:spPr bwMode="auto">
          <a:xfrm>
            <a:off x="1214438" y="5715000"/>
            <a:ext cx="7858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Vel max </a:t>
            </a:r>
          </a:p>
          <a:p>
            <a:pPr eaLnBrk="1" hangingPunct="1"/>
            <a:r>
              <a:rPr lang="it-IT" altLang="it-IT" sz="1200" i="1"/>
              <a:t>angolo </a:t>
            </a:r>
          </a:p>
          <a:p>
            <a:pPr eaLnBrk="1" hangingPunct="1"/>
            <a:r>
              <a:rPr lang="it-IT" altLang="it-IT" sz="1200" i="1"/>
              <a:t>salita</a:t>
            </a:r>
          </a:p>
        </p:txBody>
      </p:sp>
      <p:sp>
        <p:nvSpPr>
          <p:cNvPr id="58419" name="Rettangolo 60">
            <a:extLst>
              <a:ext uri="{FF2B5EF4-FFF2-40B4-BE49-F238E27FC236}">
                <a16:creationId xmlns:a16="http://schemas.microsoft.com/office/drawing/2014/main" id="{0DE90888-0A66-49FE-9826-1A48E6D95002}"/>
              </a:ext>
            </a:extLst>
          </p:cNvPr>
          <p:cNvSpPr>
            <a:spLocks noChangeArrowheads="1"/>
          </p:cNvSpPr>
          <p:nvPr/>
        </p:nvSpPr>
        <p:spPr bwMode="auto">
          <a:xfrm>
            <a:off x="3571875" y="4786313"/>
            <a:ext cx="642938" cy="285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 MAX</a:t>
            </a:r>
          </a:p>
        </p:txBody>
      </p:sp>
      <p:sp>
        <p:nvSpPr>
          <p:cNvPr id="58420" name="Rettangolo 60">
            <a:extLst>
              <a:ext uri="{FF2B5EF4-FFF2-40B4-BE49-F238E27FC236}">
                <a16:creationId xmlns:a16="http://schemas.microsoft.com/office/drawing/2014/main" id="{CC3B3F53-95AE-404E-A450-53188F1A9DE3}"/>
              </a:ext>
            </a:extLst>
          </p:cNvPr>
          <p:cNvSpPr>
            <a:spLocks noChangeArrowheads="1"/>
          </p:cNvSpPr>
          <p:nvPr/>
        </p:nvSpPr>
        <p:spPr bwMode="auto">
          <a:xfrm>
            <a:off x="857250" y="4929188"/>
            <a:ext cx="6429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V min</a:t>
            </a:r>
          </a:p>
        </p:txBody>
      </p:sp>
      <p:sp>
        <p:nvSpPr>
          <p:cNvPr id="69" name="Ovale 68">
            <a:extLst>
              <a:ext uri="{FF2B5EF4-FFF2-40B4-BE49-F238E27FC236}">
                <a16:creationId xmlns:a16="http://schemas.microsoft.com/office/drawing/2014/main" id="{BEA38594-330E-4695-B75A-BDD9C36358E4}"/>
              </a:ext>
            </a:extLst>
          </p:cNvPr>
          <p:cNvSpPr/>
          <p:nvPr/>
        </p:nvSpPr>
        <p:spPr>
          <a:xfrm>
            <a:off x="1000125" y="26431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0" name="Ovale 69">
            <a:extLst>
              <a:ext uri="{FF2B5EF4-FFF2-40B4-BE49-F238E27FC236}">
                <a16:creationId xmlns:a16="http://schemas.microsoft.com/office/drawing/2014/main" id="{F17F567B-3463-4979-87DE-57360234B9F1}"/>
              </a:ext>
            </a:extLst>
          </p:cNvPr>
          <p:cNvSpPr/>
          <p:nvPr/>
        </p:nvSpPr>
        <p:spPr>
          <a:xfrm>
            <a:off x="6311900" y="2239963"/>
            <a:ext cx="46038" cy="46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1" name="Ovale 70">
            <a:extLst>
              <a:ext uri="{FF2B5EF4-FFF2-40B4-BE49-F238E27FC236}">
                <a16:creationId xmlns:a16="http://schemas.microsoft.com/office/drawing/2014/main" id="{3A9EB02C-C1FE-4C6B-B706-D048880E4A92}"/>
              </a:ext>
            </a:extLst>
          </p:cNvPr>
          <p:cNvSpPr/>
          <p:nvPr/>
        </p:nvSpPr>
        <p:spPr>
          <a:xfrm>
            <a:off x="6464300" y="2597150"/>
            <a:ext cx="46038"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72" name="Ovale 71">
            <a:extLst>
              <a:ext uri="{FF2B5EF4-FFF2-40B4-BE49-F238E27FC236}">
                <a16:creationId xmlns:a16="http://schemas.microsoft.com/office/drawing/2014/main" id="{DE83C684-2AA0-462E-A54E-AE5956BA4E8E}"/>
              </a:ext>
            </a:extLst>
          </p:cNvPr>
          <p:cNvSpPr/>
          <p:nvPr/>
        </p:nvSpPr>
        <p:spPr>
          <a:xfrm>
            <a:off x="6669088" y="2882900"/>
            <a:ext cx="46037" cy="46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8425" name="Rettangolo 60">
            <a:extLst>
              <a:ext uri="{FF2B5EF4-FFF2-40B4-BE49-F238E27FC236}">
                <a16:creationId xmlns:a16="http://schemas.microsoft.com/office/drawing/2014/main" id="{21489DFD-B5C6-4D11-B6CD-F1D6CD0419E7}"/>
              </a:ext>
            </a:extLst>
          </p:cNvPr>
          <p:cNvSpPr>
            <a:spLocks noChangeArrowheads="1"/>
          </p:cNvSpPr>
          <p:nvPr/>
        </p:nvSpPr>
        <p:spPr bwMode="auto">
          <a:xfrm>
            <a:off x="8429625" y="4572000"/>
            <a:ext cx="5715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M ach</a:t>
            </a:r>
          </a:p>
          <a:p>
            <a:pPr eaLnBrk="1" hangingPunct="1"/>
            <a:r>
              <a:rPr lang="it-IT" altLang="it-IT" sz="1200" i="1"/>
              <a:t>MAX</a:t>
            </a:r>
          </a:p>
        </p:txBody>
      </p:sp>
      <p:sp>
        <p:nvSpPr>
          <p:cNvPr id="58426" name="Rettangolo 60">
            <a:extLst>
              <a:ext uri="{FF2B5EF4-FFF2-40B4-BE49-F238E27FC236}">
                <a16:creationId xmlns:a16="http://schemas.microsoft.com/office/drawing/2014/main" id="{3D25A119-8076-4A86-821A-73ADB06BD940}"/>
              </a:ext>
            </a:extLst>
          </p:cNvPr>
          <p:cNvSpPr>
            <a:spLocks noChangeArrowheads="1"/>
          </p:cNvSpPr>
          <p:nvPr/>
        </p:nvSpPr>
        <p:spPr bwMode="auto">
          <a:xfrm>
            <a:off x="7000875" y="5357813"/>
            <a:ext cx="107156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1"/>
              <a:t>Mach max RC</a:t>
            </a:r>
          </a:p>
        </p:txBody>
      </p:sp>
      <p:sp>
        <p:nvSpPr>
          <p:cNvPr id="59" name="Segnaposto piè di pagina 4">
            <a:extLst>
              <a:ext uri="{FF2B5EF4-FFF2-40B4-BE49-F238E27FC236}">
                <a16:creationId xmlns:a16="http://schemas.microsoft.com/office/drawing/2014/main" id="{8710FA45-A28C-4D4C-A463-A611C8364A2E}"/>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D3473AA-1BDF-4CE0-AA2A-745EA57E1918}"/>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59395" name="Rectangle 3">
            <a:extLst>
              <a:ext uri="{FF2B5EF4-FFF2-40B4-BE49-F238E27FC236}">
                <a16:creationId xmlns:a16="http://schemas.microsoft.com/office/drawing/2014/main" id="{CECB4AB5-5494-4248-989E-E8035044E643}"/>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59396" name="Rectangle 5">
            <a:extLst>
              <a:ext uri="{FF2B5EF4-FFF2-40B4-BE49-F238E27FC236}">
                <a16:creationId xmlns:a16="http://schemas.microsoft.com/office/drawing/2014/main" id="{2102E4DD-DF92-4579-A4BB-E5CB07F7765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397" name="Rectangle 6">
            <a:extLst>
              <a:ext uri="{FF2B5EF4-FFF2-40B4-BE49-F238E27FC236}">
                <a16:creationId xmlns:a16="http://schemas.microsoft.com/office/drawing/2014/main" id="{BB29630F-687B-448F-8E25-9E2A35D4554A}"/>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398" name="Rectangle 7">
            <a:extLst>
              <a:ext uri="{FF2B5EF4-FFF2-40B4-BE49-F238E27FC236}">
                <a16:creationId xmlns:a16="http://schemas.microsoft.com/office/drawing/2014/main" id="{750B22A2-C830-4B7D-B0A9-68BA9218279A}"/>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399" name="Rectangle 8">
            <a:extLst>
              <a:ext uri="{FF2B5EF4-FFF2-40B4-BE49-F238E27FC236}">
                <a16:creationId xmlns:a16="http://schemas.microsoft.com/office/drawing/2014/main" id="{6168FB51-7080-4CAD-9A45-24A42AECAF0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0" name="Rectangle 9">
            <a:extLst>
              <a:ext uri="{FF2B5EF4-FFF2-40B4-BE49-F238E27FC236}">
                <a16:creationId xmlns:a16="http://schemas.microsoft.com/office/drawing/2014/main" id="{8D391660-DA29-42A2-939D-6419336B4B27}"/>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1" name="Rectangle 10">
            <a:extLst>
              <a:ext uri="{FF2B5EF4-FFF2-40B4-BE49-F238E27FC236}">
                <a16:creationId xmlns:a16="http://schemas.microsoft.com/office/drawing/2014/main" id="{7F7D99CE-A516-4361-AE49-2F415E7304AC}"/>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2" name="Rectangle 11">
            <a:extLst>
              <a:ext uri="{FF2B5EF4-FFF2-40B4-BE49-F238E27FC236}">
                <a16:creationId xmlns:a16="http://schemas.microsoft.com/office/drawing/2014/main" id="{83BD7CFA-7E10-425E-A82C-B8609DAD2D57}"/>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3" name="Rectangle 12">
            <a:extLst>
              <a:ext uri="{FF2B5EF4-FFF2-40B4-BE49-F238E27FC236}">
                <a16:creationId xmlns:a16="http://schemas.microsoft.com/office/drawing/2014/main" id="{2A6BC200-C909-4EE4-8491-955035D6579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4" name="Rectangle 13">
            <a:extLst>
              <a:ext uri="{FF2B5EF4-FFF2-40B4-BE49-F238E27FC236}">
                <a16:creationId xmlns:a16="http://schemas.microsoft.com/office/drawing/2014/main" id="{0E0B4CBE-902A-4B6F-A0D1-17CFEFFFA2A1}"/>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5" name="Rectangle 14">
            <a:extLst>
              <a:ext uri="{FF2B5EF4-FFF2-40B4-BE49-F238E27FC236}">
                <a16:creationId xmlns:a16="http://schemas.microsoft.com/office/drawing/2014/main" id="{E3512CE2-6F4C-46B7-82E1-973888B01688}"/>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6" name="Rectangle 15">
            <a:extLst>
              <a:ext uri="{FF2B5EF4-FFF2-40B4-BE49-F238E27FC236}">
                <a16:creationId xmlns:a16="http://schemas.microsoft.com/office/drawing/2014/main" id="{583BF388-1000-4B0C-9B56-405987685BB4}"/>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7" name="Rectangle 16">
            <a:extLst>
              <a:ext uri="{FF2B5EF4-FFF2-40B4-BE49-F238E27FC236}">
                <a16:creationId xmlns:a16="http://schemas.microsoft.com/office/drawing/2014/main" id="{958CC2D5-F754-42E8-9498-E15E75C3770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8" name="Rectangle 17">
            <a:extLst>
              <a:ext uri="{FF2B5EF4-FFF2-40B4-BE49-F238E27FC236}">
                <a16:creationId xmlns:a16="http://schemas.microsoft.com/office/drawing/2014/main" id="{103B1908-4EA0-4A5F-80E7-E585C7820B9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09" name="Rectangle 18">
            <a:extLst>
              <a:ext uri="{FF2B5EF4-FFF2-40B4-BE49-F238E27FC236}">
                <a16:creationId xmlns:a16="http://schemas.microsoft.com/office/drawing/2014/main" id="{B1999E7E-8F31-4BFF-A479-6F383F668727}"/>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0" name="Rectangle 20">
            <a:extLst>
              <a:ext uri="{FF2B5EF4-FFF2-40B4-BE49-F238E27FC236}">
                <a16:creationId xmlns:a16="http://schemas.microsoft.com/office/drawing/2014/main" id="{4E85979A-A461-4618-939E-4FD033AA0074}"/>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1" name="Rectangle 21">
            <a:extLst>
              <a:ext uri="{FF2B5EF4-FFF2-40B4-BE49-F238E27FC236}">
                <a16:creationId xmlns:a16="http://schemas.microsoft.com/office/drawing/2014/main" id="{3D235685-4E63-496A-987C-FB21F426B72A}"/>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2" name="Rectangle 22">
            <a:extLst>
              <a:ext uri="{FF2B5EF4-FFF2-40B4-BE49-F238E27FC236}">
                <a16:creationId xmlns:a16="http://schemas.microsoft.com/office/drawing/2014/main" id="{5B41489F-789C-46D9-8562-A66A7B043D22}"/>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9413" name="Text Box 26">
            <a:extLst>
              <a:ext uri="{FF2B5EF4-FFF2-40B4-BE49-F238E27FC236}">
                <a16:creationId xmlns:a16="http://schemas.microsoft.com/office/drawing/2014/main" id="{7C6677A2-8685-4304-A874-BADC71A2D49A}"/>
              </a:ext>
            </a:extLst>
          </p:cNvPr>
          <p:cNvSpPr txBox="1">
            <a:spLocks noChangeArrowheads="1"/>
          </p:cNvSpPr>
          <p:nvPr/>
        </p:nvSpPr>
        <p:spPr bwMode="auto">
          <a:xfrm>
            <a:off x="142875" y="428625"/>
            <a:ext cx="8786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L’inviluppo di volo potrebbe anche essere riportato in velicità equivalente (o calibrata CAS) che è quella che vede il pilota sull’anemometro.</a:t>
            </a:r>
          </a:p>
        </p:txBody>
      </p:sp>
      <p:sp>
        <p:nvSpPr>
          <p:cNvPr id="59414" name="Segnaposto numero diapositiva 25">
            <a:extLst>
              <a:ext uri="{FF2B5EF4-FFF2-40B4-BE49-F238E27FC236}">
                <a16:creationId xmlns:a16="http://schemas.microsoft.com/office/drawing/2014/main" id="{D4936F56-1A15-4F14-8AB2-7303F4D870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9F1363A-07A9-40BC-85C0-FC924F7F6CAD}" type="slidenum">
              <a:rPr lang="it-IT" altLang="it-IT" sz="1400"/>
              <a:pPr eaLnBrk="1" hangingPunct="1"/>
              <a:t>55</a:t>
            </a:fld>
            <a:endParaRPr lang="it-IT" altLang="it-IT" sz="1400"/>
          </a:p>
        </p:txBody>
      </p:sp>
      <p:sp>
        <p:nvSpPr>
          <p:cNvPr id="59416" name="Rettangolo 42">
            <a:extLst>
              <a:ext uri="{FF2B5EF4-FFF2-40B4-BE49-F238E27FC236}">
                <a16:creationId xmlns:a16="http://schemas.microsoft.com/office/drawing/2014/main" id="{E168DDB7-2DE1-40BC-ADA4-9A8F88F22152}"/>
              </a:ext>
            </a:extLst>
          </p:cNvPr>
          <p:cNvSpPr>
            <a:spLocks noChangeArrowheads="1"/>
          </p:cNvSpPr>
          <p:nvPr/>
        </p:nvSpPr>
        <p:spPr bwMode="auto">
          <a:xfrm>
            <a:off x="1857375" y="1000125"/>
            <a:ext cx="559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Esempio – Calcolo Inviluppo volo A320 – kts CAS</a:t>
            </a:r>
          </a:p>
        </p:txBody>
      </p:sp>
      <p:sp>
        <p:nvSpPr>
          <p:cNvPr id="59417" name="Rettangolo 52">
            <a:extLst>
              <a:ext uri="{FF2B5EF4-FFF2-40B4-BE49-F238E27FC236}">
                <a16:creationId xmlns:a16="http://schemas.microsoft.com/office/drawing/2014/main" id="{0CE8A8A3-BACB-4790-B18D-EEA4F6A3EF20}"/>
              </a:ext>
            </a:extLst>
          </p:cNvPr>
          <p:cNvSpPr>
            <a:spLocks noChangeArrowheads="1"/>
          </p:cNvSpPr>
          <p:nvPr/>
        </p:nvSpPr>
        <p:spPr bwMode="auto">
          <a:xfrm>
            <a:off x="5176838" y="2886075"/>
            <a:ext cx="332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a:t>Level Flight Envelope (CAS)</a:t>
            </a:r>
            <a:endParaRPr lang="it-IT" altLang="it-IT" sz="2000"/>
          </a:p>
        </p:txBody>
      </p:sp>
      <p:pic>
        <p:nvPicPr>
          <p:cNvPr id="59418" name="Immagine 37" descr="A320_10.jpg">
            <a:extLst>
              <a:ext uri="{FF2B5EF4-FFF2-40B4-BE49-F238E27FC236}">
                <a16:creationId xmlns:a16="http://schemas.microsoft.com/office/drawing/2014/main" id="{C8A54A84-5D8A-456D-9AB5-9AD07D0AD9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85875"/>
            <a:ext cx="485775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9" name="Rettangolo 60">
            <a:extLst>
              <a:ext uri="{FF2B5EF4-FFF2-40B4-BE49-F238E27FC236}">
                <a16:creationId xmlns:a16="http://schemas.microsoft.com/office/drawing/2014/main" id="{BD0A2317-8833-4480-93AF-CF3856413D8A}"/>
              </a:ext>
            </a:extLst>
          </p:cNvPr>
          <p:cNvSpPr>
            <a:spLocks noChangeArrowheads="1"/>
          </p:cNvSpPr>
          <p:nvPr/>
        </p:nvSpPr>
        <p:spPr bwMode="auto">
          <a:xfrm>
            <a:off x="2428875" y="3714750"/>
            <a:ext cx="105251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(CAS)</a:t>
            </a:r>
          </a:p>
        </p:txBody>
      </p:sp>
      <p:sp>
        <p:nvSpPr>
          <p:cNvPr id="59420" name="Rettangolo 60">
            <a:extLst>
              <a:ext uri="{FF2B5EF4-FFF2-40B4-BE49-F238E27FC236}">
                <a16:creationId xmlns:a16="http://schemas.microsoft.com/office/drawing/2014/main" id="{FDD1CDF9-0F15-4D76-9CC4-7EF6BF7C6BBD}"/>
              </a:ext>
            </a:extLst>
          </p:cNvPr>
          <p:cNvSpPr>
            <a:spLocks noChangeArrowheads="1"/>
          </p:cNvSpPr>
          <p:nvPr/>
        </p:nvSpPr>
        <p:spPr bwMode="auto">
          <a:xfrm>
            <a:off x="766763" y="1857375"/>
            <a:ext cx="8763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D e T [kgf]</a:t>
            </a:r>
          </a:p>
        </p:txBody>
      </p:sp>
      <p:pic>
        <p:nvPicPr>
          <p:cNvPr id="59421" name="Immagine 41" descr="A320_5.jpg">
            <a:extLst>
              <a:ext uri="{FF2B5EF4-FFF2-40B4-BE49-F238E27FC236}">
                <a16:creationId xmlns:a16="http://schemas.microsoft.com/office/drawing/2014/main" id="{C7D1D787-65C5-41AD-B7D9-107FBE1729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7663" y="3214688"/>
            <a:ext cx="491490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22" name="Rettangolo 60">
            <a:extLst>
              <a:ext uri="{FF2B5EF4-FFF2-40B4-BE49-F238E27FC236}">
                <a16:creationId xmlns:a16="http://schemas.microsoft.com/office/drawing/2014/main" id="{85B85715-5577-44CC-961D-9BE84A8D8D36}"/>
              </a:ext>
            </a:extLst>
          </p:cNvPr>
          <p:cNvSpPr>
            <a:spLocks noChangeArrowheads="1"/>
          </p:cNvSpPr>
          <p:nvPr/>
        </p:nvSpPr>
        <p:spPr bwMode="auto">
          <a:xfrm>
            <a:off x="7000875" y="5643563"/>
            <a:ext cx="1052513"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[kts] (CAS)</a:t>
            </a:r>
          </a:p>
        </p:txBody>
      </p:sp>
      <p:sp>
        <p:nvSpPr>
          <p:cNvPr id="59423" name="Rettangolo 60">
            <a:extLst>
              <a:ext uri="{FF2B5EF4-FFF2-40B4-BE49-F238E27FC236}">
                <a16:creationId xmlns:a16="http://schemas.microsoft.com/office/drawing/2014/main" id="{37949F2B-854D-4CAD-A82F-DADCB2134A10}"/>
              </a:ext>
            </a:extLst>
          </p:cNvPr>
          <p:cNvSpPr>
            <a:spLocks noChangeArrowheads="1"/>
          </p:cNvSpPr>
          <p:nvPr/>
        </p:nvSpPr>
        <p:spPr bwMode="auto">
          <a:xfrm>
            <a:off x="4714875" y="3357563"/>
            <a:ext cx="496888"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h [ft]</a:t>
            </a:r>
          </a:p>
        </p:txBody>
      </p:sp>
      <p:sp>
        <p:nvSpPr>
          <p:cNvPr id="54" name="Ovale 53">
            <a:extLst>
              <a:ext uri="{FF2B5EF4-FFF2-40B4-BE49-F238E27FC236}">
                <a16:creationId xmlns:a16="http://schemas.microsoft.com/office/drawing/2014/main" id="{3A7A145D-285F-40C5-842B-C6A9DB9136EA}"/>
              </a:ext>
            </a:extLst>
          </p:cNvPr>
          <p:cNvSpPr/>
          <p:nvPr/>
        </p:nvSpPr>
        <p:spPr>
          <a:xfrm>
            <a:off x="3929063" y="22145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5" name="Ovale 54">
            <a:extLst>
              <a:ext uri="{FF2B5EF4-FFF2-40B4-BE49-F238E27FC236}">
                <a16:creationId xmlns:a16="http://schemas.microsoft.com/office/drawing/2014/main" id="{55DA4F19-1028-4162-B013-1CCAFBB4AA55}"/>
              </a:ext>
            </a:extLst>
          </p:cNvPr>
          <p:cNvSpPr/>
          <p:nvPr/>
        </p:nvSpPr>
        <p:spPr>
          <a:xfrm>
            <a:off x="3429000" y="250031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6" name="Ovale 55">
            <a:extLst>
              <a:ext uri="{FF2B5EF4-FFF2-40B4-BE49-F238E27FC236}">
                <a16:creationId xmlns:a16="http://schemas.microsoft.com/office/drawing/2014/main" id="{E6D615CF-49E7-4306-8BA0-C2CA347D4D8B}"/>
              </a:ext>
            </a:extLst>
          </p:cNvPr>
          <p:cNvSpPr/>
          <p:nvPr/>
        </p:nvSpPr>
        <p:spPr>
          <a:xfrm>
            <a:off x="2928938" y="2786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3" name="Ovale 62">
            <a:extLst>
              <a:ext uri="{FF2B5EF4-FFF2-40B4-BE49-F238E27FC236}">
                <a16:creationId xmlns:a16="http://schemas.microsoft.com/office/drawing/2014/main" id="{1278DA28-7110-434F-99B0-D1142CC00300}"/>
              </a:ext>
            </a:extLst>
          </p:cNvPr>
          <p:cNvSpPr/>
          <p:nvPr/>
        </p:nvSpPr>
        <p:spPr>
          <a:xfrm>
            <a:off x="7429500" y="4572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5" name="Ovale 64">
            <a:extLst>
              <a:ext uri="{FF2B5EF4-FFF2-40B4-BE49-F238E27FC236}">
                <a16:creationId xmlns:a16="http://schemas.microsoft.com/office/drawing/2014/main" id="{1FB87C87-4896-4FD9-A174-EBEBC37D6044}"/>
              </a:ext>
            </a:extLst>
          </p:cNvPr>
          <p:cNvSpPr/>
          <p:nvPr/>
        </p:nvSpPr>
        <p:spPr>
          <a:xfrm>
            <a:off x="8215313" y="52863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6" name="Ovale 65">
            <a:extLst>
              <a:ext uri="{FF2B5EF4-FFF2-40B4-BE49-F238E27FC236}">
                <a16:creationId xmlns:a16="http://schemas.microsoft.com/office/drawing/2014/main" id="{39CAD4A2-EA73-4C2D-B0FD-12FDD5B217CE}"/>
              </a:ext>
            </a:extLst>
          </p:cNvPr>
          <p:cNvSpPr/>
          <p:nvPr/>
        </p:nvSpPr>
        <p:spPr>
          <a:xfrm>
            <a:off x="8786813" y="5857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9430" name="Rettangolo 66">
            <a:extLst>
              <a:ext uri="{FF2B5EF4-FFF2-40B4-BE49-F238E27FC236}">
                <a16:creationId xmlns:a16="http://schemas.microsoft.com/office/drawing/2014/main" id="{47D5A811-0D52-438C-9547-5BF1A8D28774}"/>
              </a:ext>
            </a:extLst>
          </p:cNvPr>
          <p:cNvSpPr>
            <a:spLocks noChangeArrowheads="1"/>
          </p:cNvSpPr>
          <p:nvPr/>
        </p:nvSpPr>
        <p:spPr bwMode="auto">
          <a:xfrm>
            <a:off x="8215313" y="1285875"/>
            <a:ext cx="677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h= S/L</a:t>
            </a:r>
          </a:p>
        </p:txBody>
      </p:sp>
      <p:sp>
        <p:nvSpPr>
          <p:cNvPr id="59431" name="Rettangolo 67">
            <a:extLst>
              <a:ext uri="{FF2B5EF4-FFF2-40B4-BE49-F238E27FC236}">
                <a16:creationId xmlns:a16="http://schemas.microsoft.com/office/drawing/2014/main" id="{81F848BA-70F4-49E5-9B73-0CCD6F8ECF65}"/>
              </a:ext>
            </a:extLst>
          </p:cNvPr>
          <p:cNvSpPr>
            <a:spLocks noChangeArrowheads="1"/>
          </p:cNvSpPr>
          <p:nvPr/>
        </p:nvSpPr>
        <p:spPr bwMode="auto">
          <a:xfrm>
            <a:off x="7361238" y="1928813"/>
            <a:ext cx="1068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h= 10,000 ft</a:t>
            </a:r>
          </a:p>
        </p:txBody>
      </p:sp>
      <p:sp>
        <p:nvSpPr>
          <p:cNvPr id="59432" name="Rettangolo 68">
            <a:extLst>
              <a:ext uri="{FF2B5EF4-FFF2-40B4-BE49-F238E27FC236}">
                <a16:creationId xmlns:a16="http://schemas.microsoft.com/office/drawing/2014/main" id="{531194F4-2039-450E-B51E-60E2F5FDEA2E}"/>
              </a:ext>
            </a:extLst>
          </p:cNvPr>
          <p:cNvSpPr>
            <a:spLocks noChangeArrowheads="1"/>
          </p:cNvSpPr>
          <p:nvPr/>
        </p:nvSpPr>
        <p:spPr bwMode="auto">
          <a:xfrm>
            <a:off x="6357938" y="2478088"/>
            <a:ext cx="1068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h= 20,000 ft</a:t>
            </a:r>
          </a:p>
        </p:txBody>
      </p:sp>
      <p:cxnSp>
        <p:nvCxnSpPr>
          <p:cNvPr id="71" name="Connettore 2 70">
            <a:extLst>
              <a:ext uri="{FF2B5EF4-FFF2-40B4-BE49-F238E27FC236}">
                <a16:creationId xmlns:a16="http://schemas.microsoft.com/office/drawing/2014/main" id="{1D7087E1-AE6F-40ED-BBDE-B8302148CEE4}"/>
              </a:ext>
            </a:extLst>
          </p:cNvPr>
          <p:cNvCxnSpPr>
            <a:stCxn id="59430" idx="2"/>
          </p:cNvCxnSpPr>
          <p:nvPr/>
        </p:nvCxnSpPr>
        <p:spPr>
          <a:xfrm rot="16200000" flipH="1">
            <a:off x="6574632" y="3574256"/>
            <a:ext cx="4192588" cy="231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a:extLst>
              <a:ext uri="{FF2B5EF4-FFF2-40B4-BE49-F238E27FC236}">
                <a16:creationId xmlns:a16="http://schemas.microsoft.com/office/drawing/2014/main" id="{840D0F3B-5189-4BEA-A216-CE9FB6072375}"/>
              </a:ext>
            </a:extLst>
          </p:cNvPr>
          <p:cNvCxnSpPr/>
          <p:nvPr/>
        </p:nvCxnSpPr>
        <p:spPr>
          <a:xfrm rot="10800000" flipV="1">
            <a:off x="4071938" y="1500188"/>
            <a:ext cx="4143375" cy="714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56D91FB5-D9E2-41F4-AD85-614CDB3BDAA5}"/>
              </a:ext>
            </a:extLst>
          </p:cNvPr>
          <p:cNvCxnSpPr/>
          <p:nvPr/>
        </p:nvCxnSpPr>
        <p:spPr>
          <a:xfrm rot="16200000" flipH="1">
            <a:off x="6536531" y="3536157"/>
            <a:ext cx="3000375" cy="35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onnettore 2 75">
            <a:extLst>
              <a:ext uri="{FF2B5EF4-FFF2-40B4-BE49-F238E27FC236}">
                <a16:creationId xmlns:a16="http://schemas.microsoft.com/office/drawing/2014/main" id="{44A31890-E8B4-492C-8DFA-03CF61D1A816}"/>
              </a:ext>
            </a:extLst>
          </p:cNvPr>
          <p:cNvCxnSpPr>
            <a:stCxn id="59431" idx="1"/>
          </p:cNvCxnSpPr>
          <p:nvPr/>
        </p:nvCxnSpPr>
        <p:spPr>
          <a:xfrm rot="10800000" flipV="1">
            <a:off x="3643313" y="2082800"/>
            <a:ext cx="3717925" cy="488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4AACD0DC-EA2C-4C7B-99AC-520C733B8EB5}"/>
              </a:ext>
            </a:extLst>
          </p:cNvPr>
          <p:cNvCxnSpPr/>
          <p:nvPr/>
        </p:nvCxnSpPr>
        <p:spPr>
          <a:xfrm rot="16200000" flipH="1">
            <a:off x="6286500" y="3357563"/>
            <a:ext cx="17145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Connettore 2 81">
            <a:extLst>
              <a:ext uri="{FF2B5EF4-FFF2-40B4-BE49-F238E27FC236}">
                <a16:creationId xmlns:a16="http://schemas.microsoft.com/office/drawing/2014/main" id="{95CD626C-90BD-443F-AC40-2AB71D1AAD5B}"/>
              </a:ext>
            </a:extLst>
          </p:cNvPr>
          <p:cNvCxnSpPr/>
          <p:nvPr/>
        </p:nvCxnSpPr>
        <p:spPr>
          <a:xfrm rot="10800000" flipV="1">
            <a:off x="3071813" y="2643188"/>
            <a:ext cx="3286125" cy="214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Segnaposto piè di pagina 4">
            <a:extLst>
              <a:ext uri="{FF2B5EF4-FFF2-40B4-BE49-F238E27FC236}">
                <a16:creationId xmlns:a16="http://schemas.microsoft.com/office/drawing/2014/main" id="{9F33B1AF-2C4C-4ABE-9C37-EB3ABD9812B8}"/>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D2FBE90-48B5-4C84-B3AA-8DE841999EEC}"/>
              </a:ext>
            </a:extLst>
          </p:cNvPr>
          <p:cNvSpPr>
            <a:spLocks noGrp="1" noChangeArrowheads="1"/>
          </p:cNvSpPr>
          <p:nvPr>
            <p:ph type="ctrTitle"/>
          </p:nvPr>
        </p:nvSpPr>
        <p:spPr>
          <a:xfrm>
            <a:off x="0" y="0"/>
            <a:ext cx="4787900" cy="385763"/>
          </a:xfrm>
        </p:spPr>
        <p:txBody>
          <a:bodyPr/>
          <a:lstStyle/>
          <a:p>
            <a:pPr algn="l" eaLnBrk="1" hangingPunct="1"/>
            <a:r>
              <a:rPr lang="it-IT" altLang="it-IT" sz="2400" b="1" dirty="0"/>
              <a:t>Volo livellato</a:t>
            </a:r>
          </a:p>
        </p:txBody>
      </p:sp>
      <p:sp>
        <p:nvSpPr>
          <p:cNvPr id="60419" name="Rectangle 3">
            <a:extLst>
              <a:ext uri="{FF2B5EF4-FFF2-40B4-BE49-F238E27FC236}">
                <a16:creationId xmlns:a16="http://schemas.microsoft.com/office/drawing/2014/main" id="{9F9A289E-BA03-4E30-81D4-2F132348A717}"/>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60420" name="Rectangle 5">
            <a:extLst>
              <a:ext uri="{FF2B5EF4-FFF2-40B4-BE49-F238E27FC236}">
                <a16:creationId xmlns:a16="http://schemas.microsoft.com/office/drawing/2014/main" id="{6CCD5A0C-0411-40A7-AEED-1AF71B075D71}"/>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1" name="Rectangle 6">
            <a:extLst>
              <a:ext uri="{FF2B5EF4-FFF2-40B4-BE49-F238E27FC236}">
                <a16:creationId xmlns:a16="http://schemas.microsoft.com/office/drawing/2014/main" id="{4D09BB31-C8B4-4FD6-97AD-255920DF4B14}"/>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2" name="Rectangle 7">
            <a:extLst>
              <a:ext uri="{FF2B5EF4-FFF2-40B4-BE49-F238E27FC236}">
                <a16:creationId xmlns:a16="http://schemas.microsoft.com/office/drawing/2014/main" id="{55AB27F4-7386-4C79-89E2-60EC9190946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3" name="Rectangle 8">
            <a:extLst>
              <a:ext uri="{FF2B5EF4-FFF2-40B4-BE49-F238E27FC236}">
                <a16:creationId xmlns:a16="http://schemas.microsoft.com/office/drawing/2014/main" id="{A30EA096-DD90-48F6-B465-F227D6688AC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4" name="Rectangle 9">
            <a:extLst>
              <a:ext uri="{FF2B5EF4-FFF2-40B4-BE49-F238E27FC236}">
                <a16:creationId xmlns:a16="http://schemas.microsoft.com/office/drawing/2014/main" id="{929BC978-0297-4705-86FB-1811EF45019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5" name="Rectangle 10">
            <a:extLst>
              <a:ext uri="{FF2B5EF4-FFF2-40B4-BE49-F238E27FC236}">
                <a16:creationId xmlns:a16="http://schemas.microsoft.com/office/drawing/2014/main" id="{089D5548-8125-493E-9BB8-ECA0CFC8ED73}"/>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6" name="Rectangle 11">
            <a:extLst>
              <a:ext uri="{FF2B5EF4-FFF2-40B4-BE49-F238E27FC236}">
                <a16:creationId xmlns:a16="http://schemas.microsoft.com/office/drawing/2014/main" id="{932484F6-3CBE-47AD-8436-885CAC0754E5}"/>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7" name="Rectangle 12">
            <a:extLst>
              <a:ext uri="{FF2B5EF4-FFF2-40B4-BE49-F238E27FC236}">
                <a16:creationId xmlns:a16="http://schemas.microsoft.com/office/drawing/2014/main" id="{B7B16563-B4AF-4231-ABB6-65180314E3D7}"/>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8" name="Rectangle 13">
            <a:extLst>
              <a:ext uri="{FF2B5EF4-FFF2-40B4-BE49-F238E27FC236}">
                <a16:creationId xmlns:a16="http://schemas.microsoft.com/office/drawing/2014/main" id="{1B09585C-148A-470E-AC99-C0BF5730C8ED}"/>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29" name="Rectangle 14">
            <a:extLst>
              <a:ext uri="{FF2B5EF4-FFF2-40B4-BE49-F238E27FC236}">
                <a16:creationId xmlns:a16="http://schemas.microsoft.com/office/drawing/2014/main" id="{FC14A262-4AC1-404A-AE19-3AD2540EFFA1}"/>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0" name="Rectangle 15">
            <a:extLst>
              <a:ext uri="{FF2B5EF4-FFF2-40B4-BE49-F238E27FC236}">
                <a16:creationId xmlns:a16="http://schemas.microsoft.com/office/drawing/2014/main" id="{0100790C-F73C-4CA7-B33A-455FE3B3DABE}"/>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1" name="Rectangle 16">
            <a:extLst>
              <a:ext uri="{FF2B5EF4-FFF2-40B4-BE49-F238E27FC236}">
                <a16:creationId xmlns:a16="http://schemas.microsoft.com/office/drawing/2014/main" id="{BF0C3A3A-A38B-4692-B93B-2473BE3CBDD8}"/>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2" name="Rectangle 17">
            <a:extLst>
              <a:ext uri="{FF2B5EF4-FFF2-40B4-BE49-F238E27FC236}">
                <a16:creationId xmlns:a16="http://schemas.microsoft.com/office/drawing/2014/main" id="{4CA18CFA-E565-4BE2-A5E4-79BED9DA8AC3}"/>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3" name="Rectangle 18">
            <a:extLst>
              <a:ext uri="{FF2B5EF4-FFF2-40B4-BE49-F238E27FC236}">
                <a16:creationId xmlns:a16="http://schemas.microsoft.com/office/drawing/2014/main" id="{4347F6B1-27C3-4AEE-A8E9-A2A71F7921A8}"/>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4" name="Rectangle 20">
            <a:extLst>
              <a:ext uri="{FF2B5EF4-FFF2-40B4-BE49-F238E27FC236}">
                <a16:creationId xmlns:a16="http://schemas.microsoft.com/office/drawing/2014/main" id="{2249461B-538C-4721-8EBD-19A90BF59976}"/>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5" name="Rectangle 21">
            <a:extLst>
              <a:ext uri="{FF2B5EF4-FFF2-40B4-BE49-F238E27FC236}">
                <a16:creationId xmlns:a16="http://schemas.microsoft.com/office/drawing/2014/main" id="{2D9A86D7-7851-4136-9138-4C8478696315}"/>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6" name="Rectangle 22">
            <a:extLst>
              <a:ext uri="{FF2B5EF4-FFF2-40B4-BE49-F238E27FC236}">
                <a16:creationId xmlns:a16="http://schemas.microsoft.com/office/drawing/2014/main" id="{45C1B76C-EABA-45BE-B312-81F5F4DA78C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0437" name="Segnaposto numero diapositiva 25">
            <a:extLst>
              <a:ext uri="{FF2B5EF4-FFF2-40B4-BE49-F238E27FC236}">
                <a16:creationId xmlns:a16="http://schemas.microsoft.com/office/drawing/2014/main" id="{1C399AAB-EA5F-46B4-8B8B-6976C47AE2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731FEB-C3E2-4A79-9472-77DBF96F0327}" type="slidenum">
              <a:rPr lang="it-IT" altLang="it-IT" sz="1400"/>
              <a:pPr eaLnBrk="1" hangingPunct="1"/>
              <a:t>56</a:t>
            </a:fld>
            <a:endParaRPr lang="it-IT" altLang="it-IT" sz="1400"/>
          </a:p>
        </p:txBody>
      </p:sp>
      <p:pic>
        <p:nvPicPr>
          <p:cNvPr id="60439" name="Picture 30">
            <a:extLst>
              <a:ext uri="{FF2B5EF4-FFF2-40B4-BE49-F238E27FC236}">
                <a16:creationId xmlns:a16="http://schemas.microsoft.com/office/drawing/2014/main" id="{285F2B80-DE0B-49FE-8F49-25C132D90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3000375"/>
            <a:ext cx="187642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0" name="Picture 14">
            <a:extLst>
              <a:ext uri="{FF2B5EF4-FFF2-40B4-BE49-F238E27FC236}">
                <a16:creationId xmlns:a16="http://schemas.microsoft.com/office/drawing/2014/main" id="{E56585E3-7264-4AD2-AD6D-D1F7EBA69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4852988"/>
            <a:ext cx="182245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1" name="Text Box 26">
            <a:extLst>
              <a:ext uri="{FF2B5EF4-FFF2-40B4-BE49-F238E27FC236}">
                <a16:creationId xmlns:a16="http://schemas.microsoft.com/office/drawing/2014/main" id="{EEF35702-DDB1-45C3-9A20-3ECD0540A0F3}"/>
              </a:ext>
            </a:extLst>
          </p:cNvPr>
          <p:cNvSpPr txBox="1">
            <a:spLocks noChangeArrowheads="1"/>
          </p:cNvSpPr>
          <p:nvPr/>
        </p:nvSpPr>
        <p:spPr bwMode="auto">
          <a:xfrm>
            <a:off x="0" y="361950"/>
            <a:ext cx="878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E’ evidente che l’inviluppo ricavato nel caso precedente teneva conto della resistenza di comprimibilità. Qui si evidenzia come cambia l’inviluppo se consideriamo (in modo ERRATO) la polare parabolica e assenti effetti di comprimibilità.</a:t>
            </a:r>
          </a:p>
        </p:txBody>
      </p:sp>
      <p:pic>
        <p:nvPicPr>
          <p:cNvPr id="60442" name="Immagine 40" descr="A320_13.jpg">
            <a:extLst>
              <a:ext uri="{FF2B5EF4-FFF2-40B4-BE49-F238E27FC236}">
                <a16:creationId xmlns:a16="http://schemas.microsoft.com/office/drawing/2014/main" id="{E4B9B055-2342-4A08-A2BE-6104DD5A82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85875"/>
            <a:ext cx="371475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3" name="Rettangolo 41">
            <a:extLst>
              <a:ext uri="{FF2B5EF4-FFF2-40B4-BE49-F238E27FC236}">
                <a16:creationId xmlns:a16="http://schemas.microsoft.com/office/drawing/2014/main" id="{6E9150CB-FAF0-4C21-8119-92F08FEA9DBC}"/>
              </a:ext>
            </a:extLst>
          </p:cNvPr>
          <p:cNvSpPr>
            <a:spLocks noChangeArrowheads="1"/>
          </p:cNvSpPr>
          <p:nvPr/>
        </p:nvSpPr>
        <p:spPr bwMode="auto">
          <a:xfrm>
            <a:off x="1641475" y="1285875"/>
            <a:ext cx="17875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Curve di resistenza senza </a:t>
            </a:r>
          </a:p>
          <a:p>
            <a:pPr eaLnBrk="1" hangingPunct="1"/>
            <a:r>
              <a:rPr lang="it-IT" altLang="it-IT" sz="1200"/>
              <a:t>effetti comprimibilità.</a:t>
            </a:r>
          </a:p>
        </p:txBody>
      </p:sp>
      <p:sp>
        <p:nvSpPr>
          <p:cNvPr id="44" name="Line 28">
            <a:extLst>
              <a:ext uri="{FF2B5EF4-FFF2-40B4-BE49-F238E27FC236}">
                <a16:creationId xmlns:a16="http://schemas.microsoft.com/office/drawing/2014/main" id="{02B6A66C-1F1D-4132-9A9B-4302B517C864}"/>
              </a:ext>
            </a:extLst>
          </p:cNvPr>
          <p:cNvSpPr>
            <a:spLocks noChangeShapeType="1"/>
          </p:cNvSpPr>
          <p:nvPr/>
        </p:nvSpPr>
        <p:spPr bwMode="auto">
          <a:xfrm>
            <a:off x="6858000" y="3500438"/>
            <a:ext cx="142875" cy="428625"/>
          </a:xfrm>
          <a:prstGeom prst="line">
            <a:avLst/>
          </a:prstGeom>
          <a:noFill/>
          <a:ln w="9525">
            <a:solidFill>
              <a:schemeClr val="bg1">
                <a:lumMod val="50000"/>
              </a:schemeClr>
            </a:solidFill>
            <a:round/>
            <a:headEnd/>
            <a:tailEnd type="triangle" w="med" len="med"/>
          </a:ln>
        </p:spPr>
        <p:txBody>
          <a:bodyPr/>
          <a:lstStyle/>
          <a:p>
            <a:pPr>
              <a:defRPr/>
            </a:pPr>
            <a:endParaRPr lang="it-IT"/>
          </a:p>
        </p:txBody>
      </p:sp>
      <p:pic>
        <p:nvPicPr>
          <p:cNvPr id="60445" name="Immagine 45" descr="A320_14.jpg">
            <a:extLst>
              <a:ext uri="{FF2B5EF4-FFF2-40B4-BE49-F238E27FC236}">
                <a16:creationId xmlns:a16="http://schemas.microsoft.com/office/drawing/2014/main" id="{F847E30F-179C-44AC-9914-7807B83420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40113" y="3143250"/>
            <a:ext cx="53467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6" name="Immagine 46" descr="A320_15.jpg">
            <a:extLst>
              <a:ext uri="{FF2B5EF4-FFF2-40B4-BE49-F238E27FC236}">
                <a16:creationId xmlns:a16="http://schemas.microsoft.com/office/drawing/2014/main" id="{1A8F1F68-2975-43A4-ABE1-F78828B8A62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00813" y="1285875"/>
            <a:ext cx="264318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igura a mano libera 48">
            <a:extLst>
              <a:ext uri="{FF2B5EF4-FFF2-40B4-BE49-F238E27FC236}">
                <a16:creationId xmlns:a16="http://schemas.microsoft.com/office/drawing/2014/main" id="{B142E2C3-27C2-455C-8956-9E271EF65A4D}"/>
              </a:ext>
            </a:extLst>
          </p:cNvPr>
          <p:cNvSpPr/>
          <p:nvPr/>
        </p:nvSpPr>
        <p:spPr>
          <a:xfrm>
            <a:off x="7189788" y="3405188"/>
            <a:ext cx="614362" cy="2806700"/>
          </a:xfrm>
          <a:custGeom>
            <a:avLst/>
            <a:gdLst>
              <a:gd name="connsiteX0" fmla="*/ 78827 w 614856"/>
              <a:gd name="connsiteY0" fmla="*/ 2806262 h 2806262"/>
              <a:gd name="connsiteX1" fmla="*/ 236483 w 614856"/>
              <a:gd name="connsiteY1" fmla="*/ 2317531 h 2806262"/>
              <a:gd name="connsiteX2" fmla="*/ 425669 w 614856"/>
              <a:gd name="connsiteY2" fmla="*/ 1702676 h 2806262"/>
              <a:gd name="connsiteX3" fmla="*/ 536027 w 614856"/>
              <a:gd name="connsiteY3" fmla="*/ 1371600 h 2806262"/>
              <a:gd name="connsiteX4" fmla="*/ 583324 w 614856"/>
              <a:gd name="connsiteY4" fmla="*/ 993227 h 2806262"/>
              <a:gd name="connsiteX5" fmla="*/ 599090 w 614856"/>
              <a:gd name="connsiteY5" fmla="*/ 662151 h 2806262"/>
              <a:gd name="connsiteX6" fmla="*/ 488731 w 614856"/>
              <a:gd name="connsiteY6" fmla="*/ 331076 h 2806262"/>
              <a:gd name="connsiteX7" fmla="*/ 283779 w 614856"/>
              <a:gd name="connsiteY7" fmla="*/ 141889 h 2806262"/>
              <a:gd name="connsiteX8" fmla="*/ 0 w 614856"/>
              <a:gd name="connsiteY8" fmla="*/ 0 h 2806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856" h="2806262">
                <a:moveTo>
                  <a:pt x="78827" y="2806262"/>
                </a:moveTo>
                <a:cubicBezTo>
                  <a:pt x="128751" y="2653862"/>
                  <a:pt x="178676" y="2501462"/>
                  <a:pt x="236483" y="2317531"/>
                </a:cubicBezTo>
                <a:cubicBezTo>
                  <a:pt x="294290" y="2133600"/>
                  <a:pt x="375745" y="1860331"/>
                  <a:pt x="425669" y="1702676"/>
                </a:cubicBezTo>
                <a:cubicBezTo>
                  <a:pt x="475593" y="1545021"/>
                  <a:pt x="509751" y="1489841"/>
                  <a:pt x="536027" y="1371600"/>
                </a:cubicBezTo>
                <a:cubicBezTo>
                  <a:pt x="562303" y="1253359"/>
                  <a:pt x="572813" y="1111469"/>
                  <a:pt x="583324" y="993227"/>
                </a:cubicBezTo>
                <a:cubicBezTo>
                  <a:pt x="593835" y="874985"/>
                  <a:pt x="614856" y="772510"/>
                  <a:pt x="599090" y="662151"/>
                </a:cubicBezTo>
                <a:cubicBezTo>
                  <a:pt x="583325" y="551793"/>
                  <a:pt x="541283" y="417786"/>
                  <a:pt x="488731" y="331076"/>
                </a:cubicBezTo>
                <a:cubicBezTo>
                  <a:pt x="436179" y="244366"/>
                  <a:pt x="365234" y="197068"/>
                  <a:pt x="283779" y="141889"/>
                </a:cubicBezTo>
                <a:cubicBezTo>
                  <a:pt x="202324" y="86710"/>
                  <a:pt x="101162" y="43355"/>
                  <a:pt x="0" y="0"/>
                </a:cubicBezTo>
              </a:path>
            </a:pathLst>
          </a:custGeom>
          <a:ln w="508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0448" name="Text Box 26">
            <a:extLst>
              <a:ext uri="{FF2B5EF4-FFF2-40B4-BE49-F238E27FC236}">
                <a16:creationId xmlns:a16="http://schemas.microsoft.com/office/drawing/2014/main" id="{C414A302-4388-4584-A9AE-D383E0636254}"/>
              </a:ext>
            </a:extLst>
          </p:cNvPr>
          <p:cNvSpPr txBox="1">
            <a:spLocks noChangeArrowheads="1"/>
          </p:cNvSpPr>
          <p:nvPr/>
        </p:nvSpPr>
        <p:spPr bwMode="auto">
          <a:xfrm>
            <a:off x="4714875" y="1285875"/>
            <a:ext cx="2000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VELIVOLO MD-80</a:t>
            </a:r>
          </a:p>
        </p:txBody>
      </p:sp>
      <p:sp>
        <p:nvSpPr>
          <p:cNvPr id="60449" name="Text Box 27">
            <a:extLst>
              <a:ext uri="{FF2B5EF4-FFF2-40B4-BE49-F238E27FC236}">
                <a16:creationId xmlns:a16="http://schemas.microsoft.com/office/drawing/2014/main" id="{ED4A5E69-6DA7-40D0-A689-8CA375F3BC13}"/>
              </a:ext>
            </a:extLst>
          </p:cNvPr>
          <p:cNvSpPr txBox="1">
            <a:spLocks noChangeArrowheads="1"/>
          </p:cNvSpPr>
          <p:nvPr/>
        </p:nvSpPr>
        <p:spPr bwMode="auto">
          <a:xfrm>
            <a:off x="4857750" y="2384425"/>
            <a:ext cx="198278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Quota massima</a:t>
            </a:r>
          </a:p>
          <a:p>
            <a:pPr eaLnBrk="1" hangingPunct="1">
              <a:buFont typeface="Symbol" panose="05050102010706020507" pitchFamily="18" charset="2"/>
              <a:buChar char="Þ"/>
            </a:pPr>
            <a:r>
              <a:rPr lang="it-IT" altLang="it-IT" sz="1600"/>
              <a:t> Quota di Tangenza</a:t>
            </a:r>
          </a:p>
          <a:p>
            <a:pPr eaLnBrk="1" hangingPunct="1"/>
            <a:r>
              <a:rPr lang="it-IT" altLang="it-IT" sz="1600"/>
              <a:t>(circa h=38,000 ft)</a:t>
            </a:r>
          </a:p>
        </p:txBody>
      </p:sp>
      <p:sp>
        <p:nvSpPr>
          <p:cNvPr id="60450" name="Rettangolo 51">
            <a:extLst>
              <a:ext uri="{FF2B5EF4-FFF2-40B4-BE49-F238E27FC236}">
                <a16:creationId xmlns:a16="http://schemas.microsoft.com/office/drawing/2014/main" id="{FA16EA76-8123-484F-A17C-3B68EE4A1CC7}"/>
              </a:ext>
            </a:extLst>
          </p:cNvPr>
          <p:cNvSpPr>
            <a:spLocks noChangeArrowheads="1"/>
          </p:cNvSpPr>
          <p:nvPr/>
        </p:nvSpPr>
        <p:spPr bwMode="auto">
          <a:xfrm>
            <a:off x="6858000" y="1000125"/>
            <a:ext cx="13874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Invluppo di volo </a:t>
            </a:r>
          </a:p>
          <a:p>
            <a:pPr eaLnBrk="1" hangingPunct="1"/>
            <a:r>
              <a:rPr lang="it-IT" altLang="it-IT" sz="1200"/>
              <a:t>CON EFF COMPR</a:t>
            </a:r>
          </a:p>
        </p:txBody>
      </p:sp>
      <p:sp>
        <p:nvSpPr>
          <p:cNvPr id="60451" name="Line 28">
            <a:extLst>
              <a:ext uri="{FF2B5EF4-FFF2-40B4-BE49-F238E27FC236}">
                <a16:creationId xmlns:a16="http://schemas.microsoft.com/office/drawing/2014/main" id="{037DF0B5-8BAD-47B1-A104-E39256BF4A9C}"/>
              </a:ext>
            </a:extLst>
          </p:cNvPr>
          <p:cNvSpPr>
            <a:spLocks noChangeShapeType="1"/>
          </p:cNvSpPr>
          <p:nvPr/>
        </p:nvSpPr>
        <p:spPr bwMode="auto">
          <a:xfrm flipH="1" flipV="1">
            <a:off x="4714875" y="5143500"/>
            <a:ext cx="285750" cy="500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0452" name="Rettangolo 28">
            <a:extLst>
              <a:ext uri="{FF2B5EF4-FFF2-40B4-BE49-F238E27FC236}">
                <a16:creationId xmlns:a16="http://schemas.microsoft.com/office/drawing/2014/main" id="{E3182840-2CF7-439F-9F3B-8C0AE28E0EBC}"/>
              </a:ext>
            </a:extLst>
          </p:cNvPr>
          <p:cNvSpPr>
            <a:spLocks noChangeArrowheads="1"/>
          </p:cNvSpPr>
          <p:nvPr/>
        </p:nvSpPr>
        <p:spPr bwMode="auto">
          <a:xfrm>
            <a:off x="5072063" y="5286375"/>
            <a:ext cx="150018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200"/>
              <a:t>Velocità minima di sostentamento in volo livellato,Vel di stallo(TAS)</a:t>
            </a:r>
          </a:p>
        </p:txBody>
      </p:sp>
      <p:sp>
        <p:nvSpPr>
          <p:cNvPr id="60453" name="Rettangolo 28">
            <a:extLst>
              <a:ext uri="{FF2B5EF4-FFF2-40B4-BE49-F238E27FC236}">
                <a16:creationId xmlns:a16="http://schemas.microsoft.com/office/drawing/2014/main" id="{7C244F66-C8F3-4305-B6A9-2E7487F8E90E}"/>
              </a:ext>
            </a:extLst>
          </p:cNvPr>
          <p:cNvSpPr>
            <a:spLocks noChangeArrowheads="1"/>
          </p:cNvSpPr>
          <p:nvPr/>
        </p:nvSpPr>
        <p:spPr bwMode="auto">
          <a:xfrm>
            <a:off x="5929313" y="4214813"/>
            <a:ext cx="1500187"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200"/>
              <a:t>Velocità minima dovuta alla spinta</a:t>
            </a:r>
          </a:p>
        </p:txBody>
      </p:sp>
      <p:sp>
        <p:nvSpPr>
          <p:cNvPr id="60454" name="Line 28">
            <a:extLst>
              <a:ext uri="{FF2B5EF4-FFF2-40B4-BE49-F238E27FC236}">
                <a16:creationId xmlns:a16="http://schemas.microsoft.com/office/drawing/2014/main" id="{DF8F570F-FEA1-4C27-B892-36516FB2C5B6}"/>
              </a:ext>
            </a:extLst>
          </p:cNvPr>
          <p:cNvSpPr>
            <a:spLocks noChangeShapeType="1"/>
          </p:cNvSpPr>
          <p:nvPr/>
        </p:nvSpPr>
        <p:spPr bwMode="auto">
          <a:xfrm flipH="1" flipV="1">
            <a:off x="6143625" y="3714750"/>
            <a:ext cx="285750" cy="500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0455" name="Text Box 27">
            <a:extLst>
              <a:ext uri="{FF2B5EF4-FFF2-40B4-BE49-F238E27FC236}">
                <a16:creationId xmlns:a16="http://schemas.microsoft.com/office/drawing/2014/main" id="{4A66F9A8-38B9-46E3-8479-7945CB4310FC}"/>
              </a:ext>
            </a:extLst>
          </p:cNvPr>
          <p:cNvSpPr txBox="1">
            <a:spLocks noChangeArrowheads="1"/>
          </p:cNvSpPr>
          <p:nvPr/>
        </p:nvSpPr>
        <p:spPr bwMode="auto">
          <a:xfrm>
            <a:off x="8039100" y="4845050"/>
            <a:ext cx="874713"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a:t>
            </a:r>
          </a:p>
          <a:p>
            <a:pPr eaLnBrk="1" hangingPunct="1"/>
            <a:r>
              <a:rPr lang="it-IT" altLang="it-IT" sz="1200"/>
              <a:t>(no compr)</a:t>
            </a:r>
          </a:p>
        </p:txBody>
      </p:sp>
      <p:sp>
        <p:nvSpPr>
          <p:cNvPr id="58" name="Line 28">
            <a:extLst>
              <a:ext uri="{FF2B5EF4-FFF2-40B4-BE49-F238E27FC236}">
                <a16:creationId xmlns:a16="http://schemas.microsoft.com/office/drawing/2014/main" id="{D749A408-283F-4653-A42D-8D02289BB3B6}"/>
              </a:ext>
            </a:extLst>
          </p:cNvPr>
          <p:cNvSpPr>
            <a:spLocks noChangeShapeType="1"/>
          </p:cNvSpPr>
          <p:nvPr/>
        </p:nvSpPr>
        <p:spPr bwMode="auto">
          <a:xfrm flipH="1" flipV="1">
            <a:off x="8286750" y="4429125"/>
            <a:ext cx="142875" cy="4286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it-IT"/>
          </a:p>
        </p:txBody>
      </p:sp>
      <p:sp>
        <p:nvSpPr>
          <p:cNvPr id="59" name="Line 28">
            <a:extLst>
              <a:ext uri="{FF2B5EF4-FFF2-40B4-BE49-F238E27FC236}">
                <a16:creationId xmlns:a16="http://schemas.microsoft.com/office/drawing/2014/main" id="{C1ADF979-1028-4674-B551-98550035F07D}"/>
              </a:ext>
            </a:extLst>
          </p:cNvPr>
          <p:cNvSpPr>
            <a:spLocks noChangeShapeType="1"/>
          </p:cNvSpPr>
          <p:nvPr/>
        </p:nvSpPr>
        <p:spPr bwMode="auto">
          <a:xfrm flipH="1">
            <a:off x="1928813" y="4500563"/>
            <a:ext cx="5857875" cy="785812"/>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60" name="Line 28">
            <a:extLst>
              <a:ext uri="{FF2B5EF4-FFF2-40B4-BE49-F238E27FC236}">
                <a16:creationId xmlns:a16="http://schemas.microsoft.com/office/drawing/2014/main" id="{64C61BEC-45A4-457F-99FB-0E63C5FE1CAB}"/>
              </a:ext>
            </a:extLst>
          </p:cNvPr>
          <p:cNvSpPr>
            <a:spLocks noChangeShapeType="1"/>
          </p:cNvSpPr>
          <p:nvPr/>
        </p:nvSpPr>
        <p:spPr bwMode="auto">
          <a:xfrm flipH="1">
            <a:off x="1714500" y="3000375"/>
            <a:ext cx="3214688" cy="1214438"/>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61" name="Line 28">
            <a:extLst>
              <a:ext uri="{FF2B5EF4-FFF2-40B4-BE49-F238E27FC236}">
                <a16:creationId xmlns:a16="http://schemas.microsoft.com/office/drawing/2014/main" id="{A95322D1-CEC0-4477-AB98-5580EFD45528}"/>
              </a:ext>
            </a:extLst>
          </p:cNvPr>
          <p:cNvSpPr>
            <a:spLocks noChangeShapeType="1"/>
          </p:cNvSpPr>
          <p:nvPr/>
        </p:nvSpPr>
        <p:spPr bwMode="auto">
          <a:xfrm>
            <a:off x="6572250" y="3000375"/>
            <a:ext cx="714375" cy="357188"/>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60460" name="Text Box 27">
            <a:extLst>
              <a:ext uri="{FF2B5EF4-FFF2-40B4-BE49-F238E27FC236}">
                <a16:creationId xmlns:a16="http://schemas.microsoft.com/office/drawing/2014/main" id="{B77A2CF8-8263-48E4-AC56-257C4D5816BE}"/>
              </a:ext>
            </a:extLst>
          </p:cNvPr>
          <p:cNvSpPr txBox="1">
            <a:spLocks noChangeArrowheads="1"/>
          </p:cNvSpPr>
          <p:nvPr/>
        </p:nvSpPr>
        <p:spPr bwMode="auto">
          <a:xfrm>
            <a:off x="8001000" y="3071813"/>
            <a:ext cx="9429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a:t>V MAX</a:t>
            </a:r>
          </a:p>
          <a:p>
            <a:pPr eaLnBrk="1" hangingPunct="1"/>
            <a:r>
              <a:rPr lang="it-IT" altLang="it-IT" sz="1200"/>
              <a:t>(con compr)</a:t>
            </a:r>
          </a:p>
        </p:txBody>
      </p:sp>
      <p:sp>
        <p:nvSpPr>
          <p:cNvPr id="63" name="Line 28">
            <a:extLst>
              <a:ext uri="{FF2B5EF4-FFF2-40B4-BE49-F238E27FC236}">
                <a16:creationId xmlns:a16="http://schemas.microsoft.com/office/drawing/2014/main" id="{5ED6B152-BAD0-4F80-88FA-F0CAF28188DC}"/>
              </a:ext>
            </a:extLst>
          </p:cNvPr>
          <p:cNvSpPr>
            <a:spLocks noChangeShapeType="1"/>
          </p:cNvSpPr>
          <p:nvPr/>
        </p:nvSpPr>
        <p:spPr bwMode="auto">
          <a:xfrm flipH="1">
            <a:off x="7786688" y="3429000"/>
            <a:ext cx="214312" cy="500063"/>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pPr>
              <a:defRPr/>
            </a:pPr>
            <a:endParaRPr lang="it-IT"/>
          </a:p>
        </p:txBody>
      </p:sp>
      <p:sp>
        <p:nvSpPr>
          <p:cNvPr id="64" name="Line 28">
            <a:extLst>
              <a:ext uri="{FF2B5EF4-FFF2-40B4-BE49-F238E27FC236}">
                <a16:creationId xmlns:a16="http://schemas.microsoft.com/office/drawing/2014/main" id="{7889A0C6-9EE4-455E-A68E-26A779DA2EE8}"/>
              </a:ext>
            </a:extLst>
          </p:cNvPr>
          <p:cNvSpPr>
            <a:spLocks noChangeShapeType="1"/>
          </p:cNvSpPr>
          <p:nvPr/>
        </p:nvSpPr>
        <p:spPr bwMode="auto">
          <a:xfrm flipH="1">
            <a:off x="2214563" y="4143375"/>
            <a:ext cx="6072187" cy="1500188"/>
          </a:xfrm>
          <a:prstGeom prst="line">
            <a:avLst/>
          </a:prstGeom>
          <a:noFill/>
          <a:ln w="9525">
            <a:solidFill>
              <a:schemeClr val="bg1">
                <a:lumMod val="50000"/>
              </a:schemeClr>
            </a:solidFill>
            <a:round/>
            <a:headEnd/>
            <a:tailEnd type="triangle" w="med" len="med"/>
          </a:ln>
        </p:spPr>
        <p:txBody>
          <a:bodyPr/>
          <a:lstStyle/>
          <a:p>
            <a:pPr>
              <a:defRPr/>
            </a:pPr>
            <a:endParaRPr lang="it-IT"/>
          </a:p>
        </p:txBody>
      </p:sp>
      <p:sp>
        <p:nvSpPr>
          <p:cNvPr id="47" name="Segnaposto piè di pagina 4">
            <a:extLst>
              <a:ext uri="{FF2B5EF4-FFF2-40B4-BE49-F238E27FC236}">
                <a16:creationId xmlns:a16="http://schemas.microsoft.com/office/drawing/2014/main" id="{7C2ADBB8-0BC3-4326-BF79-21F693D0ACE9}"/>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61A78E5-C886-4825-8644-C2217301E2EC}"/>
              </a:ext>
            </a:extLst>
          </p:cNvPr>
          <p:cNvSpPr>
            <a:spLocks noGrp="1" noChangeArrowheads="1"/>
          </p:cNvSpPr>
          <p:nvPr>
            <p:ph type="ctrTitle"/>
          </p:nvPr>
        </p:nvSpPr>
        <p:spPr>
          <a:xfrm>
            <a:off x="0" y="0"/>
            <a:ext cx="4787900" cy="385763"/>
          </a:xfrm>
        </p:spPr>
        <p:txBody>
          <a:bodyPr/>
          <a:lstStyle/>
          <a:p>
            <a:pPr algn="l" eaLnBrk="1" hangingPunct="1"/>
            <a:r>
              <a:rPr lang="it-IT" altLang="it-IT" sz="2400" b="1" dirty="0"/>
              <a:t>Volo livellato</a:t>
            </a:r>
          </a:p>
        </p:txBody>
      </p:sp>
      <p:sp>
        <p:nvSpPr>
          <p:cNvPr id="61443" name="Rectangle 3">
            <a:extLst>
              <a:ext uri="{FF2B5EF4-FFF2-40B4-BE49-F238E27FC236}">
                <a16:creationId xmlns:a16="http://schemas.microsoft.com/office/drawing/2014/main" id="{F25C74F7-53FA-48C8-9E71-345EE27547F8}"/>
              </a:ext>
            </a:extLst>
          </p:cNvPr>
          <p:cNvSpPr>
            <a:spLocks noChangeArrowheads="1"/>
          </p:cNvSpPr>
          <p:nvPr/>
        </p:nvSpPr>
        <p:spPr bwMode="auto">
          <a:xfrm>
            <a:off x="3132138" y="0"/>
            <a:ext cx="3379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t>INVILUPPO DI VOLO</a:t>
            </a:r>
            <a:r>
              <a:rPr lang="it-IT" altLang="it-IT"/>
              <a:t> </a:t>
            </a:r>
          </a:p>
        </p:txBody>
      </p:sp>
      <p:sp>
        <p:nvSpPr>
          <p:cNvPr id="61444" name="Rectangle 5">
            <a:extLst>
              <a:ext uri="{FF2B5EF4-FFF2-40B4-BE49-F238E27FC236}">
                <a16:creationId xmlns:a16="http://schemas.microsoft.com/office/drawing/2014/main" id="{97BF4359-7E5B-442E-8B92-7914C6C4751C}"/>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5" name="Rectangle 6">
            <a:extLst>
              <a:ext uri="{FF2B5EF4-FFF2-40B4-BE49-F238E27FC236}">
                <a16:creationId xmlns:a16="http://schemas.microsoft.com/office/drawing/2014/main" id="{ED489BAE-A4EC-445A-A83D-DD278146C9B3}"/>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6" name="Rectangle 7">
            <a:extLst>
              <a:ext uri="{FF2B5EF4-FFF2-40B4-BE49-F238E27FC236}">
                <a16:creationId xmlns:a16="http://schemas.microsoft.com/office/drawing/2014/main" id="{7765287F-CA1B-47F5-9478-8B3F19CB18CC}"/>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7" name="Rectangle 8">
            <a:extLst>
              <a:ext uri="{FF2B5EF4-FFF2-40B4-BE49-F238E27FC236}">
                <a16:creationId xmlns:a16="http://schemas.microsoft.com/office/drawing/2014/main" id="{75E39B24-309A-4452-8B34-57E34E9C3AF0}"/>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8" name="Rectangle 9">
            <a:extLst>
              <a:ext uri="{FF2B5EF4-FFF2-40B4-BE49-F238E27FC236}">
                <a16:creationId xmlns:a16="http://schemas.microsoft.com/office/drawing/2014/main" id="{ADA43BA4-5D51-495E-A568-06A6999AB8EB}"/>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49" name="Rectangle 10">
            <a:extLst>
              <a:ext uri="{FF2B5EF4-FFF2-40B4-BE49-F238E27FC236}">
                <a16:creationId xmlns:a16="http://schemas.microsoft.com/office/drawing/2014/main" id="{EFB77969-D372-4A8A-8FA9-971CB2DE8E37}"/>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0" name="Rectangle 11">
            <a:extLst>
              <a:ext uri="{FF2B5EF4-FFF2-40B4-BE49-F238E27FC236}">
                <a16:creationId xmlns:a16="http://schemas.microsoft.com/office/drawing/2014/main" id="{D5BE6ED4-BF0A-4C82-ADE1-4D6E459EBBB1}"/>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1" name="Rectangle 12">
            <a:extLst>
              <a:ext uri="{FF2B5EF4-FFF2-40B4-BE49-F238E27FC236}">
                <a16:creationId xmlns:a16="http://schemas.microsoft.com/office/drawing/2014/main" id="{74F5E29D-4E73-4EF6-A80D-35E4DEB3D00D}"/>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2" name="Rectangle 13">
            <a:extLst>
              <a:ext uri="{FF2B5EF4-FFF2-40B4-BE49-F238E27FC236}">
                <a16:creationId xmlns:a16="http://schemas.microsoft.com/office/drawing/2014/main" id="{59F5E290-3D68-4460-B83A-3DE2E3120D03}"/>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3" name="Rectangle 14">
            <a:extLst>
              <a:ext uri="{FF2B5EF4-FFF2-40B4-BE49-F238E27FC236}">
                <a16:creationId xmlns:a16="http://schemas.microsoft.com/office/drawing/2014/main" id="{EA835CA8-DF16-409F-B7A1-0F48F648AD56}"/>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4" name="Rectangle 15">
            <a:extLst>
              <a:ext uri="{FF2B5EF4-FFF2-40B4-BE49-F238E27FC236}">
                <a16:creationId xmlns:a16="http://schemas.microsoft.com/office/drawing/2014/main" id="{C3E4A28A-2A22-4E69-A9BB-58645BA2662A}"/>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5" name="Rectangle 16">
            <a:extLst>
              <a:ext uri="{FF2B5EF4-FFF2-40B4-BE49-F238E27FC236}">
                <a16:creationId xmlns:a16="http://schemas.microsoft.com/office/drawing/2014/main" id="{BBCDE1A8-C6A6-4A11-A96E-193C8995D2E3}"/>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6" name="Rectangle 17">
            <a:extLst>
              <a:ext uri="{FF2B5EF4-FFF2-40B4-BE49-F238E27FC236}">
                <a16:creationId xmlns:a16="http://schemas.microsoft.com/office/drawing/2014/main" id="{69571F98-9B41-4109-A8B1-22E0E2D5E122}"/>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7" name="Rectangle 18">
            <a:extLst>
              <a:ext uri="{FF2B5EF4-FFF2-40B4-BE49-F238E27FC236}">
                <a16:creationId xmlns:a16="http://schemas.microsoft.com/office/drawing/2014/main" id="{3B064D6D-E92C-4132-A40E-E18DD12C8D61}"/>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8" name="Rectangle 20">
            <a:extLst>
              <a:ext uri="{FF2B5EF4-FFF2-40B4-BE49-F238E27FC236}">
                <a16:creationId xmlns:a16="http://schemas.microsoft.com/office/drawing/2014/main" id="{D16971E2-B52F-4A74-807D-01F34233DD6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59" name="Rectangle 21">
            <a:extLst>
              <a:ext uri="{FF2B5EF4-FFF2-40B4-BE49-F238E27FC236}">
                <a16:creationId xmlns:a16="http://schemas.microsoft.com/office/drawing/2014/main" id="{E4973817-EA6A-4DF3-8879-9AEBC5BF0F2C}"/>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60" name="Rectangle 22">
            <a:extLst>
              <a:ext uri="{FF2B5EF4-FFF2-40B4-BE49-F238E27FC236}">
                <a16:creationId xmlns:a16="http://schemas.microsoft.com/office/drawing/2014/main" id="{7E1A177B-8339-4B18-A67F-8E263960775C}"/>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61" name="Segnaposto numero diapositiva 25">
            <a:extLst>
              <a:ext uri="{FF2B5EF4-FFF2-40B4-BE49-F238E27FC236}">
                <a16:creationId xmlns:a16="http://schemas.microsoft.com/office/drawing/2014/main" id="{85D5E5F1-A6ED-4B0F-88C5-504F186C15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876C57-AB6B-4DA8-9EEC-71FCA457DEE8}" type="slidenum">
              <a:rPr lang="it-IT" altLang="it-IT" sz="1400"/>
              <a:pPr eaLnBrk="1" hangingPunct="1"/>
              <a:t>57</a:t>
            </a:fld>
            <a:endParaRPr lang="it-IT" altLang="it-IT" sz="1400"/>
          </a:p>
        </p:txBody>
      </p:sp>
      <p:sp>
        <p:nvSpPr>
          <p:cNvPr id="61463" name="Text Box 26">
            <a:extLst>
              <a:ext uri="{FF2B5EF4-FFF2-40B4-BE49-F238E27FC236}">
                <a16:creationId xmlns:a16="http://schemas.microsoft.com/office/drawing/2014/main" id="{3AF340BE-2AE8-4003-BCFA-D434E7F146C8}"/>
              </a:ext>
            </a:extLst>
          </p:cNvPr>
          <p:cNvSpPr txBox="1">
            <a:spLocks noChangeArrowheads="1"/>
          </p:cNvSpPr>
          <p:nvPr/>
        </p:nvSpPr>
        <p:spPr bwMode="auto">
          <a:xfrm>
            <a:off x="0" y="344488"/>
            <a:ext cx="8786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Qui si riporta un realistico inviluppo di volo in volo livellato per il velivolo Airbus A320.</a:t>
            </a:r>
          </a:p>
        </p:txBody>
      </p:sp>
      <p:pic>
        <p:nvPicPr>
          <p:cNvPr id="61464" name="Immagine 66" descr="FlightEnv_A320-b3.tif">
            <a:extLst>
              <a:ext uri="{FF2B5EF4-FFF2-40B4-BE49-F238E27FC236}">
                <a16:creationId xmlns:a16="http://schemas.microsoft.com/office/drawing/2014/main" id="{CA0EE6D1-6520-48F3-8B52-A9C53C17AC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714375"/>
            <a:ext cx="5589587"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Rettangolo 67">
            <a:extLst>
              <a:ext uri="{FF2B5EF4-FFF2-40B4-BE49-F238E27FC236}">
                <a16:creationId xmlns:a16="http://schemas.microsoft.com/office/drawing/2014/main" id="{CD0BCA75-1F71-4B6D-B1B2-0EF4AC0FBB1A}"/>
              </a:ext>
            </a:extLst>
          </p:cNvPr>
          <p:cNvSpPr/>
          <p:nvPr/>
        </p:nvSpPr>
        <p:spPr>
          <a:xfrm>
            <a:off x="0" y="835025"/>
            <a:ext cx="3571875" cy="2062163"/>
          </a:xfrm>
          <a:prstGeom prst="rect">
            <a:avLst/>
          </a:prstGeom>
        </p:spPr>
        <p:txBody>
          <a:bodyPr>
            <a:spAutoFit/>
          </a:bodyPr>
          <a:lstStyle/>
          <a:p>
            <a:pPr algn="just">
              <a:defRPr/>
            </a:pPr>
            <a:r>
              <a:rPr lang="it-IT" sz="1600" dirty="0"/>
              <a:t>Come si vede sono riportate tutte le  limitazioni alla velocità che sono :</a:t>
            </a:r>
          </a:p>
          <a:p>
            <a:pPr marL="457200" indent="-457200" algn="just">
              <a:buFontTx/>
              <a:buAutoNum type="arabicParenBoth"/>
              <a:defRPr/>
            </a:pPr>
            <a:r>
              <a:rPr lang="it-IT" sz="1600" dirty="0" err="1"/>
              <a:t>Vel</a:t>
            </a:r>
            <a:r>
              <a:rPr lang="it-IT" sz="1600" dirty="0"/>
              <a:t>. Minima (Stallo)</a:t>
            </a:r>
          </a:p>
          <a:p>
            <a:pPr marL="457200" indent="-457200" algn="just">
              <a:buFontTx/>
              <a:buAutoNum type="arabicParenBoth"/>
              <a:defRPr/>
            </a:pPr>
            <a:r>
              <a:rPr lang="it-IT" sz="1600" dirty="0" err="1"/>
              <a:t>Vel</a:t>
            </a:r>
            <a:r>
              <a:rPr lang="it-IT" sz="1600" dirty="0"/>
              <a:t>. Max press dinamica</a:t>
            </a:r>
          </a:p>
          <a:p>
            <a:pPr marL="457200" indent="-457200" algn="just">
              <a:buFontTx/>
              <a:buAutoNum type="arabicParenBoth"/>
              <a:defRPr/>
            </a:pPr>
            <a:r>
              <a:rPr lang="it-IT" sz="1600" dirty="0" err="1"/>
              <a:t>Vel</a:t>
            </a:r>
            <a:r>
              <a:rPr lang="it-IT" sz="1600" dirty="0"/>
              <a:t>. Max (limite spinta)</a:t>
            </a:r>
          </a:p>
          <a:p>
            <a:pPr marL="457200" indent="-457200" algn="just">
              <a:buFontTx/>
              <a:buAutoNum type="arabicParenBoth"/>
              <a:defRPr/>
            </a:pPr>
            <a:r>
              <a:rPr lang="it-IT" sz="1600" dirty="0"/>
              <a:t>Massimo Mach Affondata (Dive)</a:t>
            </a:r>
          </a:p>
          <a:p>
            <a:pPr marL="457200" indent="-457200" algn="just">
              <a:buFontTx/>
              <a:buAutoNum type="arabicParenBoth"/>
              <a:defRPr/>
            </a:pPr>
            <a:r>
              <a:rPr lang="it-IT" sz="1600" dirty="0"/>
              <a:t>Limite di Buffet</a:t>
            </a:r>
          </a:p>
          <a:p>
            <a:pPr marL="457200" indent="-457200" algn="just">
              <a:defRPr/>
            </a:pPr>
            <a:r>
              <a:rPr lang="it-IT" sz="1600" dirty="0"/>
              <a:t>             (cioè onde d’urto)</a:t>
            </a:r>
          </a:p>
        </p:txBody>
      </p:sp>
      <p:sp>
        <p:nvSpPr>
          <p:cNvPr id="61466" name="Rettangolo 68">
            <a:extLst>
              <a:ext uri="{FF2B5EF4-FFF2-40B4-BE49-F238E27FC236}">
                <a16:creationId xmlns:a16="http://schemas.microsoft.com/office/drawing/2014/main" id="{0F6DEE3F-4760-41D6-B070-3B5B98C2D1B3}"/>
              </a:ext>
            </a:extLst>
          </p:cNvPr>
          <p:cNvSpPr>
            <a:spLocks noChangeArrowheads="1"/>
          </p:cNvSpPr>
          <p:nvPr/>
        </p:nvSpPr>
        <p:spPr bwMode="auto">
          <a:xfrm>
            <a:off x="5718175" y="3286125"/>
            <a:ext cx="425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(1)</a:t>
            </a:r>
          </a:p>
        </p:txBody>
      </p:sp>
      <p:sp>
        <p:nvSpPr>
          <p:cNvPr id="61467" name="Rettangolo 69">
            <a:extLst>
              <a:ext uri="{FF2B5EF4-FFF2-40B4-BE49-F238E27FC236}">
                <a16:creationId xmlns:a16="http://schemas.microsoft.com/office/drawing/2014/main" id="{85C3E8D8-EAA0-4DE0-9E06-8E9634D4C15C}"/>
              </a:ext>
            </a:extLst>
          </p:cNvPr>
          <p:cNvSpPr>
            <a:spLocks noChangeArrowheads="1"/>
          </p:cNvSpPr>
          <p:nvPr/>
        </p:nvSpPr>
        <p:spPr bwMode="auto">
          <a:xfrm>
            <a:off x="7075488" y="4500563"/>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(2)</a:t>
            </a:r>
          </a:p>
        </p:txBody>
      </p:sp>
      <p:sp>
        <p:nvSpPr>
          <p:cNvPr id="61468" name="Rettangolo 70">
            <a:extLst>
              <a:ext uri="{FF2B5EF4-FFF2-40B4-BE49-F238E27FC236}">
                <a16:creationId xmlns:a16="http://schemas.microsoft.com/office/drawing/2014/main" id="{EBFF366B-3C49-4FBE-8593-83FE40D1D084}"/>
              </a:ext>
            </a:extLst>
          </p:cNvPr>
          <p:cNvSpPr>
            <a:spLocks noChangeArrowheads="1"/>
          </p:cNvSpPr>
          <p:nvPr/>
        </p:nvSpPr>
        <p:spPr bwMode="auto">
          <a:xfrm>
            <a:off x="7432675" y="3733800"/>
            <a:ext cx="425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(3)</a:t>
            </a:r>
          </a:p>
        </p:txBody>
      </p:sp>
      <p:sp>
        <p:nvSpPr>
          <p:cNvPr id="61469" name="Rettangolo 71">
            <a:extLst>
              <a:ext uri="{FF2B5EF4-FFF2-40B4-BE49-F238E27FC236}">
                <a16:creationId xmlns:a16="http://schemas.microsoft.com/office/drawing/2014/main" id="{D5DE8FA3-3CB0-4389-B9A4-1E0C017A0C79}"/>
              </a:ext>
            </a:extLst>
          </p:cNvPr>
          <p:cNvSpPr>
            <a:spLocks noChangeArrowheads="1"/>
          </p:cNvSpPr>
          <p:nvPr/>
        </p:nvSpPr>
        <p:spPr bwMode="auto">
          <a:xfrm>
            <a:off x="7715250" y="3519488"/>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(4)</a:t>
            </a:r>
          </a:p>
        </p:txBody>
      </p:sp>
      <p:sp>
        <p:nvSpPr>
          <p:cNvPr id="61470" name="Rettangolo 72">
            <a:extLst>
              <a:ext uri="{FF2B5EF4-FFF2-40B4-BE49-F238E27FC236}">
                <a16:creationId xmlns:a16="http://schemas.microsoft.com/office/drawing/2014/main" id="{3C21DC78-7DD0-4351-9B80-C8BD67FE17FA}"/>
              </a:ext>
            </a:extLst>
          </p:cNvPr>
          <p:cNvSpPr>
            <a:spLocks noChangeArrowheads="1"/>
          </p:cNvSpPr>
          <p:nvPr/>
        </p:nvSpPr>
        <p:spPr bwMode="auto">
          <a:xfrm>
            <a:off x="7500938" y="1804988"/>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(5)</a:t>
            </a:r>
          </a:p>
        </p:txBody>
      </p:sp>
      <p:pic>
        <p:nvPicPr>
          <p:cNvPr id="61471" name="Immagine 73" descr="A320_15.jpg">
            <a:extLst>
              <a:ext uri="{FF2B5EF4-FFF2-40B4-BE49-F238E27FC236}">
                <a16:creationId xmlns:a16="http://schemas.microsoft.com/office/drawing/2014/main" id="{DACD7350-FDA6-4855-B44B-41171ACE61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4214813"/>
            <a:ext cx="327342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igura a mano libera 75">
            <a:extLst>
              <a:ext uri="{FF2B5EF4-FFF2-40B4-BE49-F238E27FC236}">
                <a16:creationId xmlns:a16="http://schemas.microsoft.com/office/drawing/2014/main" id="{EFF9D0B6-A5D3-449E-AA54-5BC5BCFED6D0}"/>
              </a:ext>
            </a:extLst>
          </p:cNvPr>
          <p:cNvSpPr/>
          <p:nvPr/>
        </p:nvSpPr>
        <p:spPr>
          <a:xfrm>
            <a:off x="2300288" y="5214938"/>
            <a:ext cx="985837" cy="654050"/>
          </a:xfrm>
          <a:custGeom>
            <a:avLst/>
            <a:gdLst>
              <a:gd name="connsiteX0" fmla="*/ 0 w 914400"/>
              <a:gd name="connsiteY0" fmla="*/ 583324 h 583324"/>
              <a:gd name="connsiteX1" fmla="*/ 331075 w 914400"/>
              <a:gd name="connsiteY1" fmla="*/ 315310 h 583324"/>
              <a:gd name="connsiteX2" fmla="*/ 567558 w 914400"/>
              <a:gd name="connsiteY2" fmla="*/ 157655 h 583324"/>
              <a:gd name="connsiteX3" fmla="*/ 725213 w 914400"/>
              <a:gd name="connsiteY3" fmla="*/ 78828 h 583324"/>
              <a:gd name="connsiteX4" fmla="*/ 914400 w 914400"/>
              <a:gd name="connsiteY4" fmla="*/ 0 h 583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583324">
                <a:moveTo>
                  <a:pt x="0" y="583324"/>
                </a:moveTo>
                <a:cubicBezTo>
                  <a:pt x="118241" y="484789"/>
                  <a:pt x="236482" y="386255"/>
                  <a:pt x="331075" y="315310"/>
                </a:cubicBezTo>
                <a:cubicBezTo>
                  <a:pt x="425668" y="244365"/>
                  <a:pt x="501868" y="197069"/>
                  <a:pt x="567558" y="157655"/>
                </a:cubicBezTo>
                <a:cubicBezTo>
                  <a:pt x="633248" y="118241"/>
                  <a:pt x="667406" y="105104"/>
                  <a:pt x="725213" y="78828"/>
                </a:cubicBezTo>
                <a:cubicBezTo>
                  <a:pt x="783020" y="52552"/>
                  <a:pt x="848710" y="26276"/>
                  <a:pt x="914400" y="0"/>
                </a:cubicBezTo>
              </a:path>
            </a:pathLst>
          </a:cu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1473" name="Rettangolo 76">
            <a:extLst>
              <a:ext uri="{FF2B5EF4-FFF2-40B4-BE49-F238E27FC236}">
                <a16:creationId xmlns:a16="http://schemas.microsoft.com/office/drawing/2014/main" id="{718250D2-4B39-40B4-B82D-3D13FDD13432}"/>
              </a:ext>
            </a:extLst>
          </p:cNvPr>
          <p:cNvSpPr>
            <a:spLocks noChangeArrowheads="1"/>
          </p:cNvSpPr>
          <p:nvPr/>
        </p:nvSpPr>
        <p:spPr bwMode="auto">
          <a:xfrm>
            <a:off x="2432050" y="5357813"/>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2</a:t>
            </a:r>
          </a:p>
        </p:txBody>
      </p:sp>
      <p:sp>
        <p:nvSpPr>
          <p:cNvPr id="61474" name="Rettangolo 77">
            <a:extLst>
              <a:ext uri="{FF2B5EF4-FFF2-40B4-BE49-F238E27FC236}">
                <a16:creationId xmlns:a16="http://schemas.microsoft.com/office/drawing/2014/main" id="{5ABFD864-B859-4135-A908-F1EBA822B32A}"/>
              </a:ext>
            </a:extLst>
          </p:cNvPr>
          <p:cNvSpPr>
            <a:spLocks noChangeArrowheads="1"/>
          </p:cNvSpPr>
          <p:nvPr/>
        </p:nvSpPr>
        <p:spPr bwMode="auto">
          <a:xfrm>
            <a:off x="2932113" y="4714875"/>
            <a:ext cx="425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3</a:t>
            </a:r>
          </a:p>
        </p:txBody>
      </p:sp>
      <p:cxnSp>
        <p:nvCxnSpPr>
          <p:cNvPr id="80" name="Connettore 1 79">
            <a:extLst>
              <a:ext uri="{FF2B5EF4-FFF2-40B4-BE49-F238E27FC236}">
                <a16:creationId xmlns:a16="http://schemas.microsoft.com/office/drawing/2014/main" id="{E6A94990-0E23-43E0-BF4F-F631EF2E2DC9}"/>
              </a:ext>
            </a:extLst>
          </p:cNvPr>
          <p:cNvCxnSpPr/>
          <p:nvPr/>
        </p:nvCxnSpPr>
        <p:spPr>
          <a:xfrm rot="5400000" flipH="1" flipV="1">
            <a:off x="2428081" y="5215732"/>
            <a:ext cx="1571625" cy="1588"/>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476" name="Rettangolo 80">
            <a:extLst>
              <a:ext uri="{FF2B5EF4-FFF2-40B4-BE49-F238E27FC236}">
                <a16:creationId xmlns:a16="http://schemas.microsoft.com/office/drawing/2014/main" id="{2CAA2C2B-0AF8-4F0D-80A5-D53FC00987DC}"/>
              </a:ext>
            </a:extLst>
          </p:cNvPr>
          <p:cNvSpPr>
            <a:spLocks noChangeArrowheads="1"/>
          </p:cNvSpPr>
          <p:nvPr/>
        </p:nvSpPr>
        <p:spPr bwMode="auto">
          <a:xfrm>
            <a:off x="3146425" y="4357688"/>
            <a:ext cx="425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4</a:t>
            </a:r>
          </a:p>
        </p:txBody>
      </p:sp>
      <p:sp>
        <p:nvSpPr>
          <p:cNvPr id="61477" name="Rettangolo 81">
            <a:extLst>
              <a:ext uri="{FF2B5EF4-FFF2-40B4-BE49-F238E27FC236}">
                <a16:creationId xmlns:a16="http://schemas.microsoft.com/office/drawing/2014/main" id="{CFBCCE28-0811-41D9-BB96-994AE65E549C}"/>
              </a:ext>
            </a:extLst>
          </p:cNvPr>
          <p:cNvSpPr>
            <a:spLocks noChangeArrowheads="1"/>
          </p:cNvSpPr>
          <p:nvPr/>
        </p:nvSpPr>
        <p:spPr bwMode="auto">
          <a:xfrm>
            <a:off x="131763" y="3071813"/>
            <a:ext cx="3225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t>La limitazione dovuta alla pressione dinamica (2) nasce dall’esigenza di evitare danni strutturali al velivolo</a:t>
            </a:r>
          </a:p>
        </p:txBody>
      </p:sp>
      <p:sp>
        <p:nvSpPr>
          <p:cNvPr id="38" name="Segnaposto piè di pagina 4">
            <a:extLst>
              <a:ext uri="{FF2B5EF4-FFF2-40B4-BE49-F238E27FC236}">
                <a16:creationId xmlns:a16="http://schemas.microsoft.com/office/drawing/2014/main" id="{DABD1F86-3EAE-4FBE-AF4D-007ABD771AF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BF27C09-CC48-49A1-8A0E-A4D0151C92C5}"/>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62467" name="Rectangle 3">
            <a:extLst>
              <a:ext uri="{FF2B5EF4-FFF2-40B4-BE49-F238E27FC236}">
                <a16:creationId xmlns:a16="http://schemas.microsoft.com/office/drawing/2014/main" id="{BC932556-710E-4CD0-9AA8-EE83E0A8D6B1}"/>
              </a:ext>
            </a:extLst>
          </p:cNvPr>
          <p:cNvSpPr>
            <a:spLocks noChangeArrowheads="1"/>
          </p:cNvSpPr>
          <p:nvPr/>
        </p:nvSpPr>
        <p:spPr bwMode="auto">
          <a:xfrm>
            <a:off x="3132138" y="0"/>
            <a:ext cx="4897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INVILUPPO DI VOLO</a:t>
            </a:r>
            <a:r>
              <a:rPr lang="it-IT" altLang="it-IT" sz="1800"/>
              <a:t>  (Caso Velivolo ad Elica)</a:t>
            </a:r>
          </a:p>
        </p:txBody>
      </p:sp>
      <p:sp>
        <p:nvSpPr>
          <p:cNvPr id="62468" name="Rectangle 4">
            <a:extLst>
              <a:ext uri="{FF2B5EF4-FFF2-40B4-BE49-F238E27FC236}">
                <a16:creationId xmlns:a16="http://schemas.microsoft.com/office/drawing/2014/main" id="{7D16A74C-9FA3-40F0-A593-2BD07A9EB037}"/>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69" name="Rectangle 5">
            <a:extLst>
              <a:ext uri="{FF2B5EF4-FFF2-40B4-BE49-F238E27FC236}">
                <a16:creationId xmlns:a16="http://schemas.microsoft.com/office/drawing/2014/main" id="{30E3404C-E42C-4425-8D94-13CCA99B073E}"/>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0" name="Rectangle 6">
            <a:extLst>
              <a:ext uri="{FF2B5EF4-FFF2-40B4-BE49-F238E27FC236}">
                <a16:creationId xmlns:a16="http://schemas.microsoft.com/office/drawing/2014/main" id="{448FFBAD-A4CA-48A7-86CD-A9255BB0B80F}"/>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1" name="Rectangle 7">
            <a:extLst>
              <a:ext uri="{FF2B5EF4-FFF2-40B4-BE49-F238E27FC236}">
                <a16:creationId xmlns:a16="http://schemas.microsoft.com/office/drawing/2014/main" id="{93DB7514-E726-48C0-ADB9-03F160AB8596}"/>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2" name="Rectangle 8">
            <a:extLst>
              <a:ext uri="{FF2B5EF4-FFF2-40B4-BE49-F238E27FC236}">
                <a16:creationId xmlns:a16="http://schemas.microsoft.com/office/drawing/2014/main" id="{87917226-9F99-4221-93C4-0BB332809054}"/>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3" name="Rectangle 9">
            <a:extLst>
              <a:ext uri="{FF2B5EF4-FFF2-40B4-BE49-F238E27FC236}">
                <a16:creationId xmlns:a16="http://schemas.microsoft.com/office/drawing/2014/main" id="{3EFC50BF-AE13-456D-BE39-C14D681D9FC9}"/>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4" name="Rectangle 10">
            <a:extLst>
              <a:ext uri="{FF2B5EF4-FFF2-40B4-BE49-F238E27FC236}">
                <a16:creationId xmlns:a16="http://schemas.microsoft.com/office/drawing/2014/main" id="{62116A60-86F1-4D15-945F-6FF239753EED}"/>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5" name="Rectangle 11">
            <a:extLst>
              <a:ext uri="{FF2B5EF4-FFF2-40B4-BE49-F238E27FC236}">
                <a16:creationId xmlns:a16="http://schemas.microsoft.com/office/drawing/2014/main" id="{FD2E8F8C-95BB-471C-B7E6-75BE26CD983B}"/>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6" name="Rectangle 12">
            <a:extLst>
              <a:ext uri="{FF2B5EF4-FFF2-40B4-BE49-F238E27FC236}">
                <a16:creationId xmlns:a16="http://schemas.microsoft.com/office/drawing/2014/main" id="{C31F56EB-6589-4D57-BF83-01F263F306CF}"/>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7" name="Rectangle 13">
            <a:extLst>
              <a:ext uri="{FF2B5EF4-FFF2-40B4-BE49-F238E27FC236}">
                <a16:creationId xmlns:a16="http://schemas.microsoft.com/office/drawing/2014/main" id="{1DB18622-4EFD-464F-9B89-F20F0C2EFEE8}"/>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8" name="Rectangle 14">
            <a:extLst>
              <a:ext uri="{FF2B5EF4-FFF2-40B4-BE49-F238E27FC236}">
                <a16:creationId xmlns:a16="http://schemas.microsoft.com/office/drawing/2014/main" id="{D8A40D68-EFE7-440D-80D2-90247EBF069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79" name="Rectangle 15">
            <a:extLst>
              <a:ext uri="{FF2B5EF4-FFF2-40B4-BE49-F238E27FC236}">
                <a16:creationId xmlns:a16="http://schemas.microsoft.com/office/drawing/2014/main" id="{42D9EB29-0AD0-4B67-8B06-CD47273246F9}"/>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0" name="Rectangle 16">
            <a:extLst>
              <a:ext uri="{FF2B5EF4-FFF2-40B4-BE49-F238E27FC236}">
                <a16:creationId xmlns:a16="http://schemas.microsoft.com/office/drawing/2014/main" id="{8C3E0918-F318-4716-A2C6-7237BAB3827B}"/>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1" name="Rectangle 17">
            <a:extLst>
              <a:ext uri="{FF2B5EF4-FFF2-40B4-BE49-F238E27FC236}">
                <a16:creationId xmlns:a16="http://schemas.microsoft.com/office/drawing/2014/main" id="{FE945308-5E37-4602-91D3-C75C98B6324A}"/>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2" name="Rectangle 18">
            <a:extLst>
              <a:ext uri="{FF2B5EF4-FFF2-40B4-BE49-F238E27FC236}">
                <a16:creationId xmlns:a16="http://schemas.microsoft.com/office/drawing/2014/main" id="{15D3EDDF-B478-46BF-8C87-A87E788851FB}"/>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3" name="Rectangle 19">
            <a:extLst>
              <a:ext uri="{FF2B5EF4-FFF2-40B4-BE49-F238E27FC236}">
                <a16:creationId xmlns:a16="http://schemas.microsoft.com/office/drawing/2014/main" id="{91A22153-654C-4DCC-9BD2-8985DEB107AD}"/>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2484" name="Text Box 22">
            <a:extLst>
              <a:ext uri="{FF2B5EF4-FFF2-40B4-BE49-F238E27FC236}">
                <a16:creationId xmlns:a16="http://schemas.microsoft.com/office/drawing/2014/main" id="{3C7940FE-7ED7-4E2D-A486-EC12EDD0101F}"/>
              </a:ext>
            </a:extLst>
          </p:cNvPr>
          <p:cNvSpPr txBox="1">
            <a:spLocks noChangeArrowheads="1"/>
          </p:cNvSpPr>
          <p:nvPr/>
        </p:nvSpPr>
        <p:spPr bwMode="auto">
          <a:xfrm>
            <a:off x="179388" y="476250"/>
            <a:ext cx="22050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VELIVOLO </a:t>
            </a:r>
          </a:p>
          <a:p>
            <a:pPr eaLnBrk="1" hangingPunct="1"/>
            <a:r>
              <a:rPr lang="it-IT" altLang="it-IT"/>
              <a:t>Beechcraft KAir</a:t>
            </a:r>
          </a:p>
        </p:txBody>
      </p:sp>
      <p:pic>
        <p:nvPicPr>
          <p:cNvPr id="62485" name="Picture 26">
            <a:extLst>
              <a:ext uri="{FF2B5EF4-FFF2-40B4-BE49-F238E27FC236}">
                <a16:creationId xmlns:a16="http://schemas.microsoft.com/office/drawing/2014/main" id="{DA8775B9-15FD-4950-98F2-1535AF2B4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341438"/>
            <a:ext cx="54737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Picture 27">
            <a:extLst>
              <a:ext uri="{FF2B5EF4-FFF2-40B4-BE49-F238E27FC236}">
                <a16:creationId xmlns:a16="http://schemas.microsoft.com/office/drawing/2014/main" id="{94F1AC65-1522-400B-83D2-1B1EB8DBB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404813"/>
            <a:ext cx="43243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7" name="Segnaposto numero diapositiva 22">
            <a:extLst>
              <a:ext uri="{FF2B5EF4-FFF2-40B4-BE49-F238E27FC236}">
                <a16:creationId xmlns:a16="http://schemas.microsoft.com/office/drawing/2014/main" id="{089A0403-BCAA-41E8-A5AA-4014DCE98D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1315B1-1899-4D85-B42C-F877EAF5796B}" type="slidenum">
              <a:rPr lang="it-IT" altLang="it-IT" sz="1400"/>
              <a:pPr eaLnBrk="1" hangingPunct="1"/>
              <a:t>58</a:t>
            </a:fld>
            <a:endParaRPr lang="it-IT" altLang="it-IT" sz="1400"/>
          </a:p>
        </p:txBody>
      </p:sp>
      <p:sp>
        <p:nvSpPr>
          <p:cNvPr id="62489" name="Rettangolo 24">
            <a:extLst>
              <a:ext uri="{FF2B5EF4-FFF2-40B4-BE49-F238E27FC236}">
                <a16:creationId xmlns:a16="http://schemas.microsoft.com/office/drawing/2014/main" id="{0A873DE8-58FB-4DE2-8989-D153F1CD7859}"/>
              </a:ext>
            </a:extLst>
          </p:cNvPr>
          <p:cNvSpPr>
            <a:spLocks noChangeArrowheads="1"/>
          </p:cNvSpPr>
          <p:nvPr/>
        </p:nvSpPr>
        <p:spPr bwMode="auto">
          <a:xfrm>
            <a:off x="5643563" y="2928938"/>
            <a:ext cx="2357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Velocità minima di sostentamento in volo livellato (Vel di stallo )</a:t>
            </a:r>
          </a:p>
          <a:p>
            <a:pPr algn="just" eaLnBrk="1" hangingPunct="1"/>
            <a:r>
              <a:rPr lang="it-IT" altLang="it-IT" sz="1800"/>
              <a:t>(TAS)</a:t>
            </a:r>
          </a:p>
        </p:txBody>
      </p:sp>
      <p:sp>
        <p:nvSpPr>
          <p:cNvPr id="26" name="Line 28">
            <a:extLst>
              <a:ext uri="{FF2B5EF4-FFF2-40B4-BE49-F238E27FC236}">
                <a16:creationId xmlns:a16="http://schemas.microsoft.com/office/drawing/2014/main" id="{DFD25AA6-57BC-44CC-9DA2-31B8DE07F057}"/>
              </a:ext>
            </a:extLst>
          </p:cNvPr>
          <p:cNvSpPr>
            <a:spLocks noChangeShapeType="1"/>
          </p:cNvSpPr>
          <p:nvPr/>
        </p:nvSpPr>
        <p:spPr bwMode="auto">
          <a:xfrm flipH="1">
            <a:off x="2571750" y="3214688"/>
            <a:ext cx="3143250" cy="1214437"/>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it-IT"/>
          </a:p>
        </p:txBody>
      </p:sp>
      <p:sp>
        <p:nvSpPr>
          <p:cNvPr id="62491" name="Rettangolo 26">
            <a:extLst>
              <a:ext uri="{FF2B5EF4-FFF2-40B4-BE49-F238E27FC236}">
                <a16:creationId xmlns:a16="http://schemas.microsoft.com/office/drawing/2014/main" id="{16C114F3-D91D-4F41-A4D3-C140C3920FBF}"/>
              </a:ext>
            </a:extLst>
          </p:cNvPr>
          <p:cNvSpPr>
            <a:spLocks noChangeArrowheads="1"/>
          </p:cNvSpPr>
          <p:nvPr/>
        </p:nvSpPr>
        <p:spPr bwMode="auto">
          <a:xfrm>
            <a:off x="6143625" y="4500563"/>
            <a:ext cx="2786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Velocità massima equilibrio volo livellato (con motore al massimo grado ammissione fi) (TAS)</a:t>
            </a:r>
          </a:p>
        </p:txBody>
      </p:sp>
      <p:sp>
        <p:nvSpPr>
          <p:cNvPr id="28" name="Line 28">
            <a:extLst>
              <a:ext uri="{FF2B5EF4-FFF2-40B4-BE49-F238E27FC236}">
                <a16:creationId xmlns:a16="http://schemas.microsoft.com/office/drawing/2014/main" id="{9F666511-14CB-436A-9A8F-E90F7C721693}"/>
              </a:ext>
            </a:extLst>
          </p:cNvPr>
          <p:cNvSpPr>
            <a:spLocks noChangeShapeType="1"/>
          </p:cNvSpPr>
          <p:nvPr/>
        </p:nvSpPr>
        <p:spPr bwMode="auto">
          <a:xfrm flipH="1" flipV="1">
            <a:off x="4714875" y="4429125"/>
            <a:ext cx="1500188" cy="357188"/>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pPr>
              <a:defRPr/>
            </a:pPr>
            <a:endParaRPr lang="it-IT"/>
          </a:p>
        </p:txBody>
      </p:sp>
      <p:sp>
        <p:nvSpPr>
          <p:cNvPr id="29" name="Segnaposto piè di pagina 4">
            <a:extLst>
              <a:ext uri="{FF2B5EF4-FFF2-40B4-BE49-F238E27FC236}">
                <a16:creationId xmlns:a16="http://schemas.microsoft.com/office/drawing/2014/main" id="{A6641B9D-4B1F-469A-9FCA-6A970EBD0C52}"/>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6CDE77-8E95-45B2-AA06-CA2F69B239CD}"/>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63491" name="Rectangle 4">
            <a:extLst>
              <a:ext uri="{FF2B5EF4-FFF2-40B4-BE49-F238E27FC236}">
                <a16:creationId xmlns:a16="http://schemas.microsoft.com/office/drawing/2014/main" id="{393DE0B2-D156-4D29-A54B-239B9E8C998C}"/>
              </a:ext>
            </a:extLst>
          </p:cNvPr>
          <p:cNvSpPr>
            <a:spLocks noChangeArrowheads="1"/>
          </p:cNvSpPr>
          <p:nvPr/>
        </p:nvSpPr>
        <p:spPr bwMode="auto">
          <a:xfrm>
            <a:off x="0" y="381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2" name="Rectangle 5">
            <a:extLst>
              <a:ext uri="{FF2B5EF4-FFF2-40B4-BE49-F238E27FC236}">
                <a16:creationId xmlns:a16="http://schemas.microsoft.com/office/drawing/2014/main" id="{445F07F6-FC02-4AF6-B191-428C20F4B033}"/>
              </a:ext>
            </a:extLst>
          </p:cNvPr>
          <p:cNvSpPr>
            <a:spLocks noChangeArrowheads="1"/>
          </p:cNvSpPr>
          <p:nvPr/>
        </p:nvSpPr>
        <p:spPr bwMode="auto">
          <a:xfrm>
            <a:off x="0" y="381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3" name="Rectangle 6">
            <a:extLst>
              <a:ext uri="{FF2B5EF4-FFF2-40B4-BE49-F238E27FC236}">
                <a16:creationId xmlns:a16="http://schemas.microsoft.com/office/drawing/2014/main" id="{9ACF3E5A-2260-48B1-BDC4-2721835D6092}"/>
              </a:ext>
            </a:extLst>
          </p:cNvPr>
          <p:cNvSpPr>
            <a:spLocks noChangeArrowheads="1"/>
          </p:cNvSpPr>
          <p:nvPr/>
        </p:nvSpPr>
        <p:spPr bwMode="auto">
          <a:xfrm>
            <a:off x="0" y="378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4" name="Rectangle 7">
            <a:extLst>
              <a:ext uri="{FF2B5EF4-FFF2-40B4-BE49-F238E27FC236}">
                <a16:creationId xmlns:a16="http://schemas.microsoft.com/office/drawing/2014/main" id="{C7A07A03-9D0B-4069-BFCF-2C0A990D41DF}"/>
              </a:ext>
            </a:extLst>
          </p:cNvPr>
          <p:cNvSpPr>
            <a:spLocks noChangeArrowheads="1"/>
          </p:cNvSpPr>
          <p:nvPr/>
        </p:nvSpPr>
        <p:spPr bwMode="auto">
          <a:xfrm>
            <a:off x="0" y="3787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5" name="Rectangle 8">
            <a:extLst>
              <a:ext uri="{FF2B5EF4-FFF2-40B4-BE49-F238E27FC236}">
                <a16:creationId xmlns:a16="http://schemas.microsoft.com/office/drawing/2014/main" id="{595296C2-3D5F-45AC-AD3F-C64CAD727A5A}"/>
              </a:ext>
            </a:extLst>
          </p:cNvPr>
          <p:cNvSpPr>
            <a:spLocks noChangeArrowheads="1"/>
          </p:cNvSpPr>
          <p:nvPr/>
        </p:nvSpPr>
        <p:spPr bwMode="auto">
          <a:xfrm>
            <a:off x="0" y="3844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6" name="Rectangle 9">
            <a:extLst>
              <a:ext uri="{FF2B5EF4-FFF2-40B4-BE49-F238E27FC236}">
                <a16:creationId xmlns:a16="http://schemas.microsoft.com/office/drawing/2014/main" id="{2D1F157B-E75E-4108-A941-EAC2EC418D1C}"/>
              </a:ext>
            </a:extLst>
          </p:cNvPr>
          <p:cNvSpPr>
            <a:spLocks noChangeArrowheads="1"/>
          </p:cNvSpPr>
          <p:nvPr/>
        </p:nvSpPr>
        <p:spPr bwMode="auto">
          <a:xfrm>
            <a:off x="0" y="3702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7" name="Rectangle 10">
            <a:extLst>
              <a:ext uri="{FF2B5EF4-FFF2-40B4-BE49-F238E27FC236}">
                <a16:creationId xmlns:a16="http://schemas.microsoft.com/office/drawing/2014/main" id="{521C204E-F832-4B88-BE30-3F160E19FD25}"/>
              </a:ext>
            </a:extLst>
          </p:cNvPr>
          <p:cNvSpPr>
            <a:spLocks noChangeArrowheads="1"/>
          </p:cNvSpPr>
          <p:nvPr/>
        </p:nvSpPr>
        <p:spPr bwMode="auto">
          <a:xfrm>
            <a:off x="0" y="3825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8" name="Rectangle 11">
            <a:extLst>
              <a:ext uri="{FF2B5EF4-FFF2-40B4-BE49-F238E27FC236}">
                <a16:creationId xmlns:a16="http://schemas.microsoft.com/office/drawing/2014/main" id="{E462ADA4-56DD-4F7E-BEA9-B7B2CDF5FB3B}"/>
              </a:ext>
            </a:extLst>
          </p:cNvPr>
          <p:cNvSpPr>
            <a:spLocks noChangeArrowheads="1"/>
          </p:cNvSpPr>
          <p:nvPr/>
        </p:nvSpPr>
        <p:spPr bwMode="auto">
          <a:xfrm>
            <a:off x="0" y="3711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499" name="Rectangle 12">
            <a:extLst>
              <a:ext uri="{FF2B5EF4-FFF2-40B4-BE49-F238E27FC236}">
                <a16:creationId xmlns:a16="http://schemas.microsoft.com/office/drawing/2014/main" id="{CD4C320B-46D4-499D-9CB5-51D0897789CA}"/>
              </a:ext>
            </a:extLst>
          </p:cNvPr>
          <p:cNvSpPr>
            <a:spLocks noChangeArrowheads="1"/>
          </p:cNvSpPr>
          <p:nvPr/>
        </p:nvSpPr>
        <p:spPr bwMode="auto">
          <a:xfrm>
            <a:off x="0" y="3806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0" name="Rectangle 13">
            <a:extLst>
              <a:ext uri="{FF2B5EF4-FFF2-40B4-BE49-F238E27FC236}">
                <a16:creationId xmlns:a16="http://schemas.microsoft.com/office/drawing/2014/main" id="{58652183-A259-44D7-AFC1-3B7D7B106343}"/>
              </a:ext>
            </a:extLst>
          </p:cNvPr>
          <p:cNvSpPr>
            <a:spLocks noChangeArrowheads="1"/>
          </p:cNvSpPr>
          <p:nvPr/>
        </p:nvSpPr>
        <p:spPr bwMode="auto">
          <a:xfrm>
            <a:off x="0" y="3198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1" name="Rectangle 14">
            <a:extLst>
              <a:ext uri="{FF2B5EF4-FFF2-40B4-BE49-F238E27FC236}">
                <a16:creationId xmlns:a16="http://schemas.microsoft.com/office/drawing/2014/main" id="{24869529-225D-4012-8499-91A914450F14}"/>
              </a:ext>
            </a:extLst>
          </p:cNvPr>
          <p:cNvSpPr>
            <a:spLocks noChangeArrowheads="1"/>
          </p:cNvSpPr>
          <p:nvPr/>
        </p:nvSpPr>
        <p:spPr bwMode="auto">
          <a:xfrm>
            <a:off x="0" y="383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2" name="Rectangle 15">
            <a:extLst>
              <a:ext uri="{FF2B5EF4-FFF2-40B4-BE49-F238E27FC236}">
                <a16:creationId xmlns:a16="http://schemas.microsoft.com/office/drawing/2014/main" id="{12DF2221-8E54-491B-AD6B-4B569CED94D6}"/>
              </a:ext>
            </a:extLst>
          </p:cNvPr>
          <p:cNvSpPr>
            <a:spLocks noChangeArrowheads="1"/>
          </p:cNvSpPr>
          <p:nvPr/>
        </p:nvSpPr>
        <p:spPr bwMode="auto">
          <a:xfrm>
            <a:off x="0" y="3835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3" name="Rectangle 16">
            <a:extLst>
              <a:ext uri="{FF2B5EF4-FFF2-40B4-BE49-F238E27FC236}">
                <a16:creationId xmlns:a16="http://schemas.microsoft.com/office/drawing/2014/main" id="{59DAF409-D823-4CB9-BC0B-D4849D0FE134}"/>
              </a:ext>
            </a:extLst>
          </p:cNvPr>
          <p:cNvSpPr>
            <a:spLocks noChangeArrowheads="1"/>
          </p:cNvSpPr>
          <p:nvPr/>
        </p:nvSpPr>
        <p:spPr bwMode="auto">
          <a:xfrm>
            <a:off x="0" y="3783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4" name="Rectangle 17">
            <a:extLst>
              <a:ext uri="{FF2B5EF4-FFF2-40B4-BE49-F238E27FC236}">
                <a16:creationId xmlns:a16="http://schemas.microsoft.com/office/drawing/2014/main" id="{656DC9C9-76BD-4369-8A97-4C9D656F2368}"/>
              </a:ext>
            </a:extLst>
          </p:cNvPr>
          <p:cNvSpPr>
            <a:spLocks noChangeArrowheads="1"/>
          </p:cNvSpPr>
          <p:nvPr/>
        </p:nvSpPr>
        <p:spPr bwMode="auto">
          <a:xfrm>
            <a:off x="0" y="3535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5" name="Rectangle 18">
            <a:extLst>
              <a:ext uri="{FF2B5EF4-FFF2-40B4-BE49-F238E27FC236}">
                <a16:creationId xmlns:a16="http://schemas.microsoft.com/office/drawing/2014/main" id="{2D5E88E0-46FC-4EC6-8533-F26D7210D2EE}"/>
              </a:ext>
            </a:extLst>
          </p:cNvPr>
          <p:cNvSpPr>
            <a:spLocks noChangeArrowheads="1"/>
          </p:cNvSpPr>
          <p:nvPr/>
        </p:nvSpPr>
        <p:spPr bwMode="auto">
          <a:xfrm>
            <a:off x="0" y="3854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6" name="Rectangle 19">
            <a:extLst>
              <a:ext uri="{FF2B5EF4-FFF2-40B4-BE49-F238E27FC236}">
                <a16:creationId xmlns:a16="http://schemas.microsoft.com/office/drawing/2014/main" id="{68DD40F5-C942-4923-B5FD-D77B8AA98565}"/>
              </a:ext>
            </a:extLst>
          </p:cNvPr>
          <p:cNvSpPr>
            <a:spLocks noChangeArrowheads="1"/>
          </p:cNvSpPr>
          <p:nvPr/>
        </p:nvSpPr>
        <p:spPr bwMode="auto">
          <a:xfrm>
            <a:off x="0" y="3930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3507" name="Text Box 22">
            <a:extLst>
              <a:ext uri="{FF2B5EF4-FFF2-40B4-BE49-F238E27FC236}">
                <a16:creationId xmlns:a16="http://schemas.microsoft.com/office/drawing/2014/main" id="{38E78B30-D18A-4B53-B380-C82952B0B106}"/>
              </a:ext>
            </a:extLst>
          </p:cNvPr>
          <p:cNvSpPr txBox="1">
            <a:spLocks noChangeArrowheads="1"/>
          </p:cNvSpPr>
          <p:nvPr/>
        </p:nvSpPr>
        <p:spPr bwMode="auto">
          <a:xfrm>
            <a:off x="428625" y="2143125"/>
            <a:ext cx="7439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L’inviluppo di volo di un velivolo può essere anche espresso in CAS (EAS)</a:t>
            </a:r>
          </a:p>
        </p:txBody>
      </p:sp>
      <p:sp>
        <p:nvSpPr>
          <p:cNvPr id="63508" name="Segnaposto numero diapositiva 22">
            <a:extLst>
              <a:ext uri="{FF2B5EF4-FFF2-40B4-BE49-F238E27FC236}">
                <a16:creationId xmlns:a16="http://schemas.microsoft.com/office/drawing/2014/main" id="{479DE945-AF1A-4EA0-BCDA-54621D474A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7AB447-A76B-415F-9592-CEB1CBA2011F}" type="slidenum">
              <a:rPr lang="it-IT" altLang="it-IT" sz="1400"/>
              <a:pPr eaLnBrk="1" hangingPunct="1"/>
              <a:t>59</a:t>
            </a:fld>
            <a:endParaRPr lang="it-IT" altLang="it-IT" sz="1400"/>
          </a:p>
        </p:txBody>
      </p:sp>
      <p:sp>
        <p:nvSpPr>
          <p:cNvPr id="63510" name="Rettangolo 30">
            <a:extLst>
              <a:ext uri="{FF2B5EF4-FFF2-40B4-BE49-F238E27FC236}">
                <a16:creationId xmlns:a16="http://schemas.microsoft.com/office/drawing/2014/main" id="{923B1C16-4565-4CAA-B5C8-A7B78BEECC79}"/>
              </a:ext>
            </a:extLst>
          </p:cNvPr>
          <p:cNvSpPr>
            <a:spLocks noChangeArrowheads="1"/>
          </p:cNvSpPr>
          <p:nvPr/>
        </p:nvSpPr>
        <p:spPr bwMode="auto">
          <a:xfrm>
            <a:off x="500063" y="428625"/>
            <a:ext cx="5456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u="sng"/>
              <a:t>Esempio inviluppo di volo per il velivolo ATR72 </a:t>
            </a:r>
            <a:endParaRPr lang="it-IT" altLang="it-IT" sz="2000" u="sng"/>
          </a:p>
        </p:txBody>
      </p:sp>
      <p:sp>
        <p:nvSpPr>
          <p:cNvPr id="63511" name="Rettangolo 33">
            <a:extLst>
              <a:ext uri="{FF2B5EF4-FFF2-40B4-BE49-F238E27FC236}">
                <a16:creationId xmlns:a16="http://schemas.microsoft.com/office/drawing/2014/main" id="{D92B3916-3DF9-45D4-9AE9-EF37BFE0B080}"/>
              </a:ext>
            </a:extLst>
          </p:cNvPr>
          <p:cNvSpPr>
            <a:spLocks noChangeArrowheads="1"/>
          </p:cNvSpPr>
          <p:nvPr/>
        </p:nvSpPr>
        <p:spPr bwMode="auto">
          <a:xfrm>
            <a:off x="142875" y="4714875"/>
            <a:ext cx="8858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nota come la CAS non dipende dalla quota ed infatti la velocità di stallo CAS (quella che avverte il pilota) è sempre la stessa indipendentemente dalla quota.</a:t>
            </a:r>
          </a:p>
        </p:txBody>
      </p:sp>
      <p:sp>
        <p:nvSpPr>
          <p:cNvPr id="63512" name="Rettangolo 40">
            <a:extLst>
              <a:ext uri="{FF2B5EF4-FFF2-40B4-BE49-F238E27FC236}">
                <a16:creationId xmlns:a16="http://schemas.microsoft.com/office/drawing/2014/main" id="{678C07E1-D267-495A-8AB9-41773B401218}"/>
              </a:ext>
            </a:extLst>
          </p:cNvPr>
          <p:cNvSpPr>
            <a:spLocks noChangeArrowheads="1"/>
          </p:cNvSpPr>
          <p:nvPr/>
        </p:nvSpPr>
        <p:spPr bwMode="auto">
          <a:xfrm>
            <a:off x="0" y="2263775"/>
            <a:ext cx="566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h [ft]</a:t>
            </a:r>
            <a:endParaRPr lang="it-IT" altLang="it-IT" sz="1400"/>
          </a:p>
        </p:txBody>
      </p:sp>
      <p:pic>
        <p:nvPicPr>
          <p:cNvPr id="63513" name="Immagine 43" descr="Image1.jpg">
            <a:extLst>
              <a:ext uri="{FF2B5EF4-FFF2-40B4-BE49-F238E27FC236}">
                <a16:creationId xmlns:a16="http://schemas.microsoft.com/office/drawing/2014/main" id="{C58CBDE4-73D7-43B9-A241-695FBAA988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620838"/>
            <a:ext cx="42322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4" name="Rettangolo 44">
            <a:extLst>
              <a:ext uri="{FF2B5EF4-FFF2-40B4-BE49-F238E27FC236}">
                <a16:creationId xmlns:a16="http://schemas.microsoft.com/office/drawing/2014/main" id="{9177B2C9-6E85-42F4-825A-78708027E33E}"/>
              </a:ext>
            </a:extLst>
          </p:cNvPr>
          <p:cNvSpPr>
            <a:spLocks noChangeArrowheads="1"/>
          </p:cNvSpPr>
          <p:nvPr/>
        </p:nvSpPr>
        <p:spPr bwMode="auto">
          <a:xfrm>
            <a:off x="3214688" y="4406900"/>
            <a:ext cx="50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TAS</a:t>
            </a:r>
          </a:p>
        </p:txBody>
      </p:sp>
      <p:pic>
        <p:nvPicPr>
          <p:cNvPr id="63515" name="Immagine 45" descr="Image2.jpg">
            <a:extLst>
              <a:ext uri="{FF2B5EF4-FFF2-40B4-BE49-F238E27FC236}">
                <a16:creationId xmlns:a16="http://schemas.microsoft.com/office/drawing/2014/main" id="{105238F4-633C-4380-BF67-6BDFCF9A48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692275"/>
            <a:ext cx="42481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6" name="Rettangolo 46">
            <a:extLst>
              <a:ext uri="{FF2B5EF4-FFF2-40B4-BE49-F238E27FC236}">
                <a16:creationId xmlns:a16="http://schemas.microsoft.com/office/drawing/2014/main" id="{D0DE0767-D1AC-45B9-8731-B4CC6C2F8E23}"/>
              </a:ext>
            </a:extLst>
          </p:cNvPr>
          <p:cNvSpPr>
            <a:spLocks noChangeArrowheads="1"/>
          </p:cNvSpPr>
          <p:nvPr/>
        </p:nvSpPr>
        <p:spPr bwMode="auto">
          <a:xfrm>
            <a:off x="7858125" y="4406900"/>
            <a:ext cx="53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CAS</a:t>
            </a:r>
          </a:p>
        </p:txBody>
      </p:sp>
      <p:sp>
        <p:nvSpPr>
          <p:cNvPr id="63517" name="Rectangle 3">
            <a:extLst>
              <a:ext uri="{FF2B5EF4-FFF2-40B4-BE49-F238E27FC236}">
                <a16:creationId xmlns:a16="http://schemas.microsoft.com/office/drawing/2014/main" id="{8AA6747D-26C8-4B56-9F49-1DB57291300A}"/>
              </a:ext>
            </a:extLst>
          </p:cNvPr>
          <p:cNvSpPr>
            <a:spLocks noChangeArrowheads="1"/>
          </p:cNvSpPr>
          <p:nvPr/>
        </p:nvSpPr>
        <p:spPr bwMode="auto">
          <a:xfrm>
            <a:off x="3132138" y="58738"/>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INVILUPPO DI VOLO</a:t>
            </a:r>
            <a:r>
              <a:rPr lang="it-IT" altLang="it-IT" sz="1800"/>
              <a:t>  (Caso Velivolo ad Elica)</a:t>
            </a:r>
          </a:p>
        </p:txBody>
      </p:sp>
      <p:sp>
        <p:nvSpPr>
          <p:cNvPr id="63518" name="Rettangolo 30">
            <a:extLst>
              <a:ext uri="{FF2B5EF4-FFF2-40B4-BE49-F238E27FC236}">
                <a16:creationId xmlns:a16="http://schemas.microsoft.com/office/drawing/2014/main" id="{FF0B1692-0774-4539-A219-11465CCBFBE2}"/>
              </a:ext>
            </a:extLst>
          </p:cNvPr>
          <p:cNvSpPr>
            <a:spLocks noChangeArrowheads="1"/>
          </p:cNvSpPr>
          <p:nvPr/>
        </p:nvSpPr>
        <p:spPr bwMode="auto">
          <a:xfrm>
            <a:off x="1714500" y="1214438"/>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Inviluppo in TAS </a:t>
            </a:r>
          </a:p>
        </p:txBody>
      </p:sp>
      <p:sp>
        <p:nvSpPr>
          <p:cNvPr id="63519" name="Rettangolo 31">
            <a:extLst>
              <a:ext uri="{FF2B5EF4-FFF2-40B4-BE49-F238E27FC236}">
                <a16:creationId xmlns:a16="http://schemas.microsoft.com/office/drawing/2014/main" id="{D125F9AE-F34D-4A82-8122-6CDEACC49EB2}"/>
              </a:ext>
            </a:extLst>
          </p:cNvPr>
          <p:cNvSpPr>
            <a:spLocks noChangeArrowheads="1"/>
          </p:cNvSpPr>
          <p:nvPr/>
        </p:nvSpPr>
        <p:spPr bwMode="auto">
          <a:xfrm>
            <a:off x="5867400" y="1214438"/>
            <a:ext cx="1882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Inviluppo in CAS </a:t>
            </a:r>
          </a:p>
        </p:txBody>
      </p:sp>
      <p:sp>
        <p:nvSpPr>
          <p:cNvPr id="32" name="Segnaposto piè di pagina 4">
            <a:extLst>
              <a:ext uri="{FF2B5EF4-FFF2-40B4-BE49-F238E27FC236}">
                <a16:creationId xmlns:a16="http://schemas.microsoft.com/office/drawing/2014/main" id="{1C2E3B73-BF7D-489A-B8E4-7244C810F793}"/>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1566904-887B-49C5-B0C5-51839689B292}"/>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3076" name="Rectangle 3">
            <a:extLst>
              <a:ext uri="{FF2B5EF4-FFF2-40B4-BE49-F238E27FC236}">
                <a16:creationId xmlns:a16="http://schemas.microsoft.com/office/drawing/2014/main" id="{FAB7A947-0FF6-4B3E-8F87-45D430C34094}"/>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7" name="Rectangle 4">
            <a:extLst>
              <a:ext uri="{FF2B5EF4-FFF2-40B4-BE49-F238E27FC236}">
                <a16:creationId xmlns:a16="http://schemas.microsoft.com/office/drawing/2014/main" id="{9179A1D9-4593-4759-BA3C-7A0B3ED50E53}"/>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8" name="Rectangle 6">
            <a:extLst>
              <a:ext uri="{FF2B5EF4-FFF2-40B4-BE49-F238E27FC236}">
                <a16:creationId xmlns:a16="http://schemas.microsoft.com/office/drawing/2014/main" id="{9E67C112-5C70-41D5-9779-F4066EB88FFC}"/>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79" name="Rectangle 10">
            <a:extLst>
              <a:ext uri="{FF2B5EF4-FFF2-40B4-BE49-F238E27FC236}">
                <a16:creationId xmlns:a16="http://schemas.microsoft.com/office/drawing/2014/main" id="{CA226D62-FF6C-41FC-89C1-C8C7F595F873}"/>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3080" name="Segnaposto numero diapositiva 8">
            <a:extLst>
              <a:ext uri="{FF2B5EF4-FFF2-40B4-BE49-F238E27FC236}">
                <a16:creationId xmlns:a16="http://schemas.microsoft.com/office/drawing/2014/main" id="{646EB852-4996-4811-A1E3-CC16F90ECD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D7BCEF1-E21C-439B-B0AA-41024F077DF7}" type="slidenum">
              <a:rPr lang="it-IT" altLang="it-IT" sz="1400"/>
              <a:pPr eaLnBrk="1" hangingPunct="1"/>
              <a:t>6</a:t>
            </a:fld>
            <a:endParaRPr lang="it-IT" altLang="it-IT" sz="1400"/>
          </a:p>
        </p:txBody>
      </p:sp>
      <p:sp>
        <p:nvSpPr>
          <p:cNvPr id="3082" name="Rettangolo 10">
            <a:extLst>
              <a:ext uri="{FF2B5EF4-FFF2-40B4-BE49-F238E27FC236}">
                <a16:creationId xmlns:a16="http://schemas.microsoft.com/office/drawing/2014/main" id="{A7862D9A-4AAF-41B2-A1DB-E0C1FE8EB831}"/>
              </a:ext>
            </a:extLst>
          </p:cNvPr>
          <p:cNvSpPr>
            <a:spLocks noChangeArrowheads="1"/>
          </p:cNvSpPr>
          <p:nvPr/>
        </p:nvSpPr>
        <p:spPr bwMode="auto">
          <a:xfrm>
            <a:off x="0" y="357188"/>
            <a:ext cx="4092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Grafici tipico velivolo ad elica</a:t>
            </a:r>
          </a:p>
          <a:p>
            <a:pPr eaLnBrk="1" hangingPunct="1"/>
            <a:r>
              <a:rPr lang="it-IT" altLang="it-IT" b="1">
                <a:cs typeface="Times New Roman" panose="02020603050405020304" pitchFamily="18" charset="0"/>
              </a:rPr>
              <a:t>- Vel max Crociera -</a:t>
            </a:r>
            <a:endParaRPr lang="it-IT" altLang="it-IT" b="1"/>
          </a:p>
        </p:txBody>
      </p:sp>
      <p:cxnSp>
        <p:nvCxnSpPr>
          <p:cNvPr id="13" name="Connettore 2 12">
            <a:extLst>
              <a:ext uri="{FF2B5EF4-FFF2-40B4-BE49-F238E27FC236}">
                <a16:creationId xmlns:a16="http://schemas.microsoft.com/office/drawing/2014/main" id="{4A132A88-CFFA-4A1E-AE27-FD1A64A4BD4D}"/>
              </a:ext>
            </a:extLst>
          </p:cNvPr>
          <p:cNvCxnSpPr/>
          <p:nvPr/>
        </p:nvCxnSpPr>
        <p:spPr>
          <a:xfrm>
            <a:off x="428625" y="6073775"/>
            <a:ext cx="53578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A4C9A49-158A-4326-897F-CAEC1C464CE1}"/>
              </a:ext>
            </a:extLst>
          </p:cNvPr>
          <p:cNvCxnSpPr/>
          <p:nvPr/>
        </p:nvCxnSpPr>
        <p:spPr>
          <a:xfrm rot="5400000" flipH="1" flipV="1">
            <a:off x="-1466056" y="4393406"/>
            <a:ext cx="421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85" name="Rettangolo 27">
            <a:extLst>
              <a:ext uri="{FF2B5EF4-FFF2-40B4-BE49-F238E27FC236}">
                <a16:creationId xmlns:a16="http://schemas.microsoft.com/office/drawing/2014/main" id="{EE599A0A-B23E-4107-AF4F-0AACCB5C23A2}"/>
              </a:ext>
            </a:extLst>
          </p:cNvPr>
          <p:cNvSpPr>
            <a:spLocks noChangeArrowheads="1"/>
          </p:cNvSpPr>
          <p:nvPr/>
        </p:nvSpPr>
        <p:spPr bwMode="auto">
          <a:xfrm>
            <a:off x="3857625" y="3500438"/>
            <a:ext cx="390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h1</a:t>
            </a:r>
            <a:endParaRPr lang="it-IT" altLang="it-IT" sz="1600"/>
          </a:p>
        </p:txBody>
      </p:sp>
      <p:sp>
        <p:nvSpPr>
          <p:cNvPr id="3086" name="Rettangolo 30">
            <a:extLst>
              <a:ext uri="{FF2B5EF4-FFF2-40B4-BE49-F238E27FC236}">
                <a16:creationId xmlns:a16="http://schemas.microsoft.com/office/drawing/2014/main" id="{A6F4DF4F-4205-4B40-8F05-284601B81F86}"/>
              </a:ext>
            </a:extLst>
          </p:cNvPr>
          <p:cNvSpPr>
            <a:spLocks noChangeArrowheads="1"/>
          </p:cNvSpPr>
          <p:nvPr/>
        </p:nvSpPr>
        <p:spPr bwMode="auto">
          <a:xfrm>
            <a:off x="4000500" y="71438"/>
            <a:ext cx="5072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Per un velivolo ad elica alimentato da motore alternativo la potenza disponibile risente della quota come la potenza all’albero. Se l’elica è a passo variabile posso assumere rendimento dell’elica abbastanza costante alle varie velocità di volo. Evidentemente quindi anche la potenza disponibile sarà costante con la V, ma ovviamente variabile con la quota. </a:t>
            </a:r>
          </a:p>
        </p:txBody>
      </p:sp>
      <p:sp>
        <p:nvSpPr>
          <p:cNvPr id="32" name="Figura a mano libera 31">
            <a:extLst>
              <a:ext uri="{FF2B5EF4-FFF2-40B4-BE49-F238E27FC236}">
                <a16:creationId xmlns:a16="http://schemas.microsoft.com/office/drawing/2014/main" id="{4DF4C3ED-8374-4451-9A70-162830B490C6}"/>
              </a:ext>
            </a:extLst>
          </p:cNvPr>
          <p:cNvSpPr/>
          <p:nvPr/>
        </p:nvSpPr>
        <p:spPr>
          <a:xfrm>
            <a:off x="1000125" y="3357563"/>
            <a:ext cx="3071813" cy="21431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3" name="Figura a mano libera 32">
            <a:extLst>
              <a:ext uri="{FF2B5EF4-FFF2-40B4-BE49-F238E27FC236}">
                <a16:creationId xmlns:a16="http://schemas.microsoft.com/office/drawing/2014/main" id="{F774D072-F1FE-4F45-974D-217FC058B8B6}"/>
              </a:ext>
            </a:extLst>
          </p:cNvPr>
          <p:cNvSpPr/>
          <p:nvPr/>
        </p:nvSpPr>
        <p:spPr>
          <a:xfrm>
            <a:off x="1519238" y="3214688"/>
            <a:ext cx="3338512" cy="200025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EAB09592-5AB5-4594-829E-D9BAE872A02C}"/>
              </a:ext>
            </a:extLst>
          </p:cNvPr>
          <p:cNvSpPr/>
          <p:nvPr/>
        </p:nvSpPr>
        <p:spPr>
          <a:xfrm>
            <a:off x="2162175" y="2857500"/>
            <a:ext cx="3624263" cy="198120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9" name="Ovale 38">
            <a:extLst>
              <a:ext uri="{FF2B5EF4-FFF2-40B4-BE49-F238E27FC236}">
                <a16:creationId xmlns:a16="http://schemas.microsoft.com/office/drawing/2014/main" id="{01B45DC8-D348-4F3F-B4DD-FEE245C46068}"/>
              </a:ext>
            </a:extLst>
          </p:cNvPr>
          <p:cNvSpPr/>
          <p:nvPr/>
        </p:nvSpPr>
        <p:spPr>
          <a:xfrm>
            <a:off x="3714750" y="37861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9C651C85-4E09-4D43-AF2A-F45D05D2784B}"/>
              </a:ext>
            </a:extLst>
          </p:cNvPr>
          <p:cNvSpPr/>
          <p:nvPr/>
        </p:nvSpPr>
        <p:spPr>
          <a:xfrm>
            <a:off x="3929063" y="4143375"/>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 name="Ovale 40">
            <a:extLst>
              <a:ext uri="{FF2B5EF4-FFF2-40B4-BE49-F238E27FC236}">
                <a16:creationId xmlns:a16="http://schemas.microsoft.com/office/drawing/2014/main" id="{1AFFEA9C-DC73-4184-A253-994BDD13FAA2}"/>
              </a:ext>
            </a:extLst>
          </p:cNvPr>
          <p:cNvSpPr/>
          <p:nvPr/>
        </p:nvSpPr>
        <p:spPr>
          <a:xfrm>
            <a:off x="3714750" y="45005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093" name="Rettangolo 27">
            <a:extLst>
              <a:ext uri="{FF2B5EF4-FFF2-40B4-BE49-F238E27FC236}">
                <a16:creationId xmlns:a16="http://schemas.microsoft.com/office/drawing/2014/main" id="{90FB563A-32EB-42B6-B58B-C0BBADF7292E}"/>
              </a:ext>
            </a:extLst>
          </p:cNvPr>
          <p:cNvSpPr>
            <a:spLocks noChangeArrowheads="1"/>
          </p:cNvSpPr>
          <p:nvPr/>
        </p:nvSpPr>
        <p:spPr bwMode="auto">
          <a:xfrm>
            <a:off x="4071938" y="385762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h2</a:t>
            </a:r>
            <a:endParaRPr lang="it-IT" altLang="it-IT" sz="1600"/>
          </a:p>
        </p:txBody>
      </p:sp>
      <p:sp>
        <p:nvSpPr>
          <p:cNvPr id="3094" name="Rettangolo 27">
            <a:extLst>
              <a:ext uri="{FF2B5EF4-FFF2-40B4-BE49-F238E27FC236}">
                <a16:creationId xmlns:a16="http://schemas.microsoft.com/office/drawing/2014/main" id="{6FFBCFE2-FCFC-4677-BA15-F20ECB1721C6}"/>
              </a:ext>
            </a:extLst>
          </p:cNvPr>
          <p:cNvSpPr>
            <a:spLocks noChangeArrowheads="1"/>
          </p:cNvSpPr>
          <p:nvPr/>
        </p:nvSpPr>
        <p:spPr bwMode="auto">
          <a:xfrm>
            <a:off x="3929063" y="444817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h3</a:t>
            </a:r>
            <a:endParaRPr lang="it-IT" altLang="it-IT" sz="1600"/>
          </a:p>
        </p:txBody>
      </p:sp>
      <p:cxnSp>
        <p:nvCxnSpPr>
          <p:cNvPr id="45" name="Connettore 2 44">
            <a:extLst>
              <a:ext uri="{FF2B5EF4-FFF2-40B4-BE49-F238E27FC236}">
                <a16:creationId xmlns:a16="http://schemas.microsoft.com/office/drawing/2014/main" id="{BB48C601-B767-4160-90F3-71A0CF486E97}"/>
              </a:ext>
            </a:extLst>
          </p:cNvPr>
          <p:cNvCxnSpPr/>
          <p:nvPr/>
        </p:nvCxnSpPr>
        <p:spPr>
          <a:xfrm>
            <a:off x="3857625" y="3000375"/>
            <a:ext cx="142875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96" name="Rettangolo 45">
            <a:extLst>
              <a:ext uri="{FF2B5EF4-FFF2-40B4-BE49-F238E27FC236}">
                <a16:creationId xmlns:a16="http://schemas.microsoft.com/office/drawing/2014/main" id="{2C1138E0-BC57-4CC3-90C0-634BE615EC57}"/>
              </a:ext>
            </a:extLst>
          </p:cNvPr>
          <p:cNvSpPr>
            <a:spLocks noChangeArrowheads="1"/>
          </p:cNvSpPr>
          <p:nvPr/>
        </p:nvSpPr>
        <p:spPr bwMode="auto">
          <a:xfrm>
            <a:off x="4051300" y="2786063"/>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altitude</a:t>
            </a:r>
            <a:endParaRPr lang="it-IT" altLang="it-IT" sz="1800"/>
          </a:p>
        </p:txBody>
      </p:sp>
      <p:sp>
        <p:nvSpPr>
          <p:cNvPr id="3097" name="Rettangolo 46">
            <a:extLst>
              <a:ext uri="{FF2B5EF4-FFF2-40B4-BE49-F238E27FC236}">
                <a16:creationId xmlns:a16="http://schemas.microsoft.com/office/drawing/2014/main" id="{A6AA1AF1-293D-4754-BF20-54872BEB6767}"/>
              </a:ext>
            </a:extLst>
          </p:cNvPr>
          <p:cNvSpPr>
            <a:spLocks noChangeArrowheads="1"/>
          </p:cNvSpPr>
          <p:nvPr/>
        </p:nvSpPr>
        <p:spPr bwMode="auto">
          <a:xfrm>
            <a:off x="5221288" y="60594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V</a:t>
            </a:r>
            <a:endParaRPr lang="it-IT" altLang="it-IT" sz="1800"/>
          </a:p>
        </p:txBody>
      </p:sp>
      <p:sp>
        <p:nvSpPr>
          <p:cNvPr id="48" name="Rettangolo 47">
            <a:extLst>
              <a:ext uri="{FF2B5EF4-FFF2-40B4-BE49-F238E27FC236}">
                <a16:creationId xmlns:a16="http://schemas.microsoft.com/office/drawing/2014/main" id="{83101D0D-214B-4587-9848-DC398165326F}"/>
              </a:ext>
            </a:extLst>
          </p:cNvPr>
          <p:cNvSpPr/>
          <p:nvPr/>
        </p:nvSpPr>
        <p:spPr>
          <a:xfrm>
            <a:off x="142875" y="2428875"/>
            <a:ext cx="555625" cy="646113"/>
          </a:xfrm>
          <a:prstGeom prst="rect">
            <a:avLst/>
          </a:prstGeom>
        </p:spPr>
        <p:txBody>
          <a:bodyPr wrap="none">
            <a:spAutoFit/>
          </a:bodyPr>
          <a:lstStyle/>
          <a:p>
            <a:pPr>
              <a:defRPr/>
            </a:pPr>
            <a:r>
              <a:rPr lang="it-IT" sz="1800" dirty="0">
                <a:latin typeface="Symbol" pitchFamily="18" charset="2"/>
                <a:cs typeface="Times New Roman" pitchFamily="18" charset="0"/>
              </a:rPr>
              <a:t>P</a:t>
            </a:r>
            <a:r>
              <a:rPr lang="it-IT" sz="1200" dirty="0">
                <a:cs typeface="Times New Roman" pitchFamily="18" charset="0"/>
              </a:rPr>
              <a:t>d</a:t>
            </a:r>
            <a:r>
              <a:rPr lang="it-IT" sz="1800" dirty="0">
                <a:cs typeface="Times New Roman" pitchFamily="18" charset="0"/>
              </a:rPr>
              <a:t>, </a:t>
            </a:r>
          </a:p>
          <a:p>
            <a:pPr>
              <a:defRPr/>
            </a:pPr>
            <a:r>
              <a:rPr lang="it-IT" sz="1800" dirty="0" err="1">
                <a:latin typeface="Symbol" pitchFamily="18" charset="2"/>
                <a:cs typeface="Times New Roman" pitchFamily="18" charset="0"/>
              </a:rPr>
              <a:t>P</a:t>
            </a:r>
            <a:r>
              <a:rPr lang="it-IT" sz="1200" dirty="0" err="1">
                <a:latin typeface="+mn-lt"/>
                <a:cs typeface="Times New Roman" pitchFamily="18" charset="0"/>
              </a:rPr>
              <a:t>no</a:t>
            </a:r>
            <a:endParaRPr lang="it-IT" sz="1800" dirty="0"/>
          </a:p>
        </p:txBody>
      </p:sp>
      <p:cxnSp>
        <p:nvCxnSpPr>
          <p:cNvPr id="50" name="Connettore 1 49">
            <a:extLst>
              <a:ext uri="{FF2B5EF4-FFF2-40B4-BE49-F238E27FC236}">
                <a16:creationId xmlns:a16="http://schemas.microsoft.com/office/drawing/2014/main" id="{47F25CD8-DC38-4657-B6CD-D7BC3B6BAA0C}"/>
              </a:ext>
            </a:extLst>
          </p:cNvPr>
          <p:cNvCxnSpPr/>
          <p:nvPr/>
        </p:nvCxnSpPr>
        <p:spPr>
          <a:xfrm flipV="1">
            <a:off x="642938" y="3929063"/>
            <a:ext cx="4572000" cy="2143125"/>
          </a:xfrm>
          <a:prstGeom prst="line">
            <a:avLst/>
          </a:prstGeom>
          <a:ln w="15875">
            <a:solidFill>
              <a:srgbClr val="0000CC"/>
            </a:solidFill>
            <a:prstDash val="sysDash"/>
          </a:ln>
        </p:spPr>
        <p:style>
          <a:lnRef idx="1">
            <a:schemeClr val="accent1"/>
          </a:lnRef>
          <a:fillRef idx="0">
            <a:schemeClr val="accent1"/>
          </a:fillRef>
          <a:effectRef idx="0">
            <a:schemeClr val="accent1"/>
          </a:effectRef>
          <a:fontRef idx="minor">
            <a:schemeClr val="tx1"/>
          </a:fontRef>
        </p:style>
      </p:cxnSp>
      <p:sp>
        <p:nvSpPr>
          <p:cNvPr id="51" name="Figura a mano libera 50">
            <a:extLst>
              <a:ext uri="{FF2B5EF4-FFF2-40B4-BE49-F238E27FC236}">
                <a16:creationId xmlns:a16="http://schemas.microsoft.com/office/drawing/2014/main" id="{8B32D0E0-31C8-4CC2-AC63-B2309774E2D2}"/>
              </a:ext>
            </a:extLst>
          </p:cNvPr>
          <p:cNvSpPr/>
          <p:nvPr/>
        </p:nvSpPr>
        <p:spPr>
          <a:xfrm flipV="1">
            <a:off x="1500188" y="3857625"/>
            <a:ext cx="2571750" cy="214313"/>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graphicFrame>
        <p:nvGraphicFramePr>
          <p:cNvPr id="3074" name="Object 6">
            <a:extLst>
              <a:ext uri="{FF2B5EF4-FFF2-40B4-BE49-F238E27FC236}">
                <a16:creationId xmlns:a16="http://schemas.microsoft.com/office/drawing/2014/main" id="{318797B2-D776-4C55-AA7A-CD94BE3E4DBA}"/>
              </a:ext>
            </a:extLst>
          </p:cNvPr>
          <p:cNvGraphicFramePr>
            <a:graphicFrameLocks noChangeAspect="1"/>
          </p:cNvGraphicFramePr>
          <p:nvPr/>
        </p:nvGraphicFramePr>
        <p:xfrm>
          <a:off x="6072188" y="3397250"/>
          <a:ext cx="2297112" cy="460375"/>
        </p:xfrm>
        <a:graphic>
          <a:graphicData uri="http://schemas.openxmlformats.org/presentationml/2006/ole">
            <mc:AlternateContent xmlns:mc="http://schemas.openxmlformats.org/markup-compatibility/2006">
              <mc:Choice xmlns:v="urn:schemas-microsoft-com:vml" Requires="v">
                <p:oleObj spid="_x0000_s3109" name="Equazione" r:id="rId3" imgW="1206360" imgH="241200" progId="Equation.3">
                  <p:embed/>
                </p:oleObj>
              </mc:Choice>
              <mc:Fallback>
                <p:oleObj name="Equazione" r:id="rId3" imgW="120636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3397250"/>
                        <a:ext cx="2297112" cy="4603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Figura a mano libera 30">
            <a:extLst>
              <a:ext uri="{FF2B5EF4-FFF2-40B4-BE49-F238E27FC236}">
                <a16:creationId xmlns:a16="http://schemas.microsoft.com/office/drawing/2014/main" id="{793311FC-1D40-4906-9CF0-FB1C138324D7}"/>
              </a:ext>
            </a:extLst>
          </p:cNvPr>
          <p:cNvSpPr/>
          <p:nvPr/>
        </p:nvSpPr>
        <p:spPr>
          <a:xfrm flipV="1">
            <a:off x="1571625" y="4214813"/>
            <a:ext cx="2571750" cy="214312"/>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5" name="Figura a mano libera 34">
            <a:extLst>
              <a:ext uri="{FF2B5EF4-FFF2-40B4-BE49-F238E27FC236}">
                <a16:creationId xmlns:a16="http://schemas.microsoft.com/office/drawing/2014/main" id="{D32C847B-5DB9-409A-B351-1098E4C8EBCF}"/>
              </a:ext>
            </a:extLst>
          </p:cNvPr>
          <p:cNvSpPr/>
          <p:nvPr/>
        </p:nvSpPr>
        <p:spPr>
          <a:xfrm flipV="1">
            <a:off x="2000250" y="4572000"/>
            <a:ext cx="2571750" cy="214313"/>
          </a:xfrm>
          <a:custGeom>
            <a:avLst/>
            <a:gdLst>
              <a:gd name="connsiteX0" fmla="*/ 2632842 w 2632842"/>
              <a:gd name="connsiteY0" fmla="*/ 882869 h 888124"/>
              <a:gd name="connsiteX1" fmla="*/ 2286000 w 2632842"/>
              <a:gd name="connsiteY1" fmla="*/ 882869 h 888124"/>
              <a:gd name="connsiteX2" fmla="*/ 1797269 w 2632842"/>
              <a:gd name="connsiteY2" fmla="*/ 851338 h 888124"/>
              <a:gd name="connsiteX3" fmla="*/ 1008994 w 2632842"/>
              <a:gd name="connsiteY3" fmla="*/ 709448 h 888124"/>
              <a:gd name="connsiteX4" fmla="*/ 409904 w 2632842"/>
              <a:gd name="connsiteY4" fmla="*/ 425669 h 888124"/>
              <a:gd name="connsiteX5" fmla="*/ 0 w 2632842"/>
              <a:gd name="connsiteY5" fmla="*/ 0 h 88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842" h="888124">
                <a:moveTo>
                  <a:pt x="2632842" y="882869"/>
                </a:moveTo>
                <a:cubicBezTo>
                  <a:pt x="2529052" y="885496"/>
                  <a:pt x="2425262" y="888124"/>
                  <a:pt x="2286000" y="882869"/>
                </a:cubicBezTo>
                <a:cubicBezTo>
                  <a:pt x="2146738" y="877614"/>
                  <a:pt x="2010103" y="880241"/>
                  <a:pt x="1797269" y="851338"/>
                </a:cubicBezTo>
                <a:cubicBezTo>
                  <a:pt x="1584435" y="822435"/>
                  <a:pt x="1240221" y="780393"/>
                  <a:pt x="1008994" y="709448"/>
                </a:cubicBezTo>
                <a:cubicBezTo>
                  <a:pt x="777767" y="638503"/>
                  <a:pt x="578070" y="543910"/>
                  <a:pt x="409904" y="425669"/>
                </a:cubicBezTo>
                <a:cubicBezTo>
                  <a:pt x="241738" y="307428"/>
                  <a:pt x="120869" y="153714"/>
                  <a:pt x="0" y="0"/>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56" name="Connettore 1 55">
            <a:extLst>
              <a:ext uri="{FF2B5EF4-FFF2-40B4-BE49-F238E27FC236}">
                <a16:creationId xmlns:a16="http://schemas.microsoft.com/office/drawing/2014/main" id="{31192834-2A8B-411A-9E9C-E98F1F57C15F}"/>
              </a:ext>
            </a:extLst>
          </p:cNvPr>
          <p:cNvCxnSpPr/>
          <p:nvPr/>
        </p:nvCxnSpPr>
        <p:spPr>
          <a:xfrm>
            <a:off x="6072188" y="3214688"/>
            <a:ext cx="428625"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104" name="Rettangolo 57">
            <a:extLst>
              <a:ext uri="{FF2B5EF4-FFF2-40B4-BE49-F238E27FC236}">
                <a16:creationId xmlns:a16="http://schemas.microsoft.com/office/drawing/2014/main" id="{EAD05F7F-5796-42F3-B51E-7544F9C6F040}"/>
              </a:ext>
            </a:extLst>
          </p:cNvPr>
          <p:cNvSpPr>
            <a:spLocks noChangeArrowheads="1"/>
          </p:cNvSpPr>
          <p:nvPr/>
        </p:nvSpPr>
        <p:spPr bwMode="auto">
          <a:xfrm>
            <a:off x="6643688" y="2987675"/>
            <a:ext cx="112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Motoelica</a:t>
            </a:r>
            <a:endParaRPr lang="it-IT" altLang="it-IT" sz="1800"/>
          </a:p>
        </p:txBody>
      </p:sp>
      <p:sp>
        <p:nvSpPr>
          <p:cNvPr id="36" name="Segnaposto piè di pagina 4">
            <a:extLst>
              <a:ext uri="{FF2B5EF4-FFF2-40B4-BE49-F238E27FC236}">
                <a16:creationId xmlns:a16="http://schemas.microsoft.com/office/drawing/2014/main" id="{133CF7CB-1D29-4F1E-845D-AD631CE4696D}"/>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5388598-550C-4CB1-A46D-FB7E034E1342}"/>
              </a:ext>
            </a:extLst>
          </p:cNvPr>
          <p:cNvSpPr>
            <a:spLocks noGrp="1" noChangeArrowheads="1"/>
          </p:cNvSpPr>
          <p:nvPr>
            <p:ph type="ctrTitle"/>
          </p:nvPr>
        </p:nvSpPr>
        <p:spPr>
          <a:xfrm>
            <a:off x="0" y="0"/>
            <a:ext cx="4787900" cy="457200"/>
          </a:xfrm>
        </p:spPr>
        <p:txBody>
          <a:bodyPr/>
          <a:lstStyle/>
          <a:p>
            <a:pPr algn="l" eaLnBrk="1" hangingPunct="1"/>
            <a:r>
              <a:rPr lang="it-IT" altLang="it-IT" sz="2400" b="1" dirty="0"/>
              <a:t>Volo livellato</a:t>
            </a:r>
          </a:p>
        </p:txBody>
      </p:sp>
      <p:sp>
        <p:nvSpPr>
          <p:cNvPr id="64515" name="Rectangle 4">
            <a:extLst>
              <a:ext uri="{FF2B5EF4-FFF2-40B4-BE49-F238E27FC236}">
                <a16:creationId xmlns:a16="http://schemas.microsoft.com/office/drawing/2014/main" id="{77ABD82F-57EA-4A59-8247-F3E85C78751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6" name="Rectangle 5">
            <a:extLst>
              <a:ext uri="{FF2B5EF4-FFF2-40B4-BE49-F238E27FC236}">
                <a16:creationId xmlns:a16="http://schemas.microsoft.com/office/drawing/2014/main" id="{CEC3B18C-AE53-48E3-9BE7-37A0E09F7600}"/>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7" name="Rectangle 6">
            <a:extLst>
              <a:ext uri="{FF2B5EF4-FFF2-40B4-BE49-F238E27FC236}">
                <a16:creationId xmlns:a16="http://schemas.microsoft.com/office/drawing/2014/main" id="{42D36D26-C8FF-4886-AF64-FC834F7627B9}"/>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8" name="Rectangle 7">
            <a:extLst>
              <a:ext uri="{FF2B5EF4-FFF2-40B4-BE49-F238E27FC236}">
                <a16:creationId xmlns:a16="http://schemas.microsoft.com/office/drawing/2014/main" id="{EAF5C0C5-F270-4E19-A092-37D775D8FD72}"/>
              </a:ext>
            </a:extLst>
          </p:cNvPr>
          <p:cNvSpPr>
            <a:spLocks noChangeArrowheads="1"/>
          </p:cNvSpPr>
          <p:nvPr/>
        </p:nvSpPr>
        <p:spPr bwMode="auto">
          <a:xfrm>
            <a:off x="0"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19" name="Rectangle 8">
            <a:extLst>
              <a:ext uri="{FF2B5EF4-FFF2-40B4-BE49-F238E27FC236}">
                <a16:creationId xmlns:a16="http://schemas.microsoft.com/office/drawing/2014/main" id="{E10EF64E-DC48-4538-80EB-AC2FF4E5939A}"/>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0" name="Rectangle 9">
            <a:extLst>
              <a:ext uri="{FF2B5EF4-FFF2-40B4-BE49-F238E27FC236}">
                <a16:creationId xmlns:a16="http://schemas.microsoft.com/office/drawing/2014/main" id="{586BC7B3-8B2E-46A0-ACF1-167D616E2B58}"/>
              </a:ext>
            </a:extLst>
          </p:cNvPr>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1" name="Rectangle 10">
            <a:extLst>
              <a:ext uri="{FF2B5EF4-FFF2-40B4-BE49-F238E27FC236}">
                <a16:creationId xmlns:a16="http://schemas.microsoft.com/office/drawing/2014/main" id="{1581F054-9097-4688-A3A8-6E36F0484C9A}"/>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2" name="Rectangle 11">
            <a:extLst>
              <a:ext uri="{FF2B5EF4-FFF2-40B4-BE49-F238E27FC236}">
                <a16:creationId xmlns:a16="http://schemas.microsoft.com/office/drawing/2014/main" id="{EFD687F8-8D4B-41FB-B5C3-A8949CEC7249}"/>
              </a:ext>
            </a:extLst>
          </p:cNvPr>
          <p:cNvSpPr>
            <a:spLocks noChangeArrowheads="1"/>
          </p:cNvSpPr>
          <p:nvPr/>
        </p:nvSpPr>
        <p:spPr bwMode="auto">
          <a:xfrm>
            <a:off x="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3" name="Rectangle 12">
            <a:extLst>
              <a:ext uri="{FF2B5EF4-FFF2-40B4-BE49-F238E27FC236}">
                <a16:creationId xmlns:a16="http://schemas.microsoft.com/office/drawing/2014/main" id="{1203E181-2DED-4B91-B4CD-66612462B1C3}"/>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4" name="Rectangle 13">
            <a:extLst>
              <a:ext uri="{FF2B5EF4-FFF2-40B4-BE49-F238E27FC236}">
                <a16:creationId xmlns:a16="http://schemas.microsoft.com/office/drawing/2014/main" id="{23BA4A4D-8386-4A09-90F4-979C38D5FB30}"/>
              </a:ext>
            </a:extLst>
          </p:cNvPr>
          <p:cNvSpPr>
            <a:spLocks noChangeArrowheads="1"/>
          </p:cNvSpPr>
          <p:nvPr/>
        </p:nvSpPr>
        <p:spPr bwMode="auto">
          <a:xfrm>
            <a:off x="0" y="2578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5" name="Rectangle 14">
            <a:extLst>
              <a:ext uri="{FF2B5EF4-FFF2-40B4-BE49-F238E27FC236}">
                <a16:creationId xmlns:a16="http://schemas.microsoft.com/office/drawing/2014/main" id="{0B9BDF87-8C20-459B-8CAD-FA292A6C50A6}"/>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6" name="Rectangle 15">
            <a:extLst>
              <a:ext uri="{FF2B5EF4-FFF2-40B4-BE49-F238E27FC236}">
                <a16:creationId xmlns:a16="http://schemas.microsoft.com/office/drawing/2014/main" id="{43EFA7A0-6830-46B3-9CAF-E53D145DDDB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7" name="Rectangle 16">
            <a:extLst>
              <a:ext uri="{FF2B5EF4-FFF2-40B4-BE49-F238E27FC236}">
                <a16:creationId xmlns:a16="http://schemas.microsoft.com/office/drawing/2014/main" id="{BBE67454-B36A-464C-8142-D9E84095121C}"/>
              </a:ext>
            </a:extLst>
          </p:cNvPr>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8" name="Rectangle 17">
            <a:extLst>
              <a:ext uri="{FF2B5EF4-FFF2-40B4-BE49-F238E27FC236}">
                <a16:creationId xmlns:a16="http://schemas.microsoft.com/office/drawing/2014/main" id="{148DE18A-42F4-4828-BFBB-BA5D70031B14}"/>
              </a:ext>
            </a:extLst>
          </p:cNvPr>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29" name="Rectangle 18">
            <a:extLst>
              <a:ext uri="{FF2B5EF4-FFF2-40B4-BE49-F238E27FC236}">
                <a16:creationId xmlns:a16="http://schemas.microsoft.com/office/drawing/2014/main" id="{AD146FBB-F8CD-4E37-A7BA-81087A238AAA}"/>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30" name="Rectangle 19">
            <a:extLst>
              <a:ext uri="{FF2B5EF4-FFF2-40B4-BE49-F238E27FC236}">
                <a16:creationId xmlns:a16="http://schemas.microsoft.com/office/drawing/2014/main" id="{A9C3389E-8FDC-440A-BA32-278B5DB86404}"/>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4531" name="Text Box 22">
            <a:extLst>
              <a:ext uri="{FF2B5EF4-FFF2-40B4-BE49-F238E27FC236}">
                <a16:creationId xmlns:a16="http://schemas.microsoft.com/office/drawing/2014/main" id="{9CA65E9D-4D34-4906-B508-E033F6B10F2B}"/>
              </a:ext>
            </a:extLst>
          </p:cNvPr>
          <p:cNvSpPr txBox="1">
            <a:spLocks noChangeArrowheads="1"/>
          </p:cNvSpPr>
          <p:nvPr/>
        </p:nvSpPr>
        <p:spPr bwMode="auto">
          <a:xfrm>
            <a:off x="714375" y="928688"/>
            <a:ext cx="7539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t>Come già visto per il velivolo a getto, anche per il turboprop</a:t>
            </a:r>
          </a:p>
          <a:p>
            <a:pPr eaLnBrk="1" hangingPunct="1"/>
            <a:r>
              <a:rPr lang="it-IT" altLang="it-IT" sz="1800"/>
              <a:t>l’inviluppo di volo di un velivolo può essere anche espresso in numero di Mach</a:t>
            </a:r>
          </a:p>
        </p:txBody>
      </p:sp>
      <p:sp>
        <p:nvSpPr>
          <p:cNvPr id="64532" name="Segnaposto numero diapositiva 22">
            <a:extLst>
              <a:ext uri="{FF2B5EF4-FFF2-40B4-BE49-F238E27FC236}">
                <a16:creationId xmlns:a16="http://schemas.microsoft.com/office/drawing/2014/main" id="{95F9EBDD-7A75-4D23-BB78-27C9D265BE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B8A094-EC69-45AB-9CC8-C7A54F0C0DCD}" type="slidenum">
              <a:rPr lang="it-IT" altLang="it-IT" sz="1400"/>
              <a:pPr eaLnBrk="1" hangingPunct="1"/>
              <a:t>60</a:t>
            </a:fld>
            <a:endParaRPr lang="it-IT" altLang="it-IT" sz="1400"/>
          </a:p>
        </p:txBody>
      </p:sp>
      <p:sp>
        <p:nvSpPr>
          <p:cNvPr id="64534" name="Rettangolo 30">
            <a:extLst>
              <a:ext uri="{FF2B5EF4-FFF2-40B4-BE49-F238E27FC236}">
                <a16:creationId xmlns:a16="http://schemas.microsoft.com/office/drawing/2014/main" id="{7C8FD6BF-CF42-4CB5-A56A-DA0927CC5976}"/>
              </a:ext>
            </a:extLst>
          </p:cNvPr>
          <p:cNvSpPr>
            <a:spLocks noChangeArrowheads="1"/>
          </p:cNvSpPr>
          <p:nvPr/>
        </p:nvSpPr>
        <p:spPr bwMode="auto">
          <a:xfrm>
            <a:off x="571500" y="428625"/>
            <a:ext cx="5456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2000" b="1" u="sng"/>
              <a:t>Esempio inviluppo di volo per il velivolo ATR72 </a:t>
            </a:r>
            <a:endParaRPr lang="it-IT" altLang="it-IT" sz="2000" u="sng"/>
          </a:p>
        </p:txBody>
      </p:sp>
      <p:sp>
        <p:nvSpPr>
          <p:cNvPr id="64535" name="Rettangolo 33">
            <a:extLst>
              <a:ext uri="{FF2B5EF4-FFF2-40B4-BE49-F238E27FC236}">
                <a16:creationId xmlns:a16="http://schemas.microsoft.com/office/drawing/2014/main" id="{5B105D27-93B2-4C4B-825A-4B3A5E11B999}"/>
              </a:ext>
            </a:extLst>
          </p:cNvPr>
          <p:cNvSpPr>
            <a:spLocks noChangeArrowheads="1"/>
          </p:cNvSpPr>
          <p:nvPr/>
        </p:nvSpPr>
        <p:spPr bwMode="auto">
          <a:xfrm>
            <a:off x="214313" y="5857875"/>
            <a:ext cx="671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t>Si nota come il Mach segue abbastanza l’andamento della TAS.</a:t>
            </a:r>
          </a:p>
        </p:txBody>
      </p:sp>
      <p:pic>
        <p:nvPicPr>
          <p:cNvPr id="64536" name="Immagine 29" descr="Out19-EnvelopeMACH.bmp">
            <a:extLst>
              <a:ext uri="{FF2B5EF4-FFF2-40B4-BE49-F238E27FC236}">
                <a16:creationId xmlns:a16="http://schemas.microsoft.com/office/drawing/2014/main" id="{DF4A835D-8749-404F-B82C-1162CE5612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6188" y="2298700"/>
            <a:ext cx="5357812"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7" name="Immagine 31" descr="Image1.jpg">
            <a:extLst>
              <a:ext uri="{FF2B5EF4-FFF2-40B4-BE49-F238E27FC236}">
                <a16:creationId xmlns:a16="http://schemas.microsoft.com/office/drawing/2014/main" id="{2E767543-9DA9-4A82-A2CE-6480269D40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8" y="1631950"/>
            <a:ext cx="3643312"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8" name="Rettangolo 34">
            <a:extLst>
              <a:ext uri="{FF2B5EF4-FFF2-40B4-BE49-F238E27FC236}">
                <a16:creationId xmlns:a16="http://schemas.microsoft.com/office/drawing/2014/main" id="{F2CE5C80-5867-4E7A-840F-C2D5B40BE058}"/>
              </a:ext>
            </a:extLst>
          </p:cNvPr>
          <p:cNvSpPr>
            <a:spLocks noChangeArrowheads="1"/>
          </p:cNvSpPr>
          <p:nvPr/>
        </p:nvSpPr>
        <p:spPr bwMode="auto">
          <a:xfrm>
            <a:off x="2071688" y="3467100"/>
            <a:ext cx="50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a:t>TAS</a:t>
            </a:r>
          </a:p>
        </p:txBody>
      </p:sp>
      <p:sp>
        <p:nvSpPr>
          <p:cNvPr id="64539" name="Rettangolo 35">
            <a:extLst>
              <a:ext uri="{FF2B5EF4-FFF2-40B4-BE49-F238E27FC236}">
                <a16:creationId xmlns:a16="http://schemas.microsoft.com/office/drawing/2014/main" id="{AA001A9F-E34A-4AEA-9846-FDA60CF077B7}"/>
              </a:ext>
            </a:extLst>
          </p:cNvPr>
          <p:cNvSpPr>
            <a:spLocks noChangeArrowheads="1"/>
          </p:cNvSpPr>
          <p:nvPr/>
        </p:nvSpPr>
        <p:spPr bwMode="auto">
          <a:xfrm>
            <a:off x="4643438" y="2643188"/>
            <a:ext cx="566737"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400" b="1"/>
              <a:t>h [ft]</a:t>
            </a:r>
            <a:endParaRPr lang="it-IT" altLang="it-IT" sz="1400"/>
          </a:p>
        </p:txBody>
      </p:sp>
      <p:sp>
        <p:nvSpPr>
          <p:cNvPr id="64540" name="Rectangle 3">
            <a:extLst>
              <a:ext uri="{FF2B5EF4-FFF2-40B4-BE49-F238E27FC236}">
                <a16:creationId xmlns:a16="http://schemas.microsoft.com/office/drawing/2014/main" id="{E14B26E3-50B8-46B0-9AC3-8A0187EB939D}"/>
              </a:ext>
            </a:extLst>
          </p:cNvPr>
          <p:cNvSpPr>
            <a:spLocks noChangeArrowheads="1"/>
          </p:cNvSpPr>
          <p:nvPr/>
        </p:nvSpPr>
        <p:spPr bwMode="auto">
          <a:xfrm>
            <a:off x="3132138" y="58738"/>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INVILUPPO DI VOLO</a:t>
            </a:r>
            <a:r>
              <a:rPr lang="it-IT" altLang="it-IT" sz="1800"/>
              <a:t>  (Caso Velivolo ad Elica)</a:t>
            </a:r>
          </a:p>
        </p:txBody>
      </p:sp>
      <p:sp>
        <p:nvSpPr>
          <p:cNvPr id="29" name="Segnaposto piè di pagina 4">
            <a:extLst>
              <a:ext uri="{FF2B5EF4-FFF2-40B4-BE49-F238E27FC236}">
                <a16:creationId xmlns:a16="http://schemas.microsoft.com/office/drawing/2014/main" id="{982F08E8-7615-42BB-B7BF-1BE3670FCB6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B1C2F949-C52F-41E7-937C-AFC1575E2291}"/>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4100" name="Rectangle 3">
            <a:extLst>
              <a:ext uri="{FF2B5EF4-FFF2-40B4-BE49-F238E27FC236}">
                <a16:creationId xmlns:a16="http://schemas.microsoft.com/office/drawing/2014/main" id="{049B6D40-8B24-428B-86AB-D66C758394E3}"/>
              </a:ext>
            </a:extLst>
          </p:cNvPr>
          <p:cNvSpPr>
            <a:spLocks noChangeArrowheads="1"/>
          </p:cNvSpPr>
          <p:nvPr/>
        </p:nvSpPr>
        <p:spPr bwMode="auto">
          <a:xfrm>
            <a:off x="2290763" y="1577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1" name="Rectangle 4">
            <a:extLst>
              <a:ext uri="{FF2B5EF4-FFF2-40B4-BE49-F238E27FC236}">
                <a16:creationId xmlns:a16="http://schemas.microsoft.com/office/drawing/2014/main" id="{300E7326-BBDA-41CF-880C-00441BFD2AA0}"/>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2" name="Rectangle 6">
            <a:extLst>
              <a:ext uri="{FF2B5EF4-FFF2-40B4-BE49-F238E27FC236}">
                <a16:creationId xmlns:a16="http://schemas.microsoft.com/office/drawing/2014/main" id="{4279C516-56F3-4338-871E-866F92D8DECB}"/>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3" name="Rectangle 10">
            <a:extLst>
              <a:ext uri="{FF2B5EF4-FFF2-40B4-BE49-F238E27FC236}">
                <a16:creationId xmlns:a16="http://schemas.microsoft.com/office/drawing/2014/main" id="{3529F3F0-B775-4FFA-B9C2-26134B432465}"/>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4104" name="Segnaposto numero diapositiva 8">
            <a:extLst>
              <a:ext uri="{FF2B5EF4-FFF2-40B4-BE49-F238E27FC236}">
                <a16:creationId xmlns:a16="http://schemas.microsoft.com/office/drawing/2014/main" id="{4872B8B2-D86E-49ED-9BFB-3BBE76B1AE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0092F97-A337-4C45-B282-A8FD6F4DB67A}" type="slidenum">
              <a:rPr lang="it-IT" altLang="it-IT" sz="1400"/>
              <a:pPr eaLnBrk="1" hangingPunct="1"/>
              <a:t>7</a:t>
            </a:fld>
            <a:endParaRPr lang="it-IT" altLang="it-IT" sz="1400"/>
          </a:p>
        </p:txBody>
      </p:sp>
      <p:sp>
        <p:nvSpPr>
          <p:cNvPr id="4106" name="Rettangolo 10">
            <a:extLst>
              <a:ext uri="{FF2B5EF4-FFF2-40B4-BE49-F238E27FC236}">
                <a16:creationId xmlns:a16="http://schemas.microsoft.com/office/drawing/2014/main" id="{C2929B90-D106-44AC-A3EC-A33A87BF7FFE}"/>
              </a:ext>
            </a:extLst>
          </p:cNvPr>
          <p:cNvSpPr>
            <a:spLocks noChangeArrowheads="1"/>
          </p:cNvSpPr>
          <p:nvPr/>
        </p:nvSpPr>
        <p:spPr bwMode="auto">
          <a:xfrm>
            <a:off x="0" y="571500"/>
            <a:ext cx="4092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Grafici tipico velivolo ad elica</a:t>
            </a:r>
          </a:p>
          <a:p>
            <a:pPr eaLnBrk="1" hangingPunct="1">
              <a:buFontTx/>
              <a:buChar char="-"/>
            </a:pPr>
            <a:r>
              <a:rPr lang="it-IT" altLang="it-IT" b="1">
                <a:cs typeface="Times New Roman" panose="02020603050405020304" pitchFamily="18" charset="0"/>
              </a:rPr>
              <a:t>Vel max Crociera –</a:t>
            </a:r>
          </a:p>
          <a:p>
            <a:pPr eaLnBrk="1" hangingPunct="1"/>
            <a:r>
              <a:rPr lang="it-IT" altLang="it-IT" b="1">
                <a:cs typeface="Times New Roman" panose="02020603050405020304" pitchFamily="18" charset="0"/>
              </a:rPr>
              <a:t>	(Turboprop)</a:t>
            </a:r>
            <a:endParaRPr lang="it-IT" altLang="it-IT" b="1"/>
          </a:p>
        </p:txBody>
      </p:sp>
      <p:cxnSp>
        <p:nvCxnSpPr>
          <p:cNvPr id="13" name="Connettore 2 12">
            <a:extLst>
              <a:ext uri="{FF2B5EF4-FFF2-40B4-BE49-F238E27FC236}">
                <a16:creationId xmlns:a16="http://schemas.microsoft.com/office/drawing/2014/main" id="{77EB5DE0-3FC4-480F-8DFB-681DBF32E560}"/>
              </a:ext>
            </a:extLst>
          </p:cNvPr>
          <p:cNvCxnSpPr/>
          <p:nvPr/>
        </p:nvCxnSpPr>
        <p:spPr>
          <a:xfrm>
            <a:off x="428625" y="6073775"/>
            <a:ext cx="535781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F0843555-2C21-49CC-82E5-2FBAF04EEF21}"/>
              </a:ext>
            </a:extLst>
          </p:cNvPr>
          <p:cNvCxnSpPr/>
          <p:nvPr/>
        </p:nvCxnSpPr>
        <p:spPr>
          <a:xfrm rot="5400000" flipH="1" flipV="1">
            <a:off x="-1466056" y="4393406"/>
            <a:ext cx="4216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09" name="Rettangolo 27">
            <a:extLst>
              <a:ext uri="{FF2B5EF4-FFF2-40B4-BE49-F238E27FC236}">
                <a16:creationId xmlns:a16="http://schemas.microsoft.com/office/drawing/2014/main" id="{15DB5317-D434-4DB4-8190-17675CEE92D6}"/>
              </a:ext>
            </a:extLst>
          </p:cNvPr>
          <p:cNvSpPr>
            <a:spLocks noChangeArrowheads="1"/>
          </p:cNvSpPr>
          <p:nvPr/>
        </p:nvSpPr>
        <p:spPr bwMode="auto">
          <a:xfrm>
            <a:off x="3967163" y="3429000"/>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h1</a:t>
            </a:r>
            <a:endParaRPr lang="it-IT" altLang="it-IT" sz="1600"/>
          </a:p>
        </p:txBody>
      </p:sp>
      <p:sp>
        <p:nvSpPr>
          <p:cNvPr id="4110" name="Rettangolo 30">
            <a:extLst>
              <a:ext uri="{FF2B5EF4-FFF2-40B4-BE49-F238E27FC236}">
                <a16:creationId xmlns:a16="http://schemas.microsoft.com/office/drawing/2014/main" id="{D0AABBBC-2685-43E8-8204-3DAB7DD540C3}"/>
              </a:ext>
            </a:extLst>
          </p:cNvPr>
          <p:cNvSpPr>
            <a:spLocks noChangeArrowheads="1"/>
          </p:cNvSpPr>
          <p:nvPr/>
        </p:nvSpPr>
        <p:spPr bwMode="auto">
          <a:xfrm>
            <a:off x="4071938" y="428625"/>
            <a:ext cx="5072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Evidentemente quindi anche la potenza disponibile sarà costante con la V, ma ovviamente variabile con la quota. Le curve evidenziano l’effetto RAM (Kv) del motore turboelica.</a:t>
            </a:r>
          </a:p>
        </p:txBody>
      </p:sp>
      <p:sp>
        <p:nvSpPr>
          <p:cNvPr id="32" name="Figura a mano libera 31">
            <a:extLst>
              <a:ext uri="{FF2B5EF4-FFF2-40B4-BE49-F238E27FC236}">
                <a16:creationId xmlns:a16="http://schemas.microsoft.com/office/drawing/2014/main" id="{88351F81-67EF-48FD-B1D1-FF72A12F40AC}"/>
              </a:ext>
            </a:extLst>
          </p:cNvPr>
          <p:cNvSpPr/>
          <p:nvPr/>
        </p:nvSpPr>
        <p:spPr>
          <a:xfrm>
            <a:off x="1000125" y="3357563"/>
            <a:ext cx="3071813" cy="2143125"/>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3" name="Figura a mano libera 32">
            <a:extLst>
              <a:ext uri="{FF2B5EF4-FFF2-40B4-BE49-F238E27FC236}">
                <a16:creationId xmlns:a16="http://schemas.microsoft.com/office/drawing/2014/main" id="{3879B79D-E579-48C2-B895-4F7D40FAC2B2}"/>
              </a:ext>
            </a:extLst>
          </p:cNvPr>
          <p:cNvSpPr/>
          <p:nvPr/>
        </p:nvSpPr>
        <p:spPr>
          <a:xfrm>
            <a:off x="1519238" y="3214688"/>
            <a:ext cx="3338512" cy="200025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4" name="Figura a mano libera 33">
            <a:extLst>
              <a:ext uri="{FF2B5EF4-FFF2-40B4-BE49-F238E27FC236}">
                <a16:creationId xmlns:a16="http://schemas.microsoft.com/office/drawing/2014/main" id="{EB62CB07-5B0A-4CD5-8F8C-A5FE4B9BC8F7}"/>
              </a:ext>
            </a:extLst>
          </p:cNvPr>
          <p:cNvSpPr/>
          <p:nvPr/>
        </p:nvSpPr>
        <p:spPr>
          <a:xfrm>
            <a:off x="2162175" y="2857500"/>
            <a:ext cx="3624263" cy="1981200"/>
          </a:xfrm>
          <a:custGeom>
            <a:avLst/>
            <a:gdLst>
              <a:gd name="connsiteX0" fmla="*/ 0 w 2916621"/>
              <a:gd name="connsiteY0" fmla="*/ 1655379 h 1910255"/>
              <a:gd name="connsiteX1" fmla="*/ 173421 w 2916621"/>
              <a:gd name="connsiteY1" fmla="*/ 1813034 h 1910255"/>
              <a:gd name="connsiteX2" fmla="*/ 378373 w 2916621"/>
              <a:gd name="connsiteY2" fmla="*/ 1891862 h 1910255"/>
              <a:gd name="connsiteX3" fmla="*/ 567559 w 2916621"/>
              <a:gd name="connsiteY3" fmla="*/ 1907627 h 1910255"/>
              <a:gd name="connsiteX4" fmla="*/ 851338 w 2916621"/>
              <a:gd name="connsiteY4" fmla="*/ 1876096 h 1910255"/>
              <a:gd name="connsiteX5" fmla="*/ 1119352 w 2916621"/>
              <a:gd name="connsiteY5" fmla="*/ 1765738 h 1910255"/>
              <a:gd name="connsiteX6" fmla="*/ 1576552 w 2916621"/>
              <a:gd name="connsiteY6" fmla="*/ 1434662 h 1910255"/>
              <a:gd name="connsiteX7" fmla="*/ 1923394 w 2916621"/>
              <a:gd name="connsiteY7" fmla="*/ 1119351 h 1910255"/>
              <a:gd name="connsiteX8" fmla="*/ 2317531 w 2916621"/>
              <a:gd name="connsiteY8" fmla="*/ 709448 h 1910255"/>
              <a:gd name="connsiteX9" fmla="*/ 2680138 w 2916621"/>
              <a:gd name="connsiteY9" fmla="*/ 315310 h 1910255"/>
              <a:gd name="connsiteX10" fmla="*/ 2916621 w 2916621"/>
              <a:gd name="connsiteY10" fmla="*/ 0 h 191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6621" h="1910255">
                <a:moveTo>
                  <a:pt x="0" y="1655379"/>
                </a:moveTo>
                <a:cubicBezTo>
                  <a:pt x="55179" y="1714499"/>
                  <a:pt x="110359" y="1773620"/>
                  <a:pt x="173421" y="1813034"/>
                </a:cubicBezTo>
                <a:cubicBezTo>
                  <a:pt x="236483" y="1852448"/>
                  <a:pt x="312684" y="1876097"/>
                  <a:pt x="378373" y="1891862"/>
                </a:cubicBezTo>
                <a:cubicBezTo>
                  <a:pt x="444062" y="1907627"/>
                  <a:pt x="488732" y="1910255"/>
                  <a:pt x="567559" y="1907627"/>
                </a:cubicBezTo>
                <a:cubicBezTo>
                  <a:pt x="646386" y="1904999"/>
                  <a:pt x="759373" y="1899744"/>
                  <a:pt x="851338" y="1876096"/>
                </a:cubicBezTo>
                <a:cubicBezTo>
                  <a:pt x="943303" y="1852448"/>
                  <a:pt x="998483" y="1839310"/>
                  <a:pt x="1119352" y="1765738"/>
                </a:cubicBezTo>
                <a:cubicBezTo>
                  <a:pt x="1240221" y="1692166"/>
                  <a:pt x="1442545" y="1542393"/>
                  <a:pt x="1576552" y="1434662"/>
                </a:cubicBezTo>
                <a:cubicBezTo>
                  <a:pt x="1710559" y="1326931"/>
                  <a:pt x="1799898" y="1240220"/>
                  <a:pt x="1923394" y="1119351"/>
                </a:cubicBezTo>
                <a:cubicBezTo>
                  <a:pt x="2046890" y="998482"/>
                  <a:pt x="2191407" y="843455"/>
                  <a:pt x="2317531" y="709448"/>
                </a:cubicBezTo>
                <a:cubicBezTo>
                  <a:pt x="2443655" y="575441"/>
                  <a:pt x="2580290" y="433551"/>
                  <a:pt x="2680138" y="315310"/>
                </a:cubicBezTo>
                <a:cubicBezTo>
                  <a:pt x="2779986" y="197069"/>
                  <a:pt x="2848303" y="98534"/>
                  <a:pt x="2916621" y="0"/>
                </a:cubicBezTo>
              </a:path>
            </a:pathLst>
          </a:custGeom>
          <a:ln w="19050">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39" name="Ovale 38">
            <a:extLst>
              <a:ext uri="{FF2B5EF4-FFF2-40B4-BE49-F238E27FC236}">
                <a16:creationId xmlns:a16="http://schemas.microsoft.com/office/drawing/2014/main" id="{93356D20-9222-43D4-9C70-597913C3CB7D}"/>
              </a:ext>
            </a:extLst>
          </p:cNvPr>
          <p:cNvSpPr/>
          <p:nvPr/>
        </p:nvSpPr>
        <p:spPr>
          <a:xfrm>
            <a:off x="3929063" y="3500438"/>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8138CAC1-3D0C-4211-A4E4-29C0805AE909}"/>
              </a:ext>
            </a:extLst>
          </p:cNvPr>
          <p:cNvSpPr/>
          <p:nvPr/>
        </p:nvSpPr>
        <p:spPr>
          <a:xfrm>
            <a:off x="4286250" y="3786188"/>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 name="Ovale 40">
            <a:extLst>
              <a:ext uri="{FF2B5EF4-FFF2-40B4-BE49-F238E27FC236}">
                <a16:creationId xmlns:a16="http://schemas.microsoft.com/office/drawing/2014/main" id="{E06EF978-A2A8-4E36-A69D-29F01C6D5925}"/>
              </a:ext>
            </a:extLst>
          </p:cNvPr>
          <p:cNvSpPr/>
          <p:nvPr/>
        </p:nvSpPr>
        <p:spPr>
          <a:xfrm>
            <a:off x="4143375" y="428625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117" name="Rettangolo 27">
            <a:extLst>
              <a:ext uri="{FF2B5EF4-FFF2-40B4-BE49-F238E27FC236}">
                <a16:creationId xmlns:a16="http://schemas.microsoft.com/office/drawing/2014/main" id="{1A9442A5-96C9-4EFF-BE39-EBFCF3FE0623}"/>
              </a:ext>
            </a:extLst>
          </p:cNvPr>
          <p:cNvSpPr>
            <a:spLocks noChangeArrowheads="1"/>
          </p:cNvSpPr>
          <p:nvPr/>
        </p:nvSpPr>
        <p:spPr bwMode="auto">
          <a:xfrm>
            <a:off x="4110038" y="385762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h2</a:t>
            </a:r>
            <a:endParaRPr lang="it-IT" altLang="it-IT" sz="1600"/>
          </a:p>
        </p:txBody>
      </p:sp>
      <p:sp>
        <p:nvSpPr>
          <p:cNvPr id="4118" name="Rettangolo 27">
            <a:extLst>
              <a:ext uri="{FF2B5EF4-FFF2-40B4-BE49-F238E27FC236}">
                <a16:creationId xmlns:a16="http://schemas.microsoft.com/office/drawing/2014/main" id="{338DB922-E0B3-457D-BE26-E8AAA4DACC7A}"/>
              </a:ext>
            </a:extLst>
          </p:cNvPr>
          <p:cNvSpPr>
            <a:spLocks noChangeArrowheads="1"/>
          </p:cNvSpPr>
          <p:nvPr/>
        </p:nvSpPr>
        <p:spPr bwMode="auto">
          <a:xfrm>
            <a:off x="3929063" y="4448175"/>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h3</a:t>
            </a:r>
            <a:endParaRPr lang="it-IT" altLang="it-IT" sz="1600"/>
          </a:p>
        </p:txBody>
      </p:sp>
      <p:cxnSp>
        <p:nvCxnSpPr>
          <p:cNvPr id="45" name="Connettore 2 44">
            <a:extLst>
              <a:ext uri="{FF2B5EF4-FFF2-40B4-BE49-F238E27FC236}">
                <a16:creationId xmlns:a16="http://schemas.microsoft.com/office/drawing/2014/main" id="{6F7AE546-0457-44C2-9CEE-0E43C590EF1E}"/>
              </a:ext>
            </a:extLst>
          </p:cNvPr>
          <p:cNvCxnSpPr/>
          <p:nvPr/>
        </p:nvCxnSpPr>
        <p:spPr>
          <a:xfrm>
            <a:off x="3857625" y="3000375"/>
            <a:ext cx="142875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20" name="Rettangolo 45">
            <a:extLst>
              <a:ext uri="{FF2B5EF4-FFF2-40B4-BE49-F238E27FC236}">
                <a16:creationId xmlns:a16="http://schemas.microsoft.com/office/drawing/2014/main" id="{53869C55-DC66-4BDC-88B2-28A6895ECFD3}"/>
              </a:ext>
            </a:extLst>
          </p:cNvPr>
          <p:cNvSpPr>
            <a:spLocks noChangeArrowheads="1"/>
          </p:cNvSpPr>
          <p:nvPr/>
        </p:nvSpPr>
        <p:spPr bwMode="auto">
          <a:xfrm>
            <a:off x="4051300" y="2786063"/>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altitude</a:t>
            </a:r>
            <a:endParaRPr lang="it-IT" altLang="it-IT" sz="1800"/>
          </a:p>
        </p:txBody>
      </p:sp>
      <p:sp>
        <p:nvSpPr>
          <p:cNvPr id="4121" name="Rettangolo 46">
            <a:extLst>
              <a:ext uri="{FF2B5EF4-FFF2-40B4-BE49-F238E27FC236}">
                <a16:creationId xmlns:a16="http://schemas.microsoft.com/office/drawing/2014/main" id="{AF3255C6-58BA-4DD2-868B-6EF297C1900B}"/>
              </a:ext>
            </a:extLst>
          </p:cNvPr>
          <p:cNvSpPr>
            <a:spLocks noChangeArrowheads="1"/>
          </p:cNvSpPr>
          <p:nvPr/>
        </p:nvSpPr>
        <p:spPr bwMode="auto">
          <a:xfrm>
            <a:off x="5221288" y="60594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V</a:t>
            </a:r>
            <a:endParaRPr lang="it-IT" altLang="it-IT" sz="1800"/>
          </a:p>
        </p:txBody>
      </p:sp>
      <p:sp>
        <p:nvSpPr>
          <p:cNvPr id="48" name="Rettangolo 47">
            <a:extLst>
              <a:ext uri="{FF2B5EF4-FFF2-40B4-BE49-F238E27FC236}">
                <a16:creationId xmlns:a16="http://schemas.microsoft.com/office/drawing/2014/main" id="{D7606256-A78C-46DC-BAD6-6FC8B2374A3E}"/>
              </a:ext>
            </a:extLst>
          </p:cNvPr>
          <p:cNvSpPr/>
          <p:nvPr/>
        </p:nvSpPr>
        <p:spPr>
          <a:xfrm>
            <a:off x="142875" y="2428875"/>
            <a:ext cx="555625" cy="646113"/>
          </a:xfrm>
          <a:prstGeom prst="rect">
            <a:avLst/>
          </a:prstGeom>
        </p:spPr>
        <p:txBody>
          <a:bodyPr wrap="none">
            <a:spAutoFit/>
          </a:bodyPr>
          <a:lstStyle/>
          <a:p>
            <a:pPr>
              <a:defRPr/>
            </a:pPr>
            <a:r>
              <a:rPr lang="it-IT" sz="1800" dirty="0">
                <a:latin typeface="Symbol" pitchFamily="18" charset="2"/>
                <a:cs typeface="Times New Roman" pitchFamily="18" charset="0"/>
              </a:rPr>
              <a:t>P</a:t>
            </a:r>
            <a:r>
              <a:rPr lang="it-IT" sz="1200" dirty="0">
                <a:cs typeface="Times New Roman" pitchFamily="18" charset="0"/>
              </a:rPr>
              <a:t>d</a:t>
            </a:r>
            <a:r>
              <a:rPr lang="it-IT" sz="1800" dirty="0">
                <a:cs typeface="Times New Roman" pitchFamily="18" charset="0"/>
              </a:rPr>
              <a:t>, </a:t>
            </a:r>
          </a:p>
          <a:p>
            <a:pPr>
              <a:defRPr/>
            </a:pPr>
            <a:r>
              <a:rPr lang="it-IT" sz="1800" dirty="0" err="1">
                <a:latin typeface="Symbol" pitchFamily="18" charset="2"/>
                <a:cs typeface="Times New Roman" pitchFamily="18" charset="0"/>
              </a:rPr>
              <a:t>P</a:t>
            </a:r>
            <a:r>
              <a:rPr lang="it-IT" sz="1200" dirty="0" err="1">
                <a:latin typeface="+mn-lt"/>
                <a:cs typeface="Times New Roman" pitchFamily="18" charset="0"/>
              </a:rPr>
              <a:t>no</a:t>
            </a:r>
            <a:endParaRPr lang="it-IT" sz="1800" dirty="0"/>
          </a:p>
        </p:txBody>
      </p:sp>
      <p:cxnSp>
        <p:nvCxnSpPr>
          <p:cNvPr id="50" name="Connettore 1 49">
            <a:extLst>
              <a:ext uri="{FF2B5EF4-FFF2-40B4-BE49-F238E27FC236}">
                <a16:creationId xmlns:a16="http://schemas.microsoft.com/office/drawing/2014/main" id="{503CF5C6-F7F3-45EF-8F02-CF1647957B5C}"/>
              </a:ext>
            </a:extLst>
          </p:cNvPr>
          <p:cNvCxnSpPr/>
          <p:nvPr/>
        </p:nvCxnSpPr>
        <p:spPr>
          <a:xfrm flipV="1">
            <a:off x="642938" y="3929063"/>
            <a:ext cx="4572000" cy="2143125"/>
          </a:xfrm>
          <a:prstGeom prst="line">
            <a:avLst/>
          </a:prstGeom>
          <a:ln w="15875">
            <a:solidFill>
              <a:srgbClr val="0000CC"/>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098" name="Object 3">
            <a:extLst>
              <a:ext uri="{FF2B5EF4-FFF2-40B4-BE49-F238E27FC236}">
                <a16:creationId xmlns:a16="http://schemas.microsoft.com/office/drawing/2014/main" id="{DDE04CAB-8E98-44DD-9600-46EB96461916}"/>
              </a:ext>
            </a:extLst>
          </p:cNvPr>
          <p:cNvGraphicFramePr>
            <a:graphicFrameLocks noChangeAspect="1"/>
          </p:cNvGraphicFramePr>
          <p:nvPr/>
        </p:nvGraphicFramePr>
        <p:xfrm>
          <a:off x="5643563" y="4611688"/>
          <a:ext cx="3263900" cy="460375"/>
        </p:xfrm>
        <a:graphic>
          <a:graphicData uri="http://schemas.openxmlformats.org/presentationml/2006/ole">
            <mc:AlternateContent xmlns:mc="http://schemas.openxmlformats.org/markup-compatibility/2006">
              <mc:Choice xmlns:v="urn:schemas-microsoft-com:vml" Requires="v">
                <p:oleObj spid="_x0000_s4139" name="Equazione" r:id="rId3" imgW="1714320" imgH="241200" progId="Equation.3">
                  <p:embed/>
                </p:oleObj>
              </mc:Choice>
              <mc:Fallback>
                <p:oleObj name="Equazione" r:id="rId3" imgW="171432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563" y="4611688"/>
                        <a:ext cx="3263900" cy="4603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0" name="Connettore 1 59">
            <a:extLst>
              <a:ext uri="{FF2B5EF4-FFF2-40B4-BE49-F238E27FC236}">
                <a16:creationId xmlns:a16="http://schemas.microsoft.com/office/drawing/2014/main" id="{B40EBA65-87A4-4F4A-9FC8-C04C4A433662}"/>
              </a:ext>
            </a:extLst>
          </p:cNvPr>
          <p:cNvCxnSpPr/>
          <p:nvPr/>
        </p:nvCxnSpPr>
        <p:spPr>
          <a:xfrm>
            <a:off x="6000750" y="4357688"/>
            <a:ext cx="428625" cy="158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4125" name="Rettangolo 60">
            <a:extLst>
              <a:ext uri="{FF2B5EF4-FFF2-40B4-BE49-F238E27FC236}">
                <a16:creationId xmlns:a16="http://schemas.microsoft.com/office/drawing/2014/main" id="{931278DC-9AB0-4D81-80DD-E4DAF26FECE7}"/>
              </a:ext>
            </a:extLst>
          </p:cNvPr>
          <p:cNvSpPr>
            <a:spLocks noChangeArrowheads="1"/>
          </p:cNvSpPr>
          <p:nvPr/>
        </p:nvSpPr>
        <p:spPr bwMode="auto">
          <a:xfrm>
            <a:off x="6500813" y="4143375"/>
            <a:ext cx="229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a:cs typeface="Times New Roman" panose="02020603050405020304" pitchFamily="18" charset="0"/>
              </a:rPr>
              <a:t>Turboelica (turboprop)</a:t>
            </a:r>
            <a:endParaRPr lang="it-IT" altLang="it-IT" sz="1800"/>
          </a:p>
        </p:txBody>
      </p:sp>
      <p:sp>
        <p:nvSpPr>
          <p:cNvPr id="63" name="Figura a mano libera 62">
            <a:extLst>
              <a:ext uri="{FF2B5EF4-FFF2-40B4-BE49-F238E27FC236}">
                <a16:creationId xmlns:a16="http://schemas.microsoft.com/office/drawing/2014/main" id="{6292F1BA-8306-4BEF-92B6-14040987087A}"/>
              </a:ext>
            </a:extLst>
          </p:cNvPr>
          <p:cNvSpPr/>
          <p:nvPr/>
        </p:nvSpPr>
        <p:spPr>
          <a:xfrm>
            <a:off x="2428875" y="3429000"/>
            <a:ext cx="1714500" cy="428625"/>
          </a:xfrm>
          <a:custGeom>
            <a:avLst/>
            <a:gdLst>
              <a:gd name="connsiteX0" fmla="*/ 0 w 1614488"/>
              <a:gd name="connsiteY0" fmla="*/ 400050 h 409575"/>
              <a:gd name="connsiteX1" fmla="*/ 228600 w 1614488"/>
              <a:gd name="connsiteY1" fmla="*/ 400050 h 409575"/>
              <a:gd name="connsiteX2" fmla="*/ 628650 w 1614488"/>
              <a:gd name="connsiteY2" fmla="*/ 342900 h 409575"/>
              <a:gd name="connsiteX3" fmla="*/ 1014413 w 1614488"/>
              <a:gd name="connsiteY3" fmla="*/ 242888 h 409575"/>
              <a:gd name="connsiteX4" fmla="*/ 1385888 w 1614488"/>
              <a:gd name="connsiteY4" fmla="*/ 114300 h 409575"/>
              <a:gd name="connsiteX5" fmla="*/ 1614488 w 1614488"/>
              <a:gd name="connsiteY5"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488" h="409575">
                <a:moveTo>
                  <a:pt x="0" y="400050"/>
                </a:moveTo>
                <a:cubicBezTo>
                  <a:pt x="61912" y="404812"/>
                  <a:pt x="123825" y="409575"/>
                  <a:pt x="228600" y="400050"/>
                </a:cubicBezTo>
                <a:cubicBezTo>
                  <a:pt x="333375" y="390525"/>
                  <a:pt x="497681" y="369094"/>
                  <a:pt x="628650" y="342900"/>
                </a:cubicBezTo>
                <a:cubicBezTo>
                  <a:pt x="759619" y="316706"/>
                  <a:pt x="888207" y="280988"/>
                  <a:pt x="1014413" y="242888"/>
                </a:cubicBezTo>
                <a:cubicBezTo>
                  <a:pt x="1140619" y="204788"/>
                  <a:pt x="1285876" y="154781"/>
                  <a:pt x="1385888" y="114300"/>
                </a:cubicBezTo>
                <a:cubicBezTo>
                  <a:pt x="1485901" y="73819"/>
                  <a:pt x="1550194" y="36909"/>
                  <a:pt x="1614488" y="0"/>
                </a:cubicBezTo>
              </a:path>
            </a:pathLst>
          </a:cu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4" name="Figura a mano libera 63">
            <a:extLst>
              <a:ext uri="{FF2B5EF4-FFF2-40B4-BE49-F238E27FC236}">
                <a16:creationId xmlns:a16="http://schemas.microsoft.com/office/drawing/2014/main" id="{BF863E8D-55B0-4908-997B-49FB39F93513}"/>
              </a:ext>
            </a:extLst>
          </p:cNvPr>
          <p:cNvSpPr/>
          <p:nvPr/>
        </p:nvSpPr>
        <p:spPr>
          <a:xfrm>
            <a:off x="2714625" y="3786188"/>
            <a:ext cx="1714500" cy="428625"/>
          </a:xfrm>
          <a:custGeom>
            <a:avLst/>
            <a:gdLst>
              <a:gd name="connsiteX0" fmla="*/ 0 w 1614488"/>
              <a:gd name="connsiteY0" fmla="*/ 400050 h 409575"/>
              <a:gd name="connsiteX1" fmla="*/ 228600 w 1614488"/>
              <a:gd name="connsiteY1" fmla="*/ 400050 h 409575"/>
              <a:gd name="connsiteX2" fmla="*/ 628650 w 1614488"/>
              <a:gd name="connsiteY2" fmla="*/ 342900 h 409575"/>
              <a:gd name="connsiteX3" fmla="*/ 1014413 w 1614488"/>
              <a:gd name="connsiteY3" fmla="*/ 242888 h 409575"/>
              <a:gd name="connsiteX4" fmla="*/ 1385888 w 1614488"/>
              <a:gd name="connsiteY4" fmla="*/ 114300 h 409575"/>
              <a:gd name="connsiteX5" fmla="*/ 1614488 w 1614488"/>
              <a:gd name="connsiteY5"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488" h="409575">
                <a:moveTo>
                  <a:pt x="0" y="400050"/>
                </a:moveTo>
                <a:cubicBezTo>
                  <a:pt x="61912" y="404812"/>
                  <a:pt x="123825" y="409575"/>
                  <a:pt x="228600" y="400050"/>
                </a:cubicBezTo>
                <a:cubicBezTo>
                  <a:pt x="333375" y="390525"/>
                  <a:pt x="497681" y="369094"/>
                  <a:pt x="628650" y="342900"/>
                </a:cubicBezTo>
                <a:cubicBezTo>
                  <a:pt x="759619" y="316706"/>
                  <a:pt x="888207" y="280988"/>
                  <a:pt x="1014413" y="242888"/>
                </a:cubicBezTo>
                <a:cubicBezTo>
                  <a:pt x="1140619" y="204788"/>
                  <a:pt x="1285876" y="154781"/>
                  <a:pt x="1385888" y="114300"/>
                </a:cubicBezTo>
                <a:cubicBezTo>
                  <a:pt x="1485901" y="73819"/>
                  <a:pt x="1550194" y="36909"/>
                  <a:pt x="1614488" y="0"/>
                </a:cubicBezTo>
              </a:path>
            </a:pathLst>
          </a:cu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sp>
        <p:nvSpPr>
          <p:cNvPr id="65" name="Figura a mano libera 64">
            <a:extLst>
              <a:ext uri="{FF2B5EF4-FFF2-40B4-BE49-F238E27FC236}">
                <a16:creationId xmlns:a16="http://schemas.microsoft.com/office/drawing/2014/main" id="{2A4EAE82-BD68-4B8C-8561-788229853665}"/>
              </a:ext>
            </a:extLst>
          </p:cNvPr>
          <p:cNvSpPr/>
          <p:nvPr/>
        </p:nvSpPr>
        <p:spPr>
          <a:xfrm>
            <a:off x="3071813" y="4071938"/>
            <a:ext cx="1714500" cy="428625"/>
          </a:xfrm>
          <a:custGeom>
            <a:avLst/>
            <a:gdLst>
              <a:gd name="connsiteX0" fmla="*/ 0 w 1614488"/>
              <a:gd name="connsiteY0" fmla="*/ 400050 h 409575"/>
              <a:gd name="connsiteX1" fmla="*/ 228600 w 1614488"/>
              <a:gd name="connsiteY1" fmla="*/ 400050 h 409575"/>
              <a:gd name="connsiteX2" fmla="*/ 628650 w 1614488"/>
              <a:gd name="connsiteY2" fmla="*/ 342900 h 409575"/>
              <a:gd name="connsiteX3" fmla="*/ 1014413 w 1614488"/>
              <a:gd name="connsiteY3" fmla="*/ 242888 h 409575"/>
              <a:gd name="connsiteX4" fmla="*/ 1385888 w 1614488"/>
              <a:gd name="connsiteY4" fmla="*/ 114300 h 409575"/>
              <a:gd name="connsiteX5" fmla="*/ 1614488 w 1614488"/>
              <a:gd name="connsiteY5"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4488" h="409575">
                <a:moveTo>
                  <a:pt x="0" y="400050"/>
                </a:moveTo>
                <a:cubicBezTo>
                  <a:pt x="61912" y="404812"/>
                  <a:pt x="123825" y="409575"/>
                  <a:pt x="228600" y="400050"/>
                </a:cubicBezTo>
                <a:cubicBezTo>
                  <a:pt x="333375" y="390525"/>
                  <a:pt x="497681" y="369094"/>
                  <a:pt x="628650" y="342900"/>
                </a:cubicBezTo>
                <a:cubicBezTo>
                  <a:pt x="759619" y="316706"/>
                  <a:pt x="888207" y="280988"/>
                  <a:pt x="1014413" y="242888"/>
                </a:cubicBezTo>
                <a:cubicBezTo>
                  <a:pt x="1140619" y="204788"/>
                  <a:pt x="1285876" y="154781"/>
                  <a:pt x="1385888" y="114300"/>
                </a:cubicBezTo>
                <a:cubicBezTo>
                  <a:pt x="1485901" y="73819"/>
                  <a:pt x="1550194" y="36909"/>
                  <a:pt x="1614488" y="0"/>
                </a:cubicBezTo>
              </a:path>
            </a:pathLst>
          </a:cu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it-IT"/>
          </a:p>
        </p:txBody>
      </p:sp>
      <p:cxnSp>
        <p:nvCxnSpPr>
          <p:cNvPr id="44" name="Connettore 1 43">
            <a:extLst>
              <a:ext uri="{FF2B5EF4-FFF2-40B4-BE49-F238E27FC236}">
                <a16:creationId xmlns:a16="http://schemas.microsoft.com/office/drawing/2014/main" id="{F9B7D8EF-2DCC-46E3-973C-D37160D9E05D}"/>
              </a:ext>
            </a:extLst>
          </p:cNvPr>
          <p:cNvCxnSpPr/>
          <p:nvPr/>
        </p:nvCxnSpPr>
        <p:spPr>
          <a:xfrm>
            <a:off x="2000250" y="3857625"/>
            <a:ext cx="428625" cy="158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9" name="Connettore 1 48">
            <a:extLst>
              <a:ext uri="{FF2B5EF4-FFF2-40B4-BE49-F238E27FC236}">
                <a16:creationId xmlns:a16="http://schemas.microsoft.com/office/drawing/2014/main" id="{5C05A754-8783-42B2-BE66-708FE898664C}"/>
              </a:ext>
            </a:extLst>
          </p:cNvPr>
          <p:cNvCxnSpPr/>
          <p:nvPr/>
        </p:nvCxnSpPr>
        <p:spPr>
          <a:xfrm>
            <a:off x="2286000" y="4214813"/>
            <a:ext cx="428625" cy="158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2" name="Connettore 1 51">
            <a:extLst>
              <a:ext uri="{FF2B5EF4-FFF2-40B4-BE49-F238E27FC236}">
                <a16:creationId xmlns:a16="http://schemas.microsoft.com/office/drawing/2014/main" id="{45AD4DB4-AAE8-4038-9AE5-5C8667F07FB0}"/>
              </a:ext>
            </a:extLst>
          </p:cNvPr>
          <p:cNvCxnSpPr/>
          <p:nvPr/>
        </p:nvCxnSpPr>
        <p:spPr>
          <a:xfrm>
            <a:off x="2643188" y="4500563"/>
            <a:ext cx="428625" cy="158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5" name="Connettore 1 54">
            <a:extLst>
              <a:ext uri="{FF2B5EF4-FFF2-40B4-BE49-F238E27FC236}">
                <a16:creationId xmlns:a16="http://schemas.microsoft.com/office/drawing/2014/main" id="{D38F1619-B095-42F6-A63D-CC29D0CD67B9}"/>
              </a:ext>
            </a:extLst>
          </p:cNvPr>
          <p:cNvCxnSpPr/>
          <p:nvPr/>
        </p:nvCxnSpPr>
        <p:spPr>
          <a:xfrm>
            <a:off x="1857375" y="3857625"/>
            <a:ext cx="1785938"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Connettore 1 56">
            <a:extLst>
              <a:ext uri="{FF2B5EF4-FFF2-40B4-BE49-F238E27FC236}">
                <a16:creationId xmlns:a16="http://schemas.microsoft.com/office/drawing/2014/main" id="{EB547056-C964-4CCE-AE4C-B59E8608A837}"/>
              </a:ext>
            </a:extLst>
          </p:cNvPr>
          <p:cNvCxnSpPr/>
          <p:nvPr/>
        </p:nvCxnSpPr>
        <p:spPr>
          <a:xfrm>
            <a:off x="2071688" y="4213225"/>
            <a:ext cx="1785937"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Connettore 1 61">
            <a:extLst>
              <a:ext uri="{FF2B5EF4-FFF2-40B4-BE49-F238E27FC236}">
                <a16:creationId xmlns:a16="http://schemas.microsoft.com/office/drawing/2014/main" id="{FF9B816E-D479-4140-B4C1-A7528F380DEB}"/>
              </a:ext>
            </a:extLst>
          </p:cNvPr>
          <p:cNvCxnSpPr/>
          <p:nvPr/>
        </p:nvCxnSpPr>
        <p:spPr>
          <a:xfrm>
            <a:off x="2286000" y="4498975"/>
            <a:ext cx="1785938" cy="15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2" name="Segnaposto piè di pagina 4">
            <a:extLst>
              <a:ext uri="{FF2B5EF4-FFF2-40B4-BE49-F238E27FC236}">
                <a16:creationId xmlns:a16="http://schemas.microsoft.com/office/drawing/2014/main" id="{2220E566-8B9A-4356-83AA-090A3005E20C}"/>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a:extLst>
              <a:ext uri="{FF2B5EF4-FFF2-40B4-BE49-F238E27FC236}">
                <a16:creationId xmlns:a16="http://schemas.microsoft.com/office/drawing/2014/main" id="{CBA4D68C-533B-4E32-B3FA-A94D3E59F21E}"/>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5127" name="Rectangle 4">
            <a:extLst>
              <a:ext uri="{FF2B5EF4-FFF2-40B4-BE49-F238E27FC236}">
                <a16:creationId xmlns:a16="http://schemas.microsoft.com/office/drawing/2014/main" id="{C825C294-69C4-4834-83B6-18C23F03DD9F}"/>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8" name="Rectangle 5">
            <a:extLst>
              <a:ext uri="{FF2B5EF4-FFF2-40B4-BE49-F238E27FC236}">
                <a16:creationId xmlns:a16="http://schemas.microsoft.com/office/drawing/2014/main" id="{9C1E421D-95DB-4D00-B7C0-73F30897A6DF}"/>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29" name="Rectangle 7">
            <a:extLst>
              <a:ext uri="{FF2B5EF4-FFF2-40B4-BE49-F238E27FC236}">
                <a16:creationId xmlns:a16="http://schemas.microsoft.com/office/drawing/2014/main" id="{15855E9B-BE26-4125-8D6E-D862AAB2610F}"/>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0" name="Rectangle 9">
            <a:extLst>
              <a:ext uri="{FF2B5EF4-FFF2-40B4-BE49-F238E27FC236}">
                <a16:creationId xmlns:a16="http://schemas.microsoft.com/office/drawing/2014/main" id="{3091EDFD-38DC-4D8A-B87E-99E9301497E1}"/>
              </a:ext>
            </a:extLst>
          </p:cNvPr>
          <p:cNvSpPr>
            <a:spLocks noChangeArrowheads="1"/>
          </p:cNvSpPr>
          <p:nvPr/>
        </p:nvSpPr>
        <p:spPr bwMode="auto">
          <a:xfrm>
            <a:off x="323850" y="404813"/>
            <a:ext cx="727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E DI CROCIERA – APPROCCIO GRAFICO</a:t>
            </a:r>
            <a:r>
              <a:rPr lang="it-IT" altLang="it-IT" sz="1800"/>
              <a:t> </a:t>
            </a:r>
          </a:p>
        </p:txBody>
      </p:sp>
      <p:sp>
        <p:nvSpPr>
          <p:cNvPr id="5131" name="Rectangle 10">
            <a:extLst>
              <a:ext uri="{FF2B5EF4-FFF2-40B4-BE49-F238E27FC236}">
                <a16:creationId xmlns:a16="http://schemas.microsoft.com/office/drawing/2014/main" id="{B648A6D5-AEFA-4831-84C6-701ACB97CB23}"/>
              </a:ext>
            </a:extLst>
          </p:cNvPr>
          <p:cNvSpPr>
            <a:spLocks noChangeArrowheads="1"/>
          </p:cNvSpPr>
          <p:nvPr/>
        </p:nvSpPr>
        <p:spPr bwMode="auto">
          <a:xfrm>
            <a:off x="900113" y="714375"/>
            <a:ext cx="407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5132" name="Rectangle 12">
            <a:extLst>
              <a:ext uri="{FF2B5EF4-FFF2-40B4-BE49-F238E27FC236}">
                <a16:creationId xmlns:a16="http://schemas.microsoft.com/office/drawing/2014/main" id="{5828D2E3-E8BD-4190-A9D9-A2A21AB2BB22}"/>
              </a:ext>
            </a:extLst>
          </p:cNvPr>
          <p:cNvSpPr>
            <a:spLocks noChangeArrowheads="1"/>
          </p:cNvSpPr>
          <p:nvPr/>
        </p:nvSpPr>
        <p:spPr bwMode="auto">
          <a:xfrm>
            <a:off x="215900" y="1143000"/>
            <a:ext cx="89281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Ad esempio consideriamo il velivolo MD-80, </a:t>
            </a:r>
          </a:p>
          <a:p>
            <a:pPr algn="just" eaLnBrk="1" hangingPunct="1"/>
            <a:r>
              <a:rPr lang="it-IT" altLang="it-IT" sz="2000">
                <a:cs typeface="Times New Roman" panose="02020603050405020304" pitchFamily="18" charset="0"/>
              </a:rPr>
              <a:t>con i seguenti dati : </a:t>
            </a:r>
          </a:p>
          <a:p>
            <a:pPr algn="just" eaLnBrk="1" hangingPunct="1"/>
            <a:r>
              <a:rPr lang="it-IT" altLang="it-IT" sz="2000">
                <a:cs typeface="Times New Roman" panose="02020603050405020304" pitchFamily="18" charset="0"/>
              </a:rPr>
              <a:t>W=W</a:t>
            </a:r>
            <a:r>
              <a:rPr lang="it-IT" altLang="it-IT" sz="2000" baseline="-30000">
                <a:cs typeface="Times New Roman" panose="02020603050405020304" pitchFamily="18" charset="0"/>
              </a:rPr>
              <a:t>TO</a:t>
            </a:r>
            <a:r>
              <a:rPr lang="it-IT" altLang="it-IT" sz="2000">
                <a:cs typeface="Times New Roman" panose="02020603050405020304" pitchFamily="18" charset="0"/>
              </a:rPr>
              <a:t> =63500 Kg  peso max al decollo</a:t>
            </a:r>
            <a:endParaRPr lang="it-IT" altLang="it-IT" sz="2000"/>
          </a:p>
          <a:p>
            <a:pPr algn="just"/>
            <a:r>
              <a:rPr lang="en-GB" altLang="it-IT" sz="2000">
                <a:cs typeface="Times New Roman" panose="02020603050405020304" pitchFamily="18" charset="0"/>
              </a:rPr>
              <a:t>S=112 m</a:t>
            </a:r>
            <a:r>
              <a:rPr lang="en-GB" altLang="it-IT" sz="2000" baseline="30000">
                <a:cs typeface="Times New Roman" panose="02020603050405020304" pitchFamily="18" charset="0"/>
              </a:rPr>
              <a:t>2</a:t>
            </a:r>
            <a:r>
              <a:rPr lang="en-GB" altLang="it-IT" sz="2000">
                <a:cs typeface="Times New Roman" panose="02020603050405020304" pitchFamily="18" charset="0"/>
              </a:rPr>
              <a:t>   b=33 m    AR=9.72</a:t>
            </a:r>
            <a:endParaRPr lang="it-IT" altLang="it-IT" sz="2000"/>
          </a:p>
          <a:p>
            <a:pPr algn="just"/>
            <a:r>
              <a:rPr lang="it-IT" altLang="it-IT" sz="2000">
                <a:cs typeface="Times New Roman" panose="02020603050405020304" pitchFamily="18" charset="0"/>
              </a:rPr>
              <a:t>CDo=0.020     e=0.80      CL</a:t>
            </a:r>
            <a:r>
              <a:rPr lang="it-IT" altLang="it-IT" sz="2000" baseline="-30000">
                <a:cs typeface="Times New Roman" panose="02020603050405020304" pitchFamily="18" charset="0"/>
              </a:rPr>
              <a:t>MAX</a:t>
            </a:r>
            <a:r>
              <a:rPr lang="it-IT" altLang="it-IT" sz="2000">
                <a:cs typeface="Times New Roman" panose="02020603050405020304" pitchFamily="18" charset="0"/>
              </a:rPr>
              <a:t>=1.5</a:t>
            </a:r>
            <a:endParaRPr lang="it-IT" altLang="it-IT" sz="2000"/>
          </a:p>
          <a:p>
            <a:pPr algn="just"/>
            <a:r>
              <a:rPr lang="it-IT" altLang="it-IT" sz="2000">
                <a:cs typeface="Times New Roman" panose="02020603050405020304" pitchFamily="18" charset="0"/>
              </a:rPr>
              <a:t>Imp. propulsivo : </a:t>
            </a:r>
          </a:p>
          <a:p>
            <a:pPr algn="just"/>
            <a:r>
              <a:rPr lang="it-IT" altLang="it-IT" sz="2000">
                <a:cs typeface="Times New Roman" panose="02020603050405020304" pitchFamily="18" charset="0"/>
              </a:rPr>
              <a:t>2 motori PW JT8D da 89000 N (9072 Kgf) di spinta ciascuno, cioè T</a:t>
            </a:r>
            <a:r>
              <a:rPr lang="it-IT" altLang="it-IT" sz="2000" baseline="-30000">
                <a:cs typeface="Times New Roman" panose="02020603050405020304" pitchFamily="18" charset="0"/>
              </a:rPr>
              <a:t>o</a:t>
            </a:r>
            <a:r>
              <a:rPr lang="it-IT" altLang="it-IT" sz="2000">
                <a:cs typeface="Times New Roman" panose="02020603050405020304" pitchFamily="18" charset="0"/>
              </a:rPr>
              <a:t>=18144 Kgf</a:t>
            </a:r>
            <a:endParaRPr lang="it-IT" altLang="it-IT" sz="2000"/>
          </a:p>
        </p:txBody>
      </p:sp>
      <p:sp>
        <p:nvSpPr>
          <p:cNvPr id="5133" name="Rectangle 15">
            <a:extLst>
              <a:ext uri="{FF2B5EF4-FFF2-40B4-BE49-F238E27FC236}">
                <a16:creationId xmlns:a16="http://schemas.microsoft.com/office/drawing/2014/main" id="{E438F3EC-05F4-4669-B612-F2A94C8106CE}"/>
              </a:ext>
            </a:extLst>
          </p:cNvPr>
          <p:cNvSpPr>
            <a:spLocks noChangeArrowheads="1"/>
          </p:cNvSpPr>
          <p:nvPr/>
        </p:nvSpPr>
        <p:spPr bwMode="auto">
          <a:xfrm>
            <a:off x="142875" y="3514725"/>
            <a:ext cx="5429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Dai dati geometrici ed aerodinamici del velivolo ho :</a:t>
            </a:r>
            <a:endParaRPr lang="it-IT" altLang="it-IT" sz="1800"/>
          </a:p>
          <a:p>
            <a:pPr algn="just"/>
            <a:r>
              <a:rPr lang="it-IT" altLang="it-IT" sz="1800">
                <a:cs typeface="Times New Roman" panose="02020603050405020304" pitchFamily="18" charset="0"/>
              </a:rPr>
              <a:t>E</a:t>
            </a:r>
            <a:r>
              <a:rPr lang="it-IT" altLang="it-IT" sz="1800" baseline="-30000">
                <a:cs typeface="Times New Roman" panose="02020603050405020304" pitchFamily="18" charset="0"/>
              </a:rPr>
              <a:t>MAX</a:t>
            </a:r>
            <a:r>
              <a:rPr lang="it-IT" altLang="it-IT" sz="1800">
                <a:cs typeface="Times New Roman" panose="02020603050405020304" pitchFamily="18" charset="0"/>
              </a:rPr>
              <a:t>=17.5  da cui la minima spinta necessaria al volo sarà :</a:t>
            </a:r>
          </a:p>
          <a:p>
            <a:pPr algn="just"/>
            <a:r>
              <a:rPr lang="it-IT" altLang="it-IT" sz="1800">
                <a:cs typeface="Times New Roman" panose="02020603050405020304" pitchFamily="18" charset="0"/>
              </a:rPr>
              <a:t>                 D</a:t>
            </a:r>
            <a:r>
              <a:rPr lang="it-IT" altLang="it-IT" sz="1800" baseline="-30000">
                <a:cs typeface="Times New Roman" panose="02020603050405020304" pitchFamily="18" charset="0"/>
              </a:rPr>
              <a:t>MIN  </a:t>
            </a:r>
            <a:r>
              <a:rPr lang="it-IT" altLang="it-IT" sz="1800">
                <a:cs typeface="Times New Roman" panose="02020603050405020304" pitchFamily="18" charset="0"/>
              </a:rPr>
              <a:t>=</a:t>
            </a:r>
            <a:endParaRPr lang="it-IT" altLang="it-IT" sz="1800"/>
          </a:p>
        </p:txBody>
      </p:sp>
      <p:graphicFrame>
        <p:nvGraphicFramePr>
          <p:cNvPr id="5122" name="Object 14">
            <a:extLst>
              <a:ext uri="{FF2B5EF4-FFF2-40B4-BE49-F238E27FC236}">
                <a16:creationId xmlns:a16="http://schemas.microsoft.com/office/drawing/2014/main" id="{BE1F3EA5-B0E1-4E51-A774-1187C4EAD54B}"/>
              </a:ext>
            </a:extLst>
          </p:cNvPr>
          <p:cNvGraphicFramePr>
            <a:graphicFrameLocks noChangeAspect="1"/>
          </p:cNvGraphicFramePr>
          <p:nvPr/>
        </p:nvGraphicFramePr>
        <p:xfrm>
          <a:off x="1928813" y="4137025"/>
          <a:ext cx="792162" cy="792163"/>
        </p:xfrm>
        <a:graphic>
          <a:graphicData uri="http://schemas.openxmlformats.org/presentationml/2006/ole">
            <mc:AlternateContent xmlns:mc="http://schemas.openxmlformats.org/markup-compatibility/2006">
              <mc:Choice xmlns:v="urn:schemas-microsoft-com:vml" Requires="v">
                <p:oleObj spid="_x0000_s5160" name="Equation" r:id="rId3" imgW="431613" imgH="431613" progId="Equation.3">
                  <p:embed/>
                </p:oleObj>
              </mc:Choice>
              <mc:Fallback>
                <p:oleObj name="Equation" r:id="rId3" imgW="431613" imgH="431613"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137025"/>
                        <a:ext cx="7921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4" name="Rectangle 16">
            <a:extLst>
              <a:ext uri="{FF2B5EF4-FFF2-40B4-BE49-F238E27FC236}">
                <a16:creationId xmlns:a16="http://schemas.microsoft.com/office/drawing/2014/main" id="{2968A9EB-FD02-4E7F-A64D-A9F83683148E}"/>
              </a:ext>
            </a:extLst>
          </p:cNvPr>
          <p:cNvSpPr>
            <a:spLocks noChangeArrowheads="1"/>
          </p:cNvSpPr>
          <p:nvPr/>
        </p:nvSpPr>
        <p:spPr bwMode="auto">
          <a:xfrm>
            <a:off x="1928813" y="4344988"/>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1800">
                <a:cs typeface="Times New Roman" panose="02020603050405020304" pitchFamily="18" charset="0"/>
              </a:rPr>
              <a:t>              = 3633 Kgf</a:t>
            </a:r>
            <a:endParaRPr lang="it-IT" altLang="it-IT" sz="1800"/>
          </a:p>
        </p:txBody>
      </p:sp>
      <p:sp>
        <p:nvSpPr>
          <p:cNvPr id="5135" name="Rectangle 18">
            <a:extLst>
              <a:ext uri="{FF2B5EF4-FFF2-40B4-BE49-F238E27FC236}">
                <a16:creationId xmlns:a16="http://schemas.microsoft.com/office/drawing/2014/main" id="{2C5C3AA8-C839-4329-8E7F-3081365882C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6" name="Rectangle 20">
            <a:extLst>
              <a:ext uri="{FF2B5EF4-FFF2-40B4-BE49-F238E27FC236}">
                <a16:creationId xmlns:a16="http://schemas.microsoft.com/office/drawing/2014/main" id="{BC1B818B-55F5-44D9-8BB2-8B7A7CF26537}"/>
              </a:ext>
            </a:extLst>
          </p:cNvPr>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graphicFrame>
        <p:nvGraphicFramePr>
          <p:cNvPr id="5123" name="Object 19">
            <a:extLst>
              <a:ext uri="{FF2B5EF4-FFF2-40B4-BE49-F238E27FC236}">
                <a16:creationId xmlns:a16="http://schemas.microsoft.com/office/drawing/2014/main" id="{9818A8E3-C0E9-427D-A0E9-CD088BBB553E}"/>
              </a:ext>
            </a:extLst>
          </p:cNvPr>
          <p:cNvGraphicFramePr>
            <a:graphicFrameLocks noChangeAspect="1"/>
          </p:cNvGraphicFramePr>
          <p:nvPr/>
        </p:nvGraphicFramePr>
        <p:xfrm>
          <a:off x="5907088" y="3944938"/>
          <a:ext cx="2808287" cy="912812"/>
        </p:xfrm>
        <a:graphic>
          <a:graphicData uri="http://schemas.openxmlformats.org/presentationml/2006/ole">
            <mc:AlternateContent xmlns:mc="http://schemas.openxmlformats.org/markup-compatibility/2006">
              <mc:Choice xmlns:v="urn:schemas-microsoft-com:vml" Requires="v">
                <p:oleObj spid="_x0000_s5161" name="Equation" r:id="rId5" imgW="1497950" imgH="482391" progId="Equation.3">
                  <p:embed/>
                </p:oleObj>
              </mc:Choice>
              <mc:Fallback>
                <p:oleObj name="Equation" r:id="rId5" imgW="1497950" imgH="482391"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7088" y="3944938"/>
                        <a:ext cx="2808287"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7" name="Text Box 21">
            <a:extLst>
              <a:ext uri="{FF2B5EF4-FFF2-40B4-BE49-F238E27FC236}">
                <a16:creationId xmlns:a16="http://schemas.microsoft.com/office/drawing/2014/main" id="{39B66C83-BB1F-41A6-85B3-BEC2950FCDD5}"/>
              </a:ext>
            </a:extLst>
          </p:cNvPr>
          <p:cNvSpPr txBox="1">
            <a:spLocks noChangeArrowheads="1"/>
          </p:cNvSpPr>
          <p:nvPr/>
        </p:nvSpPr>
        <p:spPr bwMode="auto">
          <a:xfrm>
            <a:off x="5853113" y="3400425"/>
            <a:ext cx="321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a:t>Si parte ad ogni quota da</a:t>
            </a:r>
          </a:p>
        </p:txBody>
      </p:sp>
      <p:sp>
        <p:nvSpPr>
          <p:cNvPr id="5138" name="Rectangle 22">
            <a:extLst>
              <a:ext uri="{FF2B5EF4-FFF2-40B4-BE49-F238E27FC236}">
                <a16:creationId xmlns:a16="http://schemas.microsoft.com/office/drawing/2014/main" id="{278ACE3B-BBAB-4BB8-A26D-95FC2C5633B5}"/>
              </a:ext>
            </a:extLst>
          </p:cNvPr>
          <p:cNvSpPr>
            <a:spLocks noChangeArrowheads="1"/>
          </p:cNvSpPr>
          <p:nvPr/>
        </p:nvSpPr>
        <p:spPr bwMode="auto">
          <a:xfrm>
            <a:off x="5715000" y="3857625"/>
            <a:ext cx="3286125"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5139" name="Segnaposto numero diapositiva 17">
            <a:extLst>
              <a:ext uri="{FF2B5EF4-FFF2-40B4-BE49-F238E27FC236}">
                <a16:creationId xmlns:a16="http://schemas.microsoft.com/office/drawing/2014/main" id="{FF2CA4B5-9135-4F94-9F25-59663AFF56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FC5061-5569-4541-A27B-CB7DD987797B}" type="slidenum">
              <a:rPr lang="it-IT" altLang="it-IT" sz="1400"/>
              <a:pPr eaLnBrk="1" hangingPunct="1"/>
              <a:t>8</a:t>
            </a:fld>
            <a:endParaRPr lang="it-IT" altLang="it-IT" sz="1400"/>
          </a:p>
        </p:txBody>
      </p:sp>
      <p:sp>
        <p:nvSpPr>
          <p:cNvPr id="5141" name="Rettangolo 19">
            <a:extLst>
              <a:ext uri="{FF2B5EF4-FFF2-40B4-BE49-F238E27FC236}">
                <a16:creationId xmlns:a16="http://schemas.microsoft.com/office/drawing/2014/main" id="{C78F9067-160A-42E6-8BF2-368D37CF86DF}"/>
              </a:ext>
            </a:extLst>
          </p:cNvPr>
          <p:cNvSpPr>
            <a:spLocks noChangeArrowheads="1"/>
          </p:cNvSpPr>
          <p:nvPr/>
        </p:nvSpPr>
        <p:spPr bwMode="auto">
          <a:xfrm>
            <a:off x="0" y="5000625"/>
            <a:ext cx="3643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b="1">
                <a:cs typeface="Times New Roman" panose="02020603050405020304" pitchFamily="18" charset="0"/>
              </a:rPr>
              <a:t>Come spinta disponibile </a:t>
            </a:r>
          </a:p>
          <a:p>
            <a:pPr eaLnBrk="1" hangingPunct="1"/>
            <a:r>
              <a:rPr lang="it-IT" altLang="it-IT" b="1">
                <a:cs typeface="Times New Roman" panose="02020603050405020304" pitchFamily="18" charset="0"/>
              </a:rPr>
              <a:t>(MAX CRUISE) assumo :</a:t>
            </a:r>
          </a:p>
        </p:txBody>
      </p:sp>
      <p:graphicFrame>
        <p:nvGraphicFramePr>
          <p:cNvPr id="5124" name="Object 4">
            <a:extLst>
              <a:ext uri="{FF2B5EF4-FFF2-40B4-BE49-F238E27FC236}">
                <a16:creationId xmlns:a16="http://schemas.microsoft.com/office/drawing/2014/main" id="{D5A32B2D-2982-4D76-8952-8C99AFB3CE98}"/>
              </a:ext>
            </a:extLst>
          </p:cNvPr>
          <p:cNvGraphicFramePr>
            <a:graphicFrameLocks noChangeAspect="1"/>
          </p:cNvGraphicFramePr>
          <p:nvPr/>
        </p:nvGraphicFramePr>
        <p:xfrm>
          <a:off x="3643313" y="5143500"/>
          <a:ext cx="3302000" cy="595313"/>
        </p:xfrm>
        <a:graphic>
          <a:graphicData uri="http://schemas.openxmlformats.org/presentationml/2006/ole">
            <mc:AlternateContent xmlns:mc="http://schemas.openxmlformats.org/markup-compatibility/2006">
              <mc:Choice xmlns:v="urn:schemas-microsoft-com:vml" Requires="v">
                <p:oleObj spid="_x0000_s5162" name="Equazione" r:id="rId7" imgW="1269720" imgH="228600" progId="Equation.3">
                  <p:embed/>
                </p:oleObj>
              </mc:Choice>
              <mc:Fallback>
                <p:oleObj name="Equazione" r:id="rId7" imgW="126972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3313" y="5143500"/>
                        <a:ext cx="3302000" cy="59531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6">
            <a:extLst>
              <a:ext uri="{FF2B5EF4-FFF2-40B4-BE49-F238E27FC236}">
                <a16:creationId xmlns:a16="http://schemas.microsoft.com/office/drawing/2014/main" id="{67B0AFB5-7247-47CB-B667-19F496CB70BA}"/>
              </a:ext>
            </a:extLst>
          </p:cNvPr>
          <p:cNvGraphicFramePr>
            <a:graphicFrameLocks noChangeAspect="1"/>
          </p:cNvGraphicFramePr>
          <p:nvPr/>
        </p:nvGraphicFramePr>
        <p:xfrm>
          <a:off x="1857375" y="5857875"/>
          <a:ext cx="2181225" cy="517525"/>
        </p:xfrm>
        <a:graphic>
          <a:graphicData uri="http://schemas.openxmlformats.org/presentationml/2006/ole">
            <mc:AlternateContent xmlns:mc="http://schemas.openxmlformats.org/markup-compatibility/2006">
              <mc:Choice xmlns:v="urn:schemas-microsoft-com:vml" Requires="v">
                <p:oleObj spid="_x0000_s5163" name="Equazione" r:id="rId9" imgW="965160" imgH="228600" progId="Equation.3">
                  <p:embed/>
                </p:oleObj>
              </mc:Choice>
              <mc:Fallback>
                <p:oleObj name="Equazione" r:id="rId9" imgW="96516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7375" y="5857875"/>
                        <a:ext cx="2181225" cy="5175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2" name="Rettangolo 22">
            <a:extLst>
              <a:ext uri="{FF2B5EF4-FFF2-40B4-BE49-F238E27FC236}">
                <a16:creationId xmlns:a16="http://schemas.microsoft.com/office/drawing/2014/main" id="{6A277B93-B0EA-481F-9B6F-986DA3AA45BA}"/>
              </a:ext>
            </a:extLst>
          </p:cNvPr>
          <p:cNvSpPr>
            <a:spLocks noChangeArrowheads="1"/>
          </p:cNvSpPr>
          <p:nvPr/>
        </p:nvSpPr>
        <p:spPr bwMode="auto">
          <a:xfrm>
            <a:off x="4143375" y="6000750"/>
            <a:ext cx="314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cs typeface="Times New Roman" panose="02020603050405020304" pitchFamily="18" charset="0"/>
              </a:rPr>
              <a:t>Mod. semplificato alte quote</a:t>
            </a:r>
            <a:endParaRPr lang="it-IT" altLang="it-IT" sz="1800"/>
          </a:p>
        </p:txBody>
      </p:sp>
      <p:pic>
        <p:nvPicPr>
          <p:cNvPr id="5143" name="Picture 26" descr="http://www.intercontal.com/md80.jpg">
            <a:extLst>
              <a:ext uri="{FF2B5EF4-FFF2-40B4-BE49-F238E27FC236}">
                <a16:creationId xmlns:a16="http://schemas.microsoft.com/office/drawing/2014/main" id="{D1401B26-32FC-4BE1-9D59-88F5FEB515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9250" y="758825"/>
            <a:ext cx="3714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Segnaposto piè di pagina 4">
            <a:extLst>
              <a:ext uri="{FF2B5EF4-FFF2-40B4-BE49-F238E27FC236}">
                <a16:creationId xmlns:a16="http://schemas.microsoft.com/office/drawing/2014/main" id="{95FBE4D6-B10B-4523-AE0F-1798D7450594}"/>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2DD6AA9E-5EA9-4DE0-B45B-7DB4915D989C}"/>
              </a:ext>
            </a:extLst>
          </p:cNvPr>
          <p:cNvSpPr>
            <a:spLocks noGrp="1" noChangeArrowheads="1"/>
          </p:cNvSpPr>
          <p:nvPr>
            <p:ph type="ctrTitle"/>
          </p:nvPr>
        </p:nvSpPr>
        <p:spPr>
          <a:xfrm>
            <a:off x="0" y="0"/>
            <a:ext cx="4787900" cy="457200"/>
          </a:xfrm>
        </p:spPr>
        <p:txBody>
          <a:bodyPr/>
          <a:lstStyle/>
          <a:p>
            <a:pPr eaLnBrk="1" hangingPunct="1"/>
            <a:r>
              <a:rPr lang="it-IT" altLang="it-IT" sz="2400" b="1" dirty="0"/>
              <a:t>Volo livellato</a:t>
            </a:r>
          </a:p>
        </p:txBody>
      </p:sp>
      <p:sp>
        <p:nvSpPr>
          <p:cNvPr id="6148" name="Rectangle 3">
            <a:extLst>
              <a:ext uri="{FF2B5EF4-FFF2-40B4-BE49-F238E27FC236}">
                <a16:creationId xmlns:a16="http://schemas.microsoft.com/office/drawing/2014/main" id="{5E3B1710-D2C9-4A09-9A6A-9C6C47267A09}"/>
              </a:ext>
            </a:extLst>
          </p:cNvPr>
          <p:cNvSpPr>
            <a:spLocks noChangeArrowheads="1"/>
          </p:cNvSpPr>
          <p:nvPr/>
        </p:nvSpPr>
        <p:spPr bwMode="auto">
          <a:xfrm>
            <a:off x="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49" name="Rectangle 4">
            <a:extLst>
              <a:ext uri="{FF2B5EF4-FFF2-40B4-BE49-F238E27FC236}">
                <a16:creationId xmlns:a16="http://schemas.microsoft.com/office/drawing/2014/main" id="{8F201C28-D5A7-49E8-BEC0-31148A76E772}"/>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0" name="Rectangle 5">
            <a:extLst>
              <a:ext uri="{FF2B5EF4-FFF2-40B4-BE49-F238E27FC236}">
                <a16:creationId xmlns:a16="http://schemas.microsoft.com/office/drawing/2014/main" id="{A6AA2ABA-0BB7-4D1D-B3DC-05DA8C7FFD2B}"/>
              </a:ext>
            </a:extLst>
          </p:cNvPr>
          <p:cNvSpPr>
            <a:spLocks noChangeArrowheads="1"/>
          </p:cNvSpPr>
          <p:nvPr/>
        </p:nvSpPr>
        <p:spPr bwMode="auto">
          <a:xfrm>
            <a:off x="0" y="1409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1" name="Rectangle 6">
            <a:extLst>
              <a:ext uri="{FF2B5EF4-FFF2-40B4-BE49-F238E27FC236}">
                <a16:creationId xmlns:a16="http://schemas.microsoft.com/office/drawing/2014/main" id="{32C3C3EC-3052-46A0-A1EF-9BD94451213F}"/>
              </a:ext>
            </a:extLst>
          </p:cNvPr>
          <p:cNvSpPr>
            <a:spLocks noChangeArrowheads="1"/>
          </p:cNvSpPr>
          <p:nvPr/>
        </p:nvSpPr>
        <p:spPr bwMode="auto">
          <a:xfrm>
            <a:off x="323850" y="357188"/>
            <a:ext cx="6802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800" b="1"/>
              <a:t>VELOCITA’ MASSIMA VOLO LIV. – APPROCCIO GRAFICO</a:t>
            </a:r>
            <a:r>
              <a:rPr lang="it-IT" altLang="it-IT" sz="1800"/>
              <a:t> </a:t>
            </a:r>
          </a:p>
        </p:txBody>
      </p:sp>
      <p:sp>
        <p:nvSpPr>
          <p:cNvPr id="6152" name="Rectangle 7">
            <a:extLst>
              <a:ext uri="{FF2B5EF4-FFF2-40B4-BE49-F238E27FC236}">
                <a16:creationId xmlns:a16="http://schemas.microsoft.com/office/drawing/2014/main" id="{A6F731C9-1E0E-4D40-83BA-25DD5608279A}"/>
              </a:ext>
            </a:extLst>
          </p:cNvPr>
          <p:cNvSpPr>
            <a:spLocks noChangeArrowheads="1"/>
          </p:cNvSpPr>
          <p:nvPr/>
        </p:nvSpPr>
        <p:spPr bwMode="auto">
          <a:xfrm>
            <a:off x="3786188" y="0"/>
            <a:ext cx="4071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tabLst>
                <a:tab pos="457200"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57200" algn="r"/>
                <a:tab pos="3060700" algn="ctr"/>
                <a:tab pos="6119813" algn="r"/>
              </a:tabLst>
              <a:defRPr sz="2400">
                <a:solidFill>
                  <a:schemeClr val="tx1"/>
                </a:solidFill>
                <a:latin typeface="Times New Roman" panose="02020603050405020304" pitchFamily="18" charset="0"/>
              </a:defRPr>
            </a:lvl2pPr>
            <a:lvl3pPr eaLnBrk="0" hangingPunct="0">
              <a:tabLst>
                <a:tab pos="457200"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57200"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57200"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r"/>
                <a:tab pos="3060700" algn="ctr"/>
                <a:tab pos="6119813" algn="r"/>
              </a:tabLst>
              <a:defRPr sz="2400">
                <a:solidFill>
                  <a:schemeClr val="tx1"/>
                </a:solidFill>
                <a:latin typeface="Times New Roman" panose="02020603050405020304" pitchFamily="18" charset="0"/>
              </a:defRPr>
            </a:lvl9pPr>
          </a:lstStyle>
          <a:p>
            <a:pPr lvl="2" eaLnBrk="1" hangingPunct="1"/>
            <a:r>
              <a:rPr lang="it-IT" altLang="it-IT" b="1"/>
              <a:t>VELIVOLI A GETTO</a:t>
            </a:r>
          </a:p>
        </p:txBody>
      </p:sp>
      <p:sp>
        <p:nvSpPr>
          <p:cNvPr id="6153" name="Rectangle 12">
            <a:extLst>
              <a:ext uri="{FF2B5EF4-FFF2-40B4-BE49-F238E27FC236}">
                <a16:creationId xmlns:a16="http://schemas.microsoft.com/office/drawing/2014/main" id="{3B21BBD5-ECBE-41B7-9FD6-1F0CE80AAFD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t-IT" altLang="it-IT"/>
          </a:p>
        </p:txBody>
      </p:sp>
      <p:sp>
        <p:nvSpPr>
          <p:cNvPr id="6154" name="Segnaposto numero diapositiva 10">
            <a:extLst>
              <a:ext uri="{FF2B5EF4-FFF2-40B4-BE49-F238E27FC236}">
                <a16:creationId xmlns:a16="http://schemas.microsoft.com/office/drawing/2014/main" id="{BACDE021-D7C2-4498-9037-55149DF1AE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BEEE4C-0790-4B2A-B41D-F8C1907629DE}" type="slidenum">
              <a:rPr lang="it-IT" altLang="it-IT" sz="1400"/>
              <a:pPr eaLnBrk="1" hangingPunct="1"/>
              <a:t>9</a:t>
            </a:fld>
            <a:endParaRPr lang="it-IT" altLang="it-IT" sz="1400"/>
          </a:p>
        </p:txBody>
      </p:sp>
      <p:sp>
        <p:nvSpPr>
          <p:cNvPr id="6156" name="Rettangolo 25">
            <a:extLst>
              <a:ext uri="{FF2B5EF4-FFF2-40B4-BE49-F238E27FC236}">
                <a16:creationId xmlns:a16="http://schemas.microsoft.com/office/drawing/2014/main" id="{E9065B56-E7B3-4A64-8141-7AE1A6989E7B}"/>
              </a:ext>
            </a:extLst>
          </p:cNvPr>
          <p:cNvSpPr>
            <a:spLocks noChangeArrowheads="1"/>
          </p:cNvSpPr>
          <p:nvPr/>
        </p:nvSpPr>
        <p:spPr bwMode="auto">
          <a:xfrm>
            <a:off x="5357813" y="714375"/>
            <a:ext cx="3714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Sono riportate le curve rispetto alla TAS (vel vera).</a:t>
            </a:r>
          </a:p>
          <a:p>
            <a:pPr algn="just" eaLnBrk="1" hangingPunct="1"/>
            <a:r>
              <a:rPr lang="it-IT" altLang="it-IT" sz="2000">
                <a:cs typeface="Times New Roman" panose="02020603050405020304" pitchFamily="18" charset="0"/>
              </a:rPr>
              <a:t>Per alte quote (quelle alle quali solitamente viaggia un velivolo da trasporto a getto) la spinta disponibile segue l’andamento della formula approssimata.</a:t>
            </a:r>
            <a:endParaRPr lang="it-IT" altLang="it-IT" sz="2000"/>
          </a:p>
        </p:txBody>
      </p:sp>
      <p:sp>
        <p:nvSpPr>
          <p:cNvPr id="6157" name="Rettangolo 40">
            <a:extLst>
              <a:ext uri="{FF2B5EF4-FFF2-40B4-BE49-F238E27FC236}">
                <a16:creationId xmlns:a16="http://schemas.microsoft.com/office/drawing/2014/main" id="{054975DB-E9BF-4766-9578-04215348423A}"/>
              </a:ext>
            </a:extLst>
          </p:cNvPr>
          <p:cNvSpPr>
            <a:spLocks noChangeArrowheads="1"/>
          </p:cNvSpPr>
          <p:nvPr/>
        </p:nvSpPr>
        <p:spPr bwMode="auto">
          <a:xfrm>
            <a:off x="0" y="3857625"/>
            <a:ext cx="42862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anose="02020603050405020304" pitchFamily="18" charset="0"/>
              </a:defRPr>
            </a:lvl1pPr>
            <a:lvl2pPr marL="742950" indent="-285750" eaLnBrk="0" hangingPunct="0">
              <a:tabLst>
                <a:tab pos="449263" algn="r"/>
                <a:tab pos="3060700" algn="ctr"/>
                <a:tab pos="6119813" algn="r"/>
              </a:tabLst>
              <a:defRPr sz="2400">
                <a:solidFill>
                  <a:schemeClr val="tx1"/>
                </a:solidFill>
                <a:latin typeface="Times New Roman" panose="02020603050405020304" pitchFamily="18" charset="0"/>
              </a:defRPr>
            </a:lvl2pPr>
            <a:lvl3pPr marL="1143000" indent="-228600" eaLnBrk="0" hangingPunct="0">
              <a:tabLst>
                <a:tab pos="449263" algn="r"/>
                <a:tab pos="3060700" algn="ctr"/>
                <a:tab pos="6119813" algn="r"/>
              </a:tabLst>
              <a:defRPr sz="2400">
                <a:solidFill>
                  <a:schemeClr val="tx1"/>
                </a:solidFill>
                <a:latin typeface="Times New Roman" panose="02020603050405020304" pitchFamily="18" charset="0"/>
              </a:defRPr>
            </a:lvl3pPr>
            <a:lvl4pPr marL="1600200" indent="-228600" eaLnBrk="0" hangingPunct="0">
              <a:tabLst>
                <a:tab pos="449263" algn="r"/>
                <a:tab pos="3060700" algn="ctr"/>
                <a:tab pos="6119813" algn="r"/>
              </a:tabLst>
              <a:defRPr sz="2400">
                <a:solidFill>
                  <a:schemeClr val="tx1"/>
                </a:solidFill>
                <a:latin typeface="Times New Roman" panose="02020603050405020304" pitchFamily="18" charset="0"/>
              </a:defRPr>
            </a:lvl4pPr>
            <a:lvl5pPr marL="2057400" indent="-228600" eaLnBrk="0" hangingPunct="0">
              <a:tabLst>
                <a:tab pos="449263" algn="r"/>
                <a:tab pos="3060700" algn="ctr"/>
                <a:tab pos="6119813" algn="r"/>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anose="02020603050405020304" pitchFamily="18" charset="0"/>
              </a:defRPr>
            </a:lvl9pPr>
          </a:lstStyle>
          <a:p>
            <a:pPr algn="just" eaLnBrk="1" hangingPunct="1"/>
            <a:r>
              <a:rPr lang="it-IT" altLang="it-IT" sz="2000">
                <a:cs typeface="Times New Roman" panose="02020603050405020304" pitchFamily="18" charset="0"/>
              </a:rPr>
              <a:t>Velocità massime:</a:t>
            </a:r>
          </a:p>
          <a:p>
            <a:pPr algn="just" eaLnBrk="1" hangingPunct="1"/>
            <a:r>
              <a:rPr lang="it-IT" altLang="it-IT" sz="2000">
                <a:cs typeface="Times New Roman" panose="02020603050405020304" pitchFamily="18" charset="0"/>
              </a:rPr>
              <a:t>S/L	                 V=875 Km/h    M=0.72</a:t>
            </a:r>
          </a:p>
          <a:p>
            <a:pPr algn="just" eaLnBrk="1" hangingPunct="1"/>
            <a:r>
              <a:rPr lang="it-IT" altLang="it-IT" sz="2000">
                <a:cs typeface="Times New Roman" panose="02020603050405020304" pitchFamily="18" charset="0"/>
              </a:rPr>
              <a:t>h=10,000 ft    V=933 Km/h    M=0.78</a:t>
            </a:r>
          </a:p>
          <a:p>
            <a:pPr algn="just" eaLnBrk="1" hangingPunct="1"/>
            <a:r>
              <a:rPr lang="it-IT" altLang="it-IT" sz="2000">
                <a:cs typeface="Times New Roman" panose="02020603050405020304" pitchFamily="18" charset="0"/>
              </a:rPr>
              <a:t>h=20,000 ft   V=1015 Km/h   M=0.89</a:t>
            </a:r>
          </a:p>
          <a:p>
            <a:pPr algn="just" eaLnBrk="1" hangingPunct="1"/>
            <a:r>
              <a:rPr lang="it-IT" altLang="it-IT" sz="2000">
                <a:cs typeface="Times New Roman" panose="02020603050405020304" pitchFamily="18" charset="0"/>
              </a:rPr>
              <a:t>h=33,000 ft   V=961 Km/h     M=0.89</a:t>
            </a:r>
          </a:p>
        </p:txBody>
      </p:sp>
      <p:graphicFrame>
        <p:nvGraphicFramePr>
          <p:cNvPr id="6146" name="Object 6">
            <a:extLst>
              <a:ext uri="{FF2B5EF4-FFF2-40B4-BE49-F238E27FC236}">
                <a16:creationId xmlns:a16="http://schemas.microsoft.com/office/drawing/2014/main" id="{D8A596AA-8DF3-416E-B5EA-DB9163517CC2}"/>
              </a:ext>
            </a:extLst>
          </p:cNvPr>
          <p:cNvGraphicFramePr>
            <a:graphicFrameLocks noChangeAspect="1"/>
          </p:cNvGraphicFramePr>
          <p:nvPr/>
        </p:nvGraphicFramePr>
        <p:xfrm>
          <a:off x="6072188" y="2928938"/>
          <a:ext cx="1579562" cy="374650"/>
        </p:xfrm>
        <a:graphic>
          <a:graphicData uri="http://schemas.openxmlformats.org/presentationml/2006/ole">
            <mc:AlternateContent xmlns:mc="http://schemas.openxmlformats.org/markup-compatibility/2006">
              <mc:Choice xmlns:v="urn:schemas-microsoft-com:vml" Requires="v">
                <p:oleObj spid="_x0000_s6180" name="Equazione" r:id="rId3" imgW="965160" imgH="228600" progId="Equation.3">
                  <p:embed/>
                </p:oleObj>
              </mc:Choice>
              <mc:Fallback>
                <p:oleObj name="Equazione" r:id="rId3" imgW="96516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2928938"/>
                        <a:ext cx="1579562" cy="3746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8" name="Rettangolo 46">
            <a:extLst>
              <a:ext uri="{FF2B5EF4-FFF2-40B4-BE49-F238E27FC236}">
                <a16:creationId xmlns:a16="http://schemas.microsoft.com/office/drawing/2014/main" id="{90498FDB-9154-475E-A5C5-55E7395EBD91}"/>
              </a:ext>
            </a:extLst>
          </p:cNvPr>
          <p:cNvSpPr>
            <a:spLocks noChangeArrowheads="1"/>
          </p:cNvSpPr>
          <p:nvPr/>
        </p:nvSpPr>
        <p:spPr bwMode="auto">
          <a:xfrm>
            <a:off x="0" y="5500688"/>
            <a:ext cx="421481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A 33,000 ft il punto di equilibrio è vicino al punto A, alle quote basse è a V&gt;VA</a:t>
            </a:r>
          </a:p>
          <a:p>
            <a:pPr eaLnBrk="1" hangingPunct="1"/>
            <a:r>
              <a:rPr lang="it-IT" altLang="it-IT" sz="1800" b="1">
                <a:cs typeface="Times New Roman" panose="02020603050405020304" pitchFamily="18" charset="0"/>
              </a:rPr>
              <a:t>Alle alte quote MACH TROPPO ELEVATI. Possibile ?</a:t>
            </a:r>
            <a:endParaRPr lang="it-IT" altLang="it-IT" sz="1800" b="1"/>
          </a:p>
        </p:txBody>
      </p:sp>
      <p:pic>
        <p:nvPicPr>
          <p:cNvPr id="6159" name="Picture 32">
            <a:extLst>
              <a:ext uri="{FF2B5EF4-FFF2-40B4-BE49-F238E27FC236}">
                <a16:creationId xmlns:a16="http://schemas.microsoft.com/office/drawing/2014/main" id="{4189CA84-502C-4B6D-AE8B-20B460B85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4375"/>
            <a:ext cx="54292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Rettangolo 28">
            <a:extLst>
              <a:ext uri="{FF2B5EF4-FFF2-40B4-BE49-F238E27FC236}">
                <a16:creationId xmlns:a16="http://schemas.microsoft.com/office/drawing/2014/main" id="{AE4573D6-E320-456D-A0B7-0C84640FAD5F}"/>
              </a:ext>
            </a:extLst>
          </p:cNvPr>
          <p:cNvSpPr>
            <a:spLocks noChangeArrowheads="1"/>
          </p:cNvSpPr>
          <p:nvPr/>
        </p:nvSpPr>
        <p:spPr bwMode="auto">
          <a:xfrm>
            <a:off x="285750" y="857250"/>
            <a:ext cx="6080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T , D</a:t>
            </a:r>
          </a:p>
          <a:p>
            <a:pPr eaLnBrk="1" hangingPunct="1"/>
            <a:r>
              <a:rPr lang="it-IT" altLang="it-IT" sz="1400" i="1">
                <a:cs typeface="Times New Roman" panose="02020603050405020304" pitchFamily="18" charset="0"/>
              </a:rPr>
              <a:t>[Kgf]</a:t>
            </a:r>
            <a:endParaRPr lang="it-IT" altLang="it-IT" sz="1400" i="1"/>
          </a:p>
        </p:txBody>
      </p:sp>
      <p:sp>
        <p:nvSpPr>
          <p:cNvPr id="6161" name="Rettangolo 29">
            <a:extLst>
              <a:ext uri="{FF2B5EF4-FFF2-40B4-BE49-F238E27FC236}">
                <a16:creationId xmlns:a16="http://schemas.microsoft.com/office/drawing/2014/main" id="{CDE62EF9-D6B2-492C-8FAA-44F3C174ABEC}"/>
              </a:ext>
            </a:extLst>
          </p:cNvPr>
          <p:cNvSpPr>
            <a:spLocks noChangeArrowheads="1"/>
          </p:cNvSpPr>
          <p:nvPr/>
        </p:nvSpPr>
        <p:spPr bwMode="auto">
          <a:xfrm>
            <a:off x="2286000" y="3733800"/>
            <a:ext cx="962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a:cs typeface="Times New Roman" panose="02020603050405020304" pitchFamily="18" charset="0"/>
              </a:rPr>
              <a:t>V  </a:t>
            </a:r>
            <a:r>
              <a:rPr lang="it-IT" altLang="it-IT" sz="1400" i="1">
                <a:cs typeface="Times New Roman" panose="02020603050405020304" pitchFamily="18" charset="0"/>
              </a:rPr>
              <a:t>[Km/h]</a:t>
            </a:r>
            <a:endParaRPr lang="it-IT" altLang="it-IT" sz="1400" i="1"/>
          </a:p>
        </p:txBody>
      </p:sp>
      <p:sp>
        <p:nvSpPr>
          <p:cNvPr id="37" name="Ovale 36">
            <a:extLst>
              <a:ext uri="{FF2B5EF4-FFF2-40B4-BE49-F238E27FC236}">
                <a16:creationId xmlns:a16="http://schemas.microsoft.com/office/drawing/2014/main" id="{D1897CDE-4C95-4C61-BBEC-EA6266094AD5}"/>
              </a:ext>
            </a:extLst>
          </p:cNvPr>
          <p:cNvSpPr/>
          <p:nvPr/>
        </p:nvSpPr>
        <p:spPr>
          <a:xfrm>
            <a:off x="3571875" y="16430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8" name="Ovale 37">
            <a:extLst>
              <a:ext uri="{FF2B5EF4-FFF2-40B4-BE49-F238E27FC236}">
                <a16:creationId xmlns:a16="http://schemas.microsoft.com/office/drawing/2014/main" id="{4021DB45-1902-4624-B3B9-146EDF95C79A}"/>
              </a:ext>
            </a:extLst>
          </p:cNvPr>
          <p:cNvSpPr/>
          <p:nvPr/>
        </p:nvSpPr>
        <p:spPr>
          <a:xfrm>
            <a:off x="3857625" y="200025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9" name="Ovale 38">
            <a:extLst>
              <a:ext uri="{FF2B5EF4-FFF2-40B4-BE49-F238E27FC236}">
                <a16:creationId xmlns:a16="http://schemas.microsoft.com/office/drawing/2014/main" id="{DAE831B1-2142-4CA5-8C0D-78D9696FA4F3}"/>
              </a:ext>
            </a:extLst>
          </p:cNvPr>
          <p:cNvSpPr/>
          <p:nvPr/>
        </p:nvSpPr>
        <p:spPr>
          <a:xfrm>
            <a:off x="4214813" y="22860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40" name="Ovale 39">
            <a:extLst>
              <a:ext uri="{FF2B5EF4-FFF2-40B4-BE49-F238E27FC236}">
                <a16:creationId xmlns:a16="http://schemas.microsoft.com/office/drawing/2014/main" id="{E7DE8ED3-8D0D-44C9-851F-5BCF79232FD8}"/>
              </a:ext>
            </a:extLst>
          </p:cNvPr>
          <p:cNvSpPr/>
          <p:nvPr/>
        </p:nvSpPr>
        <p:spPr>
          <a:xfrm>
            <a:off x="4071938" y="2857500"/>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6166" name="Rettangolo 34">
            <a:extLst>
              <a:ext uri="{FF2B5EF4-FFF2-40B4-BE49-F238E27FC236}">
                <a16:creationId xmlns:a16="http://schemas.microsoft.com/office/drawing/2014/main" id="{CC3072A5-BDA1-40B2-93BC-62871EC6D606}"/>
              </a:ext>
            </a:extLst>
          </p:cNvPr>
          <p:cNvSpPr>
            <a:spLocks noChangeArrowheads="1"/>
          </p:cNvSpPr>
          <p:nvPr/>
        </p:nvSpPr>
        <p:spPr bwMode="auto">
          <a:xfrm>
            <a:off x="2571750" y="1304925"/>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h=0 (S/L)</a:t>
            </a:r>
            <a:endParaRPr lang="it-IT" altLang="it-IT" sz="1400" i="1"/>
          </a:p>
        </p:txBody>
      </p:sp>
      <p:sp>
        <p:nvSpPr>
          <p:cNvPr id="6167" name="Rettangolo 35">
            <a:extLst>
              <a:ext uri="{FF2B5EF4-FFF2-40B4-BE49-F238E27FC236}">
                <a16:creationId xmlns:a16="http://schemas.microsoft.com/office/drawing/2014/main" id="{09B9705A-30CF-412B-A399-42CB06DD4BD8}"/>
              </a:ext>
            </a:extLst>
          </p:cNvPr>
          <p:cNvSpPr>
            <a:spLocks noChangeArrowheads="1"/>
          </p:cNvSpPr>
          <p:nvPr/>
        </p:nvSpPr>
        <p:spPr bwMode="auto">
          <a:xfrm>
            <a:off x="785813" y="1733550"/>
            <a:ext cx="1155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h=10,000 ft</a:t>
            </a:r>
            <a:endParaRPr lang="it-IT" altLang="it-IT" sz="1400" i="1"/>
          </a:p>
        </p:txBody>
      </p:sp>
      <p:sp>
        <p:nvSpPr>
          <p:cNvPr id="6168" name="Rettangolo 36">
            <a:extLst>
              <a:ext uri="{FF2B5EF4-FFF2-40B4-BE49-F238E27FC236}">
                <a16:creationId xmlns:a16="http://schemas.microsoft.com/office/drawing/2014/main" id="{6096850B-C344-47F3-B87E-F4F1475F039F}"/>
              </a:ext>
            </a:extLst>
          </p:cNvPr>
          <p:cNvSpPr>
            <a:spLocks noChangeArrowheads="1"/>
          </p:cNvSpPr>
          <p:nvPr/>
        </p:nvSpPr>
        <p:spPr bwMode="auto">
          <a:xfrm>
            <a:off x="1285875" y="2305050"/>
            <a:ext cx="1155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h=20,000 ft</a:t>
            </a:r>
            <a:endParaRPr lang="it-IT" altLang="it-IT" sz="1400" i="1"/>
          </a:p>
        </p:txBody>
      </p:sp>
      <p:sp>
        <p:nvSpPr>
          <p:cNvPr id="6169" name="Rettangolo 37">
            <a:extLst>
              <a:ext uri="{FF2B5EF4-FFF2-40B4-BE49-F238E27FC236}">
                <a16:creationId xmlns:a16="http://schemas.microsoft.com/office/drawing/2014/main" id="{BD44F430-B024-4429-AFF4-B60843220C84}"/>
              </a:ext>
            </a:extLst>
          </p:cNvPr>
          <p:cNvSpPr>
            <a:spLocks noChangeArrowheads="1"/>
          </p:cNvSpPr>
          <p:nvPr/>
        </p:nvSpPr>
        <p:spPr bwMode="auto">
          <a:xfrm>
            <a:off x="3844925" y="2928938"/>
            <a:ext cx="1155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h= 33000 ft</a:t>
            </a:r>
            <a:endParaRPr lang="it-IT" altLang="it-IT" sz="1400" i="1"/>
          </a:p>
        </p:txBody>
      </p:sp>
      <p:pic>
        <p:nvPicPr>
          <p:cNvPr id="6170" name="Picture 33">
            <a:extLst>
              <a:ext uri="{FF2B5EF4-FFF2-40B4-BE49-F238E27FC236}">
                <a16:creationId xmlns:a16="http://schemas.microsoft.com/office/drawing/2014/main" id="{287CB87F-B0A7-458E-A3E6-8B3D8DD9D7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9088" y="3500438"/>
            <a:ext cx="501491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1" name="Rettangolo 39">
            <a:extLst>
              <a:ext uri="{FF2B5EF4-FFF2-40B4-BE49-F238E27FC236}">
                <a16:creationId xmlns:a16="http://schemas.microsoft.com/office/drawing/2014/main" id="{B0C883C8-ABAC-4942-AEF7-42B47A174341}"/>
              </a:ext>
            </a:extLst>
          </p:cNvPr>
          <p:cNvSpPr>
            <a:spLocks noChangeArrowheads="1"/>
          </p:cNvSpPr>
          <p:nvPr/>
        </p:nvSpPr>
        <p:spPr bwMode="auto">
          <a:xfrm>
            <a:off x="7634288" y="6072188"/>
            <a:ext cx="6524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600" i="1">
                <a:cs typeface="Times New Roman" panose="02020603050405020304" pitchFamily="18" charset="0"/>
              </a:rPr>
              <a:t>Mach</a:t>
            </a:r>
            <a:endParaRPr lang="it-IT" altLang="it-IT" sz="1400" i="1"/>
          </a:p>
        </p:txBody>
      </p:sp>
      <p:sp>
        <p:nvSpPr>
          <p:cNvPr id="50" name="Ovale 49">
            <a:extLst>
              <a:ext uri="{FF2B5EF4-FFF2-40B4-BE49-F238E27FC236}">
                <a16:creationId xmlns:a16="http://schemas.microsoft.com/office/drawing/2014/main" id="{EB3B1CB0-C7B2-4ACC-951A-C6A9AE3C9B5A}"/>
              </a:ext>
            </a:extLst>
          </p:cNvPr>
          <p:cNvSpPr/>
          <p:nvPr/>
        </p:nvSpPr>
        <p:spPr>
          <a:xfrm>
            <a:off x="6786563" y="4429125"/>
            <a:ext cx="71437"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1" name="Ovale 50">
            <a:extLst>
              <a:ext uri="{FF2B5EF4-FFF2-40B4-BE49-F238E27FC236}">
                <a16:creationId xmlns:a16="http://schemas.microsoft.com/office/drawing/2014/main" id="{BC5848B8-98DF-4CA4-9B37-58E37838F20A}"/>
              </a:ext>
            </a:extLst>
          </p:cNvPr>
          <p:cNvSpPr/>
          <p:nvPr/>
        </p:nvSpPr>
        <p:spPr>
          <a:xfrm>
            <a:off x="7572375" y="50720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2" name="Ovale 51">
            <a:extLst>
              <a:ext uri="{FF2B5EF4-FFF2-40B4-BE49-F238E27FC236}">
                <a16:creationId xmlns:a16="http://schemas.microsoft.com/office/drawing/2014/main" id="{B00E4B09-B01C-4CA2-9998-93BB1303CAEF}"/>
              </a:ext>
            </a:extLst>
          </p:cNvPr>
          <p:cNvSpPr/>
          <p:nvPr/>
        </p:nvSpPr>
        <p:spPr>
          <a:xfrm>
            <a:off x="7091363" y="4805363"/>
            <a:ext cx="71437"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53" name="Ovale 52">
            <a:extLst>
              <a:ext uri="{FF2B5EF4-FFF2-40B4-BE49-F238E27FC236}">
                <a16:creationId xmlns:a16="http://schemas.microsoft.com/office/drawing/2014/main" id="{0C2F2578-D7F5-4A5A-BFF1-E7FC7C5BF0B7}"/>
              </a:ext>
            </a:extLst>
          </p:cNvPr>
          <p:cNvSpPr/>
          <p:nvPr/>
        </p:nvSpPr>
        <p:spPr>
          <a:xfrm>
            <a:off x="7572375" y="5643563"/>
            <a:ext cx="71438" cy="714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32" name="Segnaposto piè di pagina 4">
            <a:extLst>
              <a:ext uri="{FF2B5EF4-FFF2-40B4-BE49-F238E27FC236}">
                <a16:creationId xmlns:a16="http://schemas.microsoft.com/office/drawing/2014/main" id="{29A90187-9C3F-44AF-90CA-9653BB174B30}"/>
              </a:ext>
            </a:extLst>
          </p:cNvPr>
          <p:cNvSpPr>
            <a:spLocks noGrp="1"/>
          </p:cNvSpPr>
          <p:nvPr>
            <p:ph type="ftr" sz="quarter" idx="11"/>
          </p:nvPr>
        </p:nvSpPr>
        <p:spPr>
          <a:xfrm>
            <a:off x="1835150" y="6572250"/>
            <a:ext cx="54737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it-IT" altLang="it-IT" sz="1200" i="0" dirty="0">
                <a:latin typeface="Arial" panose="020B0604020202020204" pitchFamily="34" charset="0"/>
              </a:rPr>
              <a:t>GESAD - Corso di Meccanica del Volo - Prof. A. De Marco</a:t>
            </a:r>
          </a:p>
        </p:txBody>
      </p:sp>
    </p:spTree>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2033</TotalTime>
  <Words>5022</Words>
  <Application>Microsoft Office PowerPoint</Application>
  <PresentationFormat>Presentazione su schermo (4:3)</PresentationFormat>
  <Paragraphs>689</Paragraphs>
  <Slides>60</Slides>
  <Notes>1</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2</vt:i4>
      </vt:variant>
      <vt:variant>
        <vt:lpstr>Titoli diapositive</vt:lpstr>
      </vt:variant>
      <vt:variant>
        <vt:i4>60</vt:i4>
      </vt:variant>
    </vt:vector>
  </HeadingPairs>
  <TitlesOfParts>
    <vt:vector size="66" baseType="lpstr">
      <vt:lpstr>Arial</vt:lpstr>
      <vt:lpstr>Symbol</vt:lpstr>
      <vt:lpstr>Times New Roman</vt:lpstr>
      <vt:lpstr>Struttura predefinita</vt:lpstr>
      <vt:lpstr>Equation</vt:lpstr>
      <vt:lpstr>Equazione</vt:lpstr>
      <vt:lpstr>Presentazione standard di PowerPoint</vt:lpstr>
      <vt:lpstr>Volo livellato</vt:lpstr>
      <vt:lpstr>Volo livellato</vt:lpstr>
      <vt:lpstr>Volo livellato</vt:lpstr>
      <vt:lpstr>Volo livellato</vt:lpstr>
      <vt:lpstr>Volo livellato</vt:lpstr>
      <vt:lpstr>Volo livellato</vt:lpstr>
      <vt:lpstr>Volo livellato</vt:lpstr>
      <vt:lpstr>Volo livellato</vt:lpstr>
      <vt:lpstr>Presentazione standard di PowerPoint</vt:lpstr>
      <vt:lpstr>Presentazione standard di PowerPoint</vt:lpstr>
      <vt:lpstr>Volo livellato</vt:lpstr>
      <vt:lpstr>Presentazione standard di PowerPoint</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lpstr>Volo livellato</vt:lpstr>
    </vt:vector>
  </TitlesOfParts>
  <Company>aaa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fabrnico2</dc:creator>
  <cp:lastModifiedBy>agodemar</cp:lastModifiedBy>
  <cp:revision>169</cp:revision>
  <dcterms:created xsi:type="dcterms:W3CDTF">2004-03-22T17:36:38Z</dcterms:created>
  <dcterms:modified xsi:type="dcterms:W3CDTF">2018-02-25T23:43:36Z</dcterms:modified>
</cp:coreProperties>
</file>