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752E-52AD-478D-8A97-CD76BD7D1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F0049-D797-4A16-860A-8655E303B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BB5B-8DC1-4ADB-9368-E1FB6C41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C389-FAF1-4536-A90A-81EFD5E8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63BF-B29A-49FC-8935-41D075D9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D0D8-1D47-4673-A559-9C480BE9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EADFB-C022-4036-AD89-8E7D90A85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BEAA-CEB2-43A7-8E2F-37FBC88D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B238-956D-4830-B984-9D13A848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1F38-62A2-46A6-8FC2-941F9E2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5238F-1764-4356-A363-A502B8924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2985E-62BB-430F-9DD8-12F6D468C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8529-BD74-43BC-811A-13C774F6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B503-C2B5-4CF4-8592-8E4E6DFA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F017-FF03-49D7-A7EC-49A0B1CE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0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E6F5-BD64-4CE5-9ECB-2A76FF7F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C7C1-6AA3-406A-B212-163862F6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2F36-61B0-4958-9BFD-2CE2520F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2129-B71A-4480-86E2-5262C092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BA1F-9C02-4083-A1A0-52C513E1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B2CE-FEE8-48A8-9200-4B8AF523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2E91-6270-41D1-8BC2-F6E0E5CE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3C1C-B3DE-4FED-B06D-0D6530A1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6F07-90DD-41B0-8F8F-79AC1BDC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ACA7-7C33-449E-B884-3A10059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6D5-0F3E-485F-B660-2E43987C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F162-3C30-4C6E-BE44-2DD9DEC0F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A7109-75C2-4414-AF36-29740A37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DF6C-3A89-49EA-96C0-5E1238DA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D006-9788-4EEA-9555-6A2564DB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8AED-316D-4C34-86E5-2A08CACF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6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8D4F-64C5-4EE1-A6C3-84FCF7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4C10-C5F1-4855-B5B1-13BC916C4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9131A-498A-4BFA-BBA8-13A1CABDD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1DBFB-47C5-4ADC-8AB8-8A04C011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E3B2C-1A3A-4E07-A669-08C3D6588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92311-FC88-4FDD-B503-61558682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E4CB0-EDBD-45FB-8332-0AA43A54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EF06C-7B00-4F43-9CBE-4B33ABA1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31F0-8AA9-4C2D-BABB-225C12B0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4A733-2F87-4E69-8133-61BB0D22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2C1EA-8E98-4838-8D3A-187BE1F2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2A3ED-B374-4089-BABC-0FF0BA3D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792CA-A3F1-406A-ACEF-506111B5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F284-93F3-4F32-A5E4-5E3A392D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3B86B-6492-4BFC-AB36-44C8BD17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17AF-D492-4427-B924-472A0091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5DFF-80F6-4748-A24E-0EB2555D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4B95B-7338-4090-B451-620A385EF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88FE4-5870-4864-A631-5F4C230D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11087-733C-4246-9342-1A17686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1195-75B5-47BC-8596-1000A6BB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E1A3-AE06-4CC0-8D21-CB4A6D31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48819-EEDD-421D-812F-8BB9663C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1E947-60C9-46CA-ACD2-73C0708C4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53CE8-F243-4E0B-9057-4F535641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CB579-5576-4EF8-98A0-E82A696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FD3C-FDA3-4541-8169-7A469B49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1D128-7E17-4C6E-9A6F-8C317008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B49C8-F0D3-4E3A-AAFC-6A202706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3A4F-3077-4B5C-BEEA-555DB6645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5E79C-C034-4792-907A-6B8D003BF3A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6E6E-5BF2-4265-B0D7-97E29B005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F328-6B03-4F1F-BC2E-1C1ADFD61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266D-631D-4BCA-A780-76F01C01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E22A1-4682-4DA1-8287-479C5902C1AC}"/>
              </a:ext>
            </a:extLst>
          </p:cNvPr>
          <p:cNvGrpSpPr/>
          <p:nvPr/>
        </p:nvGrpSpPr>
        <p:grpSpPr>
          <a:xfrm>
            <a:off x="1148651" y="0"/>
            <a:ext cx="10116381" cy="6858000"/>
            <a:chOff x="1148651" y="0"/>
            <a:chExt cx="10116381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15E155-F437-48D7-82B4-35C778565B2F}"/>
                </a:ext>
              </a:extLst>
            </p:cNvPr>
            <p:cNvGrpSpPr/>
            <p:nvPr/>
          </p:nvGrpSpPr>
          <p:grpSpPr>
            <a:xfrm>
              <a:off x="1148651" y="0"/>
              <a:ext cx="6519901" cy="6858000"/>
              <a:chOff x="2836049" y="0"/>
              <a:chExt cx="6519901" cy="6858000"/>
            </a:xfrm>
          </p:grpSpPr>
          <p:pic>
            <p:nvPicPr>
              <p:cNvPr id="5" name="Picture 4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18D522E8-D160-4D46-824B-1B3AFC6D7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6049" y="0"/>
                <a:ext cx="6519901" cy="685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FC1F6-DFEC-4249-9D53-7C3CE1744056}"/>
                  </a:ext>
                </a:extLst>
              </p:cNvPr>
              <p:cNvSpPr txBox="1"/>
              <p:nvPr/>
            </p:nvSpPr>
            <p:spPr>
              <a:xfrm>
                <a:off x="5648960" y="233680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16A583-9F73-432A-BD29-FCBFCD025A9D}"/>
                  </a:ext>
                </a:extLst>
              </p:cNvPr>
              <p:cNvSpPr txBox="1"/>
              <p:nvPr/>
            </p:nvSpPr>
            <p:spPr>
              <a:xfrm>
                <a:off x="8741271" y="233680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9C7891-8F94-49AF-A0F4-67A3CC5E2ADF}"/>
                  </a:ext>
                </a:extLst>
              </p:cNvPr>
              <p:cNvSpPr txBox="1"/>
              <p:nvPr/>
            </p:nvSpPr>
            <p:spPr>
              <a:xfrm>
                <a:off x="5648960" y="3429000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8D2E89-B1AC-4A8C-B066-6F3D49012F58}"/>
                  </a:ext>
                </a:extLst>
              </p:cNvPr>
              <p:cNvSpPr txBox="1"/>
              <p:nvPr/>
            </p:nvSpPr>
            <p:spPr>
              <a:xfrm>
                <a:off x="8741271" y="3429000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17D187-9E59-4FD0-BF43-7E616046AD58}"/>
                </a:ext>
              </a:extLst>
            </p:cNvPr>
            <p:cNvSpPr/>
            <p:nvPr/>
          </p:nvSpPr>
          <p:spPr>
            <a:xfrm flipH="1">
              <a:off x="7653613" y="233680"/>
              <a:ext cx="170113" cy="1905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0010BC-7DD8-42C2-A844-61D11DEA038E}"/>
                </a:ext>
              </a:extLst>
            </p:cNvPr>
            <p:cNvSpPr/>
            <p:nvPr/>
          </p:nvSpPr>
          <p:spPr>
            <a:xfrm>
              <a:off x="7653613" y="518169"/>
              <a:ext cx="170113" cy="1905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53E57FAB-F6CA-41FA-9002-429CD872A055}"/>
                </a:ext>
              </a:extLst>
            </p:cNvPr>
            <p:cNvSpPr/>
            <p:nvPr/>
          </p:nvSpPr>
          <p:spPr>
            <a:xfrm>
              <a:off x="7653612" y="810704"/>
              <a:ext cx="220399" cy="22639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62A1CF-E49E-4F84-9F0E-9E09C304918E}"/>
                </a:ext>
              </a:extLst>
            </p:cNvPr>
            <p:cNvSpPr txBox="1"/>
            <p:nvPr/>
          </p:nvSpPr>
          <p:spPr>
            <a:xfrm>
              <a:off x="7914951" y="141347"/>
              <a:ext cx="3350081" cy="96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dirty="0"/>
                <a:t>Cond. 1: All cues</a:t>
              </a:r>
            </a:p>
            <a:p>
              <a:pPr>
                <a:lnSpc>
                  <a:spcPts val="2300"/>
                </a:lnSpc>
              </a:pPr>
              <a:r>
                <a:rPr lang="en-US" dirty="0"/>
                <a:t>Cond. 2: No shadows/perspective</a:t>
              </a:r>
            </a:p>
            <a:p>
              <a:pPr>
                <a:lnSpc>
                  <a:spcPts val="2300"/>
                </a:lnSpc>
              </a:pPr>
              <a:r>
                <a:rPr lang="en-US" dirty="0"/>
                <a:t>Cond. 3: Disparity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99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angelica godinez</dc:creator>
  <cp:lastModifiedBy>angelica godinez</cp:lastModifiedBy>
  <cp:revision>2</cp:revision>
  <dcterms:created xsi:type="dcterms:W3CDTF">2020-03-13T18:41:37Z</dcterms:created>
  <dcterms:modified xsi:type="dcterms:W3CDTF">2020-03-13T18:55:25Z</dcterms:modified>
</cp:coreProperties>
</file>