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76" autoAdjust="0"/>
    <p:restoredTop sz="94660"/>
  </p:normalViewPr>
  <p:slideViewPr>
    <p:cSldViewPr snapToGrid="0">
      <p:cViewPr varScale="1">
        <p:scale>
          <a:sx n="50" d="100"/>
          <a:sy n="50" d="100"/>
        </p:scale>
        <p:origin x="6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B047-5491-4817-A279-EA57386F6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EFEE1-F19C-437D-9F9C-84135AA1F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59966-0E8E-49E0-B350-97A3DE8E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ADAE-93E3-4760-B7B4-414A86E3889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0E229-CA6E-4565-8B75-781ABFBD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2C8A3-C8EE-4F05-9ED0-398FB7CF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92F5-9DAD-4244-97E5-475DD7B4C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7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A8EC-8267-4CD4-9A65-453B5D08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3AB8C-BD01-4BFD-9EA2-CA4D5CF72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6622A-F7D0-4AD3-810D-DB05FD0F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ADAE-93E3-4760-B7B4-414A86E3889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83BA6-EF52-498C-B2CB-16DD09D0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0D668-50BF-4B65-9C9E-31FB0C4B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92F5-9DAD-4244-97E5-475DD7B4C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0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F9A21-5598-4947-B8EB-40FB02C11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2F1CB-8E29-4327-BBDA-010B7B6DA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8AD3E-5592-4D0A-AB3C-2CB3F9327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ADAE-93E3-4760-B7B4-414A86E3889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120DA-9494-4A81-986F-25DC407C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8CF07-6495-41F0-A425-A742F6A4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92F5-9DAD-4244-97E5-475DD7B4C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5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951DF-BC34-4CD1-A60C-07D1E256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E0C5D-A833-4A86-BC11-06374F434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2F49D-9246-4894-BFE5-CA464E10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ADAE-93E3-4760-B7B4-414A86E3889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EBBBA-7A8B-4B2A-A521-0FBA44DD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57E37-16D8-42F8-862B-91B3EECD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92F5-9DAD-4244-97E5-475DD7B4C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8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766B-71E3-4A7C-9039-172B6A99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A84A9-3AF1-457D-8B6B-2B8BA54B7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2024F-627F-40C7-B9F5-B0E57B1E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ADAE-93E3-4760-B7B4-414A86E3889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0CDAA-9856-40D5-8186-147B566E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2E302-A69C-4F38-A261-88806172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92F5-9DAD-4244-97E5-475DD7B4C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90AA-7282-4185-B6D5-1990452A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375AB-6C7C-4D0A-A0E3-967FA3F54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023E8-2190-4AA9-B787-0BA0C1580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75163-E3F4-4BDF-BFB9-6C317841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ADAE-93E3-4760-B7B4-414A86E3889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ECAD4-2DB3-46B6-8009-B6B537FEC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7F952-7AA4-40FD-B2FA-2CCDA633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92F5-9DAD-4244-97E5-475DD7B4C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8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1DAD-CA3D-453E-AA34-ED043A7C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7EDBE-BCB1-4CCA-B50B-524B340E8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DF9DF-1D42-4921-8F01-8DB6A7B6C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FA21FE-9B8B-45FD-A3F2-E91FA5DB0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0C8DAB-AE1A-4010-97B8-ACA260EBE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456B7-9F65-4CC0-AD68-E71D98C1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ADAE-93E3-4760-B7B4-414A86E3889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AE144D-0737-4971-BD28-58712F2E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B1912-41D5-4C28-9D3D-57316962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92F5-9DAD-4244-97E5-475DD7B4C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6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B9F7-E722-414C-BE4D-58E0D77B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1C77C-0D5C-45BF-B881-5CA58B18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ADAE-93E3-4760-B7B4-414A86E3889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947E4-DB79-4B61-ADE4-99C9787A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2CF03-242E-4A21-97E4-42C88E22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92F5-9DAD-4244-97E5-475DD7B4C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2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54357-2C61-4DD0-81C5-990E63B2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ADAE-93E3-4760-B7B4-414A86E3889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19A114-4F3F-4496-9F61-CEB7A8E8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11C2A-FFA8-498D-9018-92161384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92F5-9DAD-4244-97E5-475DD7B4C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9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791ED-8DF8-4231-B221-9FB0083B5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37A74-18A2-445E-9E84-D4DA8B59E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A792B-52C1-4F37-9FCF-A31FC5FE8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850E1-A2C8-4D1B-9320-F526C96C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ADAE-93E3-4760-B7B4-414A86E3889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6AF77-C091-4D08-BFEA-D36EA6D3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C213A-0F5A-43E2-A6F8-D4AAF891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92F5-9DAD-4244-97E5-475DD7B4C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C4BF5-3C4B-4AF7-A024-7D5074C2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8DAD7C-D253-4498-80CB-0CEA6C1ED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22BE0-DC9D-4DB4-9AF0-A8CF689E3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DA2E0-986B-4B2A-B16E-022A2AC1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ADAE-93E3-4760-B7B4-414A86E3889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EA685-B499-4AB8-A6C6-BD191DFF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70838-E951-4C95-B022-B93CF615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92F5-9DAD-4244-97E5-475DD7B4C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9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1834FE-1F9B-4785-BA68-B706D352C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FF095-8BB3-410B-9E20-D7FCAA693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749CF-5E40-4D34-AACB-E1E2049A2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8ADAE-93E3-4760-B7B4-414A86E3889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2EF88-A624-4391-8F8B-0FFB8E027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8F079-DB92-4779-A598-0430822F5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992F5-9DAD-4244-97E5-475DD7B4C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3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E521656-1DEB-4EBE-BB2D-0E3926552A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183734"/>
              </p:ext>
            </p:extLst>
          </p:nvPr>
        </p:nvGraphicFramePr>
        <p:xfrm>
          <a:off x="2755900" y="612775"/>
          <a:ext cx="5672138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Acrobat Document" r:id="rId3" imgW="7664388" imgH="7321411" progId="Acrobat.Document.DC">
                  <p:embed/>
                </p:oleObj>
              </mc:Choice>
              <mc:Fallback>
                <p:oleObj name="Acrobat Document" r:id="rId3" imgW="7664388" imgH="7321411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55900" y="612775"/>
                        <a:ext cx="5672138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95EEC15-40BE-4B6A-A432-8919602447A1}"/>
              </a:ext>
            </a:extLst>
          </p:cNvPr>
          <p:cNvSpPr txBox="1"/>
          <p:nvPr/>
        </p:nvSpPr>
        <p:spPr>
          <a:xfrm>
            <a:off x="381000" y="5987914"/>
            <a:ext cx="1142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1. Learning curves for stereo-normal observers. Each symbol represents a different difficulty level.  </a:t>
            </a:r>
          </a:p>
        </p:txBody>
      </p:sp>
    </p:spTree>
    <p:extLst>
      <p:ext uri="{BB962C8B-B14F-4D97-AF65-F5344CB8AC3E}">
        <p14:creationId xmlns:p14="http://schemas.microsoft.com/office/powerpoint/2010/main" val="1831851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E2AF094-9442-417F-A78D-3C9FCA39A0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602317"/>
              </p:ext>
            </p:extLst>
          </p:nvPr>
        </p:nvGraphicFramePr>
        <p:xfrm>
          <a:off x="2346325" y="98425"/>
          <a:ext cx="6921500" cy="646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Acrobat Document" r:id="rId3" imgW="6921426" imgH="6463962" progId="Acrobat.Document.DC">
                  <p:embed/>
                </p:oleObj>
              </mc:Choice>
              <mc:Fallback>
                <p:oleObj name="Acrobat Document" r:id="rId3" imgW="6921426" imgH="646396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6325" y="98425"/>
                        <a:ext cx="6921500" cy="646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559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CD7890A-CA95-4D19-8F1B-8CE5EF60B1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993599"/>
              </p:ext>
            </p:extLst>
          </p:nvPr>
        </p:nvGraphicFramePr>
        <p:xfrm>
          <a:off x="3298825" y="469900"/>
          <a:ext cx="3535363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Acrobat Document" r:id="rId3" imgW="6235675" imgH="9556405" progId="Acrobat.Document.DC">
                  <p:embed/>
                </p:oleObj>
              </mc:Choice>
              <mc:Fallback>
                <p:oleObj name="Acrobat Document" r:id="rId3" imgW="6235675" imgH="9556405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8825" y="469900"/>
                        <a:ext cx="3535363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290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ABB25A4-6C6B-461A-A553-5A93148159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77872"/>
              </p:ext>
            </p:extLst>
          </p:nvPr>
        </p:nvGraphicFramePr>
        <p:xfrm>
          <a:off x="3717925" y="508000"/>
          <a:ext cx="3006725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Acrobat Document" r:id="rId3" imgW="5225988" imgH="9416866" progId="Acrobat.Document.DC">
                  <p:embed/>
                </p:oleObj>
              </mc:Choice>
              <mc:Fallback>
                <p:oleObj name="Acrobat Document" r:id="rId3" imgW="5225988" imgH="9416866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17925" y="508000"/>
                        <a:ext cx="3006725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2264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2B86D4E-D05B-48EC-A4B4-4E6174ACAF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141932"/>
              </p:ext>
            </p:extLst>
          </p:nvPr>
        </p:nvGraphicFramePr>
        <p:xfrm>
          <a:off x="3184525" y="488950"/>
          <a:ext cx="3535363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Acrobat Document" r:id="rId3" imgW="6235675" imgH="9556405" progId="Acrobat.Document.DC">
                  <p:embed/>
                </p:oleObj>
              </mc:Choice>
              <mc:Fallback>
                <p:oleObj name="Acrobat Document" r:id="rId3" imgW="6235675" imgH="9556405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84525" y="488950"/>
                        <a:ext cx="3535363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9580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17B499C-3337-4BE9-B3E5-7826CC83C4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882740"/>
              </p:ext>
            </p:extLst>
          </p:nvPr>
        </p:nvGraphicFramePr>
        <p:xfrm>
          <a:off x="2632075" y="460375"/>
          <a:ext cx="3006725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Acrobat Document" r:id="rId3" imgW="5225988" imgH="9416866" progId="Acrobat.Document.DC">
                  <p:embed/>
                </p:oleObj>
              </mc:Choice>
              <mc:Fallback>
                <p:oleObj name="Acrobat Document" r:id="rId3" imgW="5225988" imgH="9416866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2075" y="460375"/>
                        <a:ext cx="3006725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9714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0E51A92-51AF-4244-87AF-7526044137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012069"/>
              </p:ext>
            </p:extLst>
          </p:nvPr>
        </p:nvGraphicFramePr>
        <p:xfrm>
          <a:off x="3344862" y="1113012"/>
          <a:ext cx="5502275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Acrobat Document" r:id="rId3" imgW="7441855" imgH="7327753" progId="Acrobat.Document.DC">
                  <p:embed/>
                </p:oleObj>
              </mc:Choice>
              <mc:Fallback>
                <p:oleObj name="Acrobat Document" r:id="rId3" imgW="7441855" imgH="7327753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4862" y="1113012"/>
                        <a:ext cx="5502275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660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78870CD-D852-4775-B637-A34C6E65E4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187625"/>
              </p:ext>
            </p:extLst>
          </p:nvPr>
        </p:nvGraphicFramePr>
        <p:xfrm>
          <a:off x="3108325" y="660400"/>
          <a:ext cx="5502275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Acrobat Document" r:id="rId3" imgW="7441855" imgH="7327753" progId="Acrobat.Document.DC">
                  <p:embed/>
                </p:oleObj>
              </mc:Choice>
              <mc:Fallback>
                <p:oleObj name="Acrobat Document" r:id="rId3" imgW="7441855" imgH="7327753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8325" y="660400"/>
                        <a:ext cx="5502275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E2ABD65-949D-484B-95E2-03D4DA8C7A68}"/>
              </a:ext>
            </a:extLst>
          </p:cNvPr>
          <p:cNvSpPr txBox="1"/>
          <p:nvPr/>
        </p:nvSpPr>
        <p:spPr>
          <a:xfrm>
            <a:off x="381000" y="5924560"/>
            <a:ext cx="11420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2. In-game learning curves for stereo-anomalous observers. Each symbol represents a different level and each color represents the participants’ binocular classification (red = anisometropia, blue = strabismus, and green = weak stereo).</a:t>
            </a:r>
          </a:p>
        </p:txBody>
      </p:sp>
    </p:spTree>
    <p:extLst>
      <p:ext uri="{BB962C8B-B14F-4D97-AF65-F5344CB8AC3E}">
        <p14:creationId xmlns:p14="http://schemas.microsoft.com/office/powerpoint/2010/main" val="316785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CFCC0A-CDD0-484E-9AC1-04396B225723}"/>
              </a:ext>
            </a:extLst>
          </p:cNvPr>
          <p:cNvSpPr txBox="1"/>
          <p:nvPr/>
        </p:nvSpPr>
        <p:spPr>
          <a:xfrm>
            <a:off x="381000" y="5391150"/>
            <a:ext cx="11420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1. The effect of level and group on the time it takes for learning to stabilize. It takes stereo-normal participants less time to stabilize compared to stereo-anomalous. 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327386F-D8E8-44C3-8E22-79FC8A7701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446048"/>
              </p:ext>
            </p:extLst>
          </p:nvPr>
        </p:nvGraphicFramePr>
        <p:xfrm>
          <a:off x="2212975" y="0"/>
          <a:ext cx="6921500" cy="554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Acrobat Document" r:id="rId3" imgW="6921426" imgH="5549827" progId="Acrobat.Document.DC">
                  <p:embed/>
                </p:oleObj>
              </mc:Choice>
              <mc:Fallback>
                <p:oleObj name="Acrobat Document" r:id="rId3" imgW="6921426" imgH="5549827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2975" y="0"/>
                        <a:ext cx="6921500" cy="554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822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1E452A-FF2E-4600-AF0F-8F88792E2324}"/>
              </a:ext>
            </a:extLst>
          </p:cNvPr>
          <p:cNvSpPr txBox="1"/>
          <p:nvPr/>
        </p:nvSpPr>
        <p:spPr>
          <a:xfrm>
            <a:off x="381000" y="5391150"/>
            <a:ext cx="11420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2. The effect of level and group on the time it takes for learning to stabilize. It takes stereo-normal participants less time to stabilize compared to stereo-anomalous.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A518E10-7116-40F7-8652-C5CD0B19C8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74021"/>
              </p:ext>
            </p:extLst>
          </p:nvPr>
        </p:nvGraphicFramePr>
        <p:xfrm>
          <a:off x="3029428" y="0"/>
          <a:ext cx="6921500" cy="554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Acrobat Document" r:id="rId3" imgW="6921426" imgH="5549827" progId="Acrobat.Document.DC">
                  <p:embed/>
                </p:oleObj>
              </mc:Choice>
              <mc:Fallback>
                <p:oleObj name="Acrobat Document" r:id="rId3" imgW="6921426" imgH="5549827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9428" y="0"/>
                        <a:ext cx="6921500" cy="554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592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C1BD724-95C9-4AA1-9CA5-9D6C9B2BA2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777902"/>
              </p:ext>
            </p:extLst>
          </p:nvPr>
        </p:nvGraphicFramePr>
        <p:xfrm>
          <a:off x="3279775" y="660400"/>
          <a:ext cx="6921500" cy="554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Acrobat Document" r:id="rId3" imgW="6921426" imgH="5549827" progId="Acrobat.Document.DC">
                  <p:embed/>
                </p:oleObj>
              </mc:Choice>
              <mc:Fallback>
                <p:oleObj name="Acrobat Document" r:id="rId3" imgW="6921426" imgH="5549827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9775" y="660400"/>
                        <a:ext cx="6921500" cy="554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389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F0A2785-6276-49E3-8072-A143357DB8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99929"/>
              </p:ext>
            </p:extLst>
          </p:nvPr>
        </p:nvGraphicFramePr>
        <p:xfrm>
          <a:off x="3184525" y="508000"/>
          <a:ext cx="3700463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Acrobat Document" r:id="rId3" imgW="6540278" imgH="9575433" progId="Acrobat.Document.DC">
                  <p:embed/>
                </p:oleObj>
              </mc:Choice>
              <mc:Fallback>
                <p:oleObj name="Acrobat Document" r:id="rId3" imgW="6540278" imgH="9575433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84525" y="508000"/>
                        <a:ext cx="3700463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356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59D34E6-123D-43F1-AE92-45A96B3933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464254"/>
              </p:ext>
            </p:extLst>
          </p:nvPr>
        </p:nvGraphicFramePr>
        <p:xfrm>
          <a:off x="3060700" y="555625"/>
          <a:ext cx="5775325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Acrobat Document" r:id="rId3" imgW="7378330" imgH="6921427" progId="Acrobat.Document.DC">
                  <p:embed/>
                </p:oleObj>
              </mc:Choice>
              <mc:Fallback>
                <p:oleObj name="Acrobat Document" r:id="rId3" imgW="7378330" imgH="6921427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60700" y="555625"/>
                        <a:ext cx="5775325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1104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054184B-B6FE-4964-854E-0C297B495E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498494"/>
              </p:ext>
            </p:extLst>
          </p:nvPr>
        </p:nvGraphicFramePr>
        <p:xfrm>
          <a:off x="3413125" y="679450"/>
          <a:ext cx="3413125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Acrobat Document" r:id="rId3" imgW="5511652" imgH="8750094" progId="Acrobat.Document.DC">
                  <p:embed/>
                </p:oleObj>
              </mc:Choice>
              <mc:Fallback>
                <p:oleObj name="Acrobat Document" r:id="rId3" imgW="5511652" imgH="875009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3125" y="679450"/>
                        <a:ext cx="3413125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4905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DB42093-1CB8-4E87-A5A5-675408401C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335169"/>
              </p:ext>
            </p:extLst>
          </p:nvPr>
        </p:nvGraphicFramePr>
        <p:xfrm>
          <a:off x="2222500" y="88900"/>
          <a:ext cx="6921500" cy="646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Acrobat Document" r:id="rId3" imgW="6921426" imgH="6463962" progId="Acrobat.Document.DC">
                  <p:embed/>
                </p:oleObj>
              </mc:Choice>
              <mc:Fallback>
                <p:oleObj name="Acrobat Document" r:id="rId3" imgW="6921426" imgH="646396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2500" y="88900"/>
                        <a:ext cx="6921500" cy="646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111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27345</TotalTime>
  <Words>119</Words>
  <Application>Microsoft Office PowerPoint</Application>
  <PresentationFormat>Widescreen</PresentationFormat>
  <Paragraphs>4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Acrobat Document</vt:lpstr>
      <vt:lpstr>Adobe 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angelica godinez</dc:creator>
  <cp:lastModifiedBy>angelica godinez</cp:lastModifiedBy>
  <cp:revision>17</cp:revision>
  <dcterms:created xsi:type="dcterms:W3CDTF">2019-08-29T17:46:06Z</dcterms:created>
  <dcterms:modified xsi:type="dcterms:W3CDTF">2019-09-27T18:12:32Z</dcterms:modified>
</cp:coreProperties>
</file>