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21C5F-AA4D-8E34-2EE2-63C04C34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815111-570F-574B-B81B-802C49DC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8B677-8A9B-E860-F82E-88168841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7204F-319B-2AC4-7D0F-99E2420B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A3B1B-37AB-26FE-4C81-318F25A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4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C2257-8869-A01C-0FBE-566A5366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E80C0-D707-1935-DDC8-1942417C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7498C-338C-F824-2BDB-46E584D7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6822D4-EB45-AD91-59AE-4D74F67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3E8F5-D3A0-CA99-5C70-8DDFD95E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71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46C9F1-1568-FA2B-907F-8F7F3D8D0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730CB5-CC76-3372-8951-B8FB8157C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CC7CE-C605-AA00-6DE1-93A981D3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39C322-B60A-169B-47A7-273CD03F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EF0C9-47B7-AB0D-2A6B-E30D541D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F0B05-A15E-F5F1-E86E-37A79BA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D53FEB-7E61-0951-AC6B-91459292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D187E-D6BC-14CC-D35C-D3F41B92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BC6FD9-786C-AF60-87F4-C017B053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7FFFE-9E47-AD76-1E1D-D9D1A0F8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54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DC55-330C-9B7D-EAF5-B3E45465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FF3224-8123-3AF7-08C0-8E59078DE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33197-5FE3-E053-FB97-3C634AEC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5F54BA-0A82-2479-B38A-8B0215F9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0FDA7-AF5D-C001-68B0-AD319A44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E5F80-DCBD-BD57-EA01-0B6657B0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4FC7A-7AF5-372D-82F3-C44E4016D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C66573-8AD6-233A-E9D0-794627EB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E454A5-085F-2E99-CF4B-0DD8E6AF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D641E-A023-F418-1B1E-A4E45A2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68809C-5487-D4F7-0CA9-07F7461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991E9-C73E-6948-BC11-B180E70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7A7A2-DE2D-FD45-3F2F-D0E72C6D7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1BD5F9-EACB-EC32-C9F1-2B30C2C9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C4A379-5921-86A1-CB51-6F952EE2B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FA52AC-9A39-4547-4DFA-E7BABECF0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16C8D1-73F0-AA44-724B-D6D86C8B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FD7D61-6C47-C036-B00A-1AA3FE2C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03AA7B-1832-94E3-80EA-49921A43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84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955E7-C090-FBAE-835D-971C482B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A28A96-7D9A-5D23-210F-8EC86BF5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C29905-16DA-D9B7-E7A6-DD9CE764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E6FAA9-5A5F-35EC-3E3B-B6934E97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92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26E37A-C5F9-9E3C-4669-3E3018B0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BD8448-39C2-7D02-86E2-255A1D0D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3E12E4-82C0-30A9-B424-60A54A76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81DA0-342A-67E8-AB84-58D8A748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DBE26-A68D-318F-4BAD-FAEBFBA4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E07C04-EF1D-6C70-E717-395A4CFE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C217CA-AC9B-605F-E2C2-C7636A08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C5CCEF-035F-1221-7465-529CACF6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D4710E-B13B-6B81-B3E5-D9D62AC0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3685-0AFB-58E3-C8DF-94668283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04C583-8F37-4C54-6D59-F61130671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DBA210-355D-36F3-D339-7AFE1CBB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A2773-971A-0F06-0CF1-2237A4ED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B3F2FC-3628-052E-868E-6B7779B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AE560-E0A2-913B-8BA4-9C022901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2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D2222A-89CD-8C8E-2C00-A9A6ED8C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D821DF-BB81-379B-DCE7-76C06EFF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B258E5-AE22-D204-728F-5583AEE62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2337A-ECF9-4887-B7BE-9E48F1B50DD1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E1183-9F36-19C7-F89F-697C3881C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D4726-150B-889F-941C-EB67771DE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AF83C-1B1C-407B-B2C8-5098B06C6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0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odmer/UE-Medecine-IA-Omics" TargetMode="External"/><Relationship Id="rId2" Type="http://schemas.openxmlformats.org/officeDocument/2006/relationships/hyperlink" Target="https://discord.gg/mBqPmDZ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7A221-C8CB-9C1A-5EA8-CC2AFFF22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Informations pratiques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5E4E95-86F2-3F47-572D-22DB429C5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7351"/>
          </a:xfrm>
        </p:spPr>
        <p:txBody>
          <a:bodyPr>
            <a:noAutofit/>
          </a:bodyPr>
          <a:lstStyle/>
          <a:p>
            <a:r>
              <a:rPr lang="fr-FR" sz="3600" dirty="0"/>
              <a:t>UE médecine et IA à l’heure des OMICS</a:t>
            </a:r>
          </a:p>
        </p:txBody>
      </p:sp>
      <p:pic>
        <p:nvPicPr>
          <p:cNvPr id="1026" name="Picture 2" descr="SCAI - Sorbonne Center for Artificial Intelligence">
            <a:extLst>
              <a:ext uri="{FF2B5EF4-FFF2-40B4-BE49-F238E27FC236}">
                <a16:creationId xmlns:a16="http://schemas.microsoft.com/office/drawing/2014/main" id="{8D632235-C321-C299-5817-13BCDA25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7625"/>
            <a:ext cx="3162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_sorbonne_universite – Pytharec">
            <a:extLst>
              <a:ext uri="{FF2B5EF4-FFF2-40B4-BE49-F238E27FC236}">
                <a16:creationId xmlns:a16="http://schemas.microsoft.com/office/drawing/2014/main" id="{68B5F4F8-8134-D8E8-C60C-AB98C2558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28" y="112096"/>
            <a:ext cx="3492011" cy="14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AA757E11-D8C1-1F6D-FF8D-011AA6289365}"/>
              </a:ext>
            </a:extLst>
          </p:cNvPr>
          <p:cNvSpPr txBox="1">
            <a:spLocks/>
          </p:cNvSpPr>
          <p:nvPr/>
        </p:nvSpPr>
        <p:spPr>
          <a:xfrm>
            <a:off x="4886325" y="4702701"/>
            <a:ext cx="3362325" cy="2065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Pr Antonin </a:t>
            </a:r>
            <a:r>
              <a:rPr lang="fr-FR" dirty="0" err="1"/>
              <a:t>Lamazière</a:t>
            </a:r>
            <a:endParaRPr lang="fr-FR" dirty="0"/>
          </a:p>
          <a:p>
            <a:pPr algn="l"/>
            <a:r>
              <a:rPr lang="fr-FR" dirty="0"/>
              <a:t>Dr Guillaume Bachelot</a:t>
            </a:r>
          </a:p>
          <a:p>
            <a:pPr algn="l"/>
            <a:r>
              <a:rPr lang="fr-FR" dirty="0"/>
              <a:t>Dr Alexandre Godmer</a:t>
            </a:r>
          </a:p>
        </p:txBody>
      </p:sp>
    </p:spTree>
    <p:extLst>
      <p:ext uri="{BB962C8B-B14F-4D97-AF65-F5344CB8AC3E}">
        <p14:creationId xmlns:p14="http://schemas.microsoft.com/office/powerpoint/2010/main" val="22928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05E4E95-86F2-3F47-572D-22DB429C5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50" y="2687638"/>
            <a:ext cx="10229850" cy="960437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2000" dirty="0"/>
              <a:t>Lien vers Discord : </a:t>
            </a:r>
            <a:r>
              <a:rPr lang="fr-FR" sz="2000" dirty="0">
                <a:hlinkClick r:id="rId2"/>
              </a:rPr>
              <a:t>https://discord.gg/mBqPmDZD</a:t>
            </a:r>
            <a:endParaRPr lang="fr-FR" sz="2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2000" dirty="0"/>
              <a:t>Lien vers le GitHub : </a:t>
            </a:r>
            <a:r>
              <a:rPr lang="fr-FR" sz="2000" dirty="0" err="1">
                <a:hlinkClick r:id="rId3"/>
              </a:rPr>
              <a:t>agodmer</a:t>
            </a:r>
            <a:r>
              <a:rPr lang="fr-FR" sz="2000" dirty="0">
                <a:hlinkClick r:id="rId3"/>
              </a:rPr>
              <a:t>/UE-</a:t>
            </a:r>
            <a:r>
              <a:rPr lang="fr-FR" sz="2000" dirty="0" err="1">
                <a:hlinkClick r:id="rId3"/>
              </a:rPr>
              <a:t>Medecine</a:t>
            </a:r>
            <a:r>
              <a:rPr lang="fr-FR" sz="2000" dirty="0">
                <a:hlinkClick r:id="rId3"/>
              </a:rPr>
              <a:t>-IA-</a:t>
            </a:r>
            <a:r>
              <a:rPr lang="fr-FR" sz="2000" dirty="0" err="1">
                <a:hlinkClick r:id="rId3"/>
              </a:rPr>
              <a:t>Omics</a:t>
            </a:r>
            <a:r>
              <a:rPr lang="fr-FR" sz="2000" dirty="0">
                <a:hlinkClick r:id="rId3"/>
              </a:rPr>
              <a:t> (github.com)</a:t>
            </a:r>
            <a:endParaRPr lang="fr-FR" sz="2000" dirty="0"/>
          </a:p>
          <a:p>
            <a:pPr algn="l"/>
            <a:endParaRPr lang="fr-FR" sz="2000" dirty="0"/>
          </a:p>
        </p:txBody>
      </p:sp>
      <p:pic>
        <p:nvPicPr>
          <p:cNvPr id="1026" name="Picture 2" descr="SCAI - Sorbonne Center for Artificial Intelligence">
            <a:extLst>
              <a:ext uri="{FF2B5EF4-FFF2-40B4-BE49-F238E27FC236}">
                <a16:creationId xmlns:a16="http://schemas.microsoft.com/office/drawing/2014/main" id="{8D632235-C321-C299-5817-13BCDA25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7625"/>
            <a:ext cx="3162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_sorbonne_universite – Pytharec">
            <a:extLst>
              <a:ext uri="{FF2B5EF4-FFF2-40B4-BE49-F238E27FC236}">
                <a16:creationId xmlns:a16="http://schemas.microsoft.com/office/drawing/2014/main" id="{68B5F4F8-8134-D8E8-C60C-AB98C2558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28" y="112096"/>
            <a:ext cx="3492011" cy="14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9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05E4E95-86F2-3F47-572D-22DB429C5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19" y="1883995"/>
            <a:ext cx="11913206" cy="2332037"/>
          </a:xfrm>
        </p:spPr>
        <p:txBody>
          <a:bodyPr>
            <a:noAutofit/>
          </a:bodyPr>
          <a:lstStyle/>
          <a:p>
            <a:r>
              <a:rPr lang="fr-FR" sz="2800" b="1" dirty="0"/>
              <a:t>Installation des outils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b="1" dirty="0"/>
              <a:t>(1) Installation de R : </a:t>
            </a:r>
          </a:p>
          <a:p>
            <a:pPr algn="l"/>
            <a:r>
              <a:rPr lang="en-US" sz="2800" dirty="0">
                <a:hlinkClick r:id="rId2"/>
              </a:rPr>
              <a:t>→ Download R-4.3.3 for Windows. The R-project for statistical computing.</a:t>
            </a:r>
            <a:endParaRPr lang="en-US" sz="2800" dirty="0"/>
          </a:p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/>
              <a:t>(2) Installation de </a:t>
            </a:r>
            <a:r>
              <a:rPr lang="en-US" sz="2800" b="1" dirty="0" err="1"/>
              <a:t>Rstudio</a:t>
            </a:r>
            <a:r>
              <a:rPr lang="en-US" sz="2800" b="1" dirty="0"/>
              <a:t> :</a:t>
            </a:r>
          </a:p>
          <a:p>
            <a:pPr algn="l"/>
            <a:r>
              <a:rPr lang="fr-FR" sz="2800" dirty="0">
                <a:hlinkClick r:id="rId3"/>
              </a:rPr>
              <a:t>→ </a:t>
            </a:r>
            <a:r>
              <a:rPr lang="fr-FR" sz="2800" dirty="0" err="1">
                <a:hlinkClick r:id="rId3"/>
              </a:rPr>
              <a:t>RStudio</a:t>
            </a:r>
            <a:r>
              <a:rPr lang="fr-FR" sz="2800" dirty="0">
                <a:hlinkClick r:id="rId3"/>
              </a:rPr>
              <a:t> Desktop - </a:t>
            </a:r>
            <a:r>
              <a:rPr lang="fr-FR" sz="2800" dirty="0" err="1">
                <a:hlinkClick r:id="rId3"/>
              </a:rPr>
              <a:t>Posit</a:t>
            </a:r>
            <a:endParaRPr lang="fr-FR" sz="2800" b="1" dirty="0"/>
          </a:p>
        </p:txBody>
      </p:sp>
      <p:pic>
        <p:nvPicPr>
          <p:cNvPr id="1026" name="Picture 2" descr="SCAI - Sorbonne Center for Artificial Intelligence">
            <a:extLst>
              <a:ext uri="{FF2B5EF4-FFF2-40B4-BE49-F238E27FC236}">
                <a16:creationId xmlns:a16="http://schemas.microsoft.com/office/drawing/2014/main" id="{8D632235-C321-C299-5817-13BCDA25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7625"/>
            <a:ext cx="3162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_sorbonne_universite – Pytharec">
            <a:extLst>
              <a:ext uri="{FF2B5EF4-FFF2-40B4-BE49-F238E27FC236}">
                <a16:creationId xmlns:a16="http://schemas.microsoft.com/office/drawing/2014/main" id="{68B5F4F8-8134-D8E8-C60C-AB98C2558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28" y="112096"/>
            <a:ext cx="3492011" cy="14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9E96C42-8201-413B-D7E4-7A4E03B3F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92963"/>
            <a:ext cx="3924300" cy="26965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882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05E4E95-86F2-3F47-572D-22DB429C5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97" y="2017345"/>
            <a:ext cx="11913206" cy="2332037"/>
          </a:xfrm>
        </p:spPr>
        <p:txBody>
          <a:bodyPr>
            <a:noAutofit/>
          </a:bodyPr>
          <a:lstStyle/>
          <a:p>
            <a:r>
              <a:rPr lang="fr-FR" sz="2000" b="1" dirty="0"/>
              <a:t>Installation des outils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000" b="1" dirty="0"/>
              <a:t>(3) Installation de anaconda : </a:t>
            </a:r>
            <a:r>
              <a:rPr lang="fr-FR" sz="2000" dirty="0">
                <a:hlinkClick r:id="rId2"/>
              </a:rPr>
              <a:t>Distribution | Anaconda</a:t>
            </a:r>
            <a:endParaRPr lang="fr-FR" sz="2000" b="1" dirty="0"/>
          </a:p>
        </p:txBody>
      </p:sp>
      <p:pic>
        <p:nvPicPr>
          <p:cNvPr id="1026" name="Picture 2" descr="SCAI - Sorbonne Center for Artificial Intelligence">
            <a:extLst>
              <a:ext uri="{FF2B5EF4-FFF2-40B4-BE49-F238E27FC236}">
                <a16:creationId xmlns:a16="http://schemas.microsoft.com/office/drawing/2014/main" id="{8D632235-C321-C299-5817-13BCDA25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7625"/>
            <a:ext cx="3162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_sorbonne_universite – Pytharec">
            <a:extLst>
              <a:ext uri="{FF2B5EF4-FFF2-40B4-BE49-F238E27FC236}">
                <a16:creationId xmlns:a16="http://schemas.microsoft.com/office/drawing/2014/main" id="{68B5F4F8-8134-D8E8-C60C-AB98C2558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28" y="112096"/>
            <a:ext cx="3492011" cy="14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1FFFBC9-4198-D8BA-9C5A-9579525BE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78" y="2899531"/>
            <a:ext cx="11379785" cy="373399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1246B4D-A2DD-E521-5259-B0A620DEB921}"/>
              </a:ext>
            </a:extLst>
          </p:cNvPr>
          <p:cNvSpPr/>
          <p:nvPr/>
        </p:nvSpPr>
        <p:spPr>
          <a:xfrm>
            <a:off x="8096256" y="2899531"/>
            <a:ext cx="1152525" cy="6437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02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Informations pratiques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 pratiques</dc:title>
  <dc:creator>alexandre godmer</dc:creator>
  <cp:lastModifiedBy>alexandre godmer</cp:lastModifiedBy>
  <cp:revision>2</cp:revision>
  <dcterms:created xsi:type="dcterms:W3CDTF">2024-04-22T07:31:15Z</dcterms:created>
  <dcterms:modified xsi:type="dcterms:W3CDTF">2024-04-22T07:44:46Z</dcterms:modified>
</cp:coreProperties>
</file>