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9DA98E-4E45-4035-A4AD-A6862ED7ACF4}" v="18" dt="2021-04-28T21:15:57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goeden" userId="e85ff61f61f7ef8d" providerId="LiveId" clId="{DF9DA98E-4E45-4035-A4AD-A6862ED7ACF4}"/>
    <pc:docChg chg="undo custSel addSld delSld modSld sldOrd">
      <pc:chgData name="andrew goeden" userId="e85ff61f61f7ef8d" providerId="LiveId" clId="{DF9DA98E-4E45-4035-A4AD-A6862ED7ACF4}" dt="2021-04-28T21:16:03.593" v="884" actId="6549"/>
      <pc:docMkLst>
        <pc:docMk/>
      </pc:docMkLst>
      <pc:sldChg chg="addSp delSp modSp mod">
        <pc:chgData name="andrew goeden" userId="e85ff61f61f7ef8d" providerId="LiveId" clId="{DF9DA98E-4E45-4035-A4AD-A6862ED7ACF4}" dt="2021-04-26T20:13:13.660" v="49" actId="21"/>
        <pc:sldMkLst>
          <pc:docMk/>
          <pc:sldMk cId="3531405572" sldId="258"/>
        </pc:sldMkLst>
        <pc:spChg chg="mod">
          <ac:chgData name="andrew goeden" userId="e85ff61f61f7ef8d" providerId="LiveId" clId="{DF9DA98E-4E45-4035-A4AD-A6862ED7ACF4}" dt="2021-04-26T19:46:18.574" v="20" actId="20577"/>
          <ac:spMkLst>
            <pc:docMk/>
            <pc:sldMk cId="3531405572" sldId="258"/>
            <ac:spMk id="2" creationId="{7D4F56BF-A232-49BC-8089-DFE9E4639F5E}"/>
          </ac:spMkLst>
        </pc:spChg>
        <pc:graphicFrameChg chg="add del mod">
          <ac:chgData name="andrew goeden" userId="e85ff61f61f7ef8d" providerId="LiveId" clId="{DF9DA98E-4E45-4035-A4AD-A6862ED7ACF4}" dt="2021-04-26T20:12:50.266" v="45"/>
          <ac:graphicFrameMkLst>
            <pc:docMk/>
            <pc:sldMk cId="3531405572" sldId="258"/>
            <ac:graphicFrameMk id="6" creationId="{2C25A8B2-1D74-4323-8F5C-2B20F2A675E6}"/>
          </ac:graphicFrameMkLst>
        </pc:graphicFrameChg>
        <pc:picChg chg="add del mod">
          <ac:chgData name="andrew goeden" userId="e85ff61f61f7ef8d" providerId="LiveId" clId="{DF9DA98E-4E45-4035-A4AD-A6862ED7ACF4}" dt="2021-04-26T20:13:13.660" v="49" actId="21"/>
          <ac:picMkLst>
            <pc:docMk/>
            <pc:sldMk cId="3531405572" sldId="258"/>
            <ac:picMk id="8" creationId="{03F412FF-0D3B-463D-98CF-A07CF774A200}"/>
          </ac:picMkLst>
        </pc:picChg>
      </pc:sldChg>
      <pc:sldChg chg="ord">
        <pc:chgData name="andrew goeden" userId="e85ff61f61f7ef8d" providerId="LiveId" clId="{DF9DA98E-4E45-4035-A4AD-A6862ED7ACF4}" dt="2021-04-26T19:46:54.625" v="39"/>
        <pc:sldMkLst>
          <pc:docMk/>
          <pc:sldMk cId="203214246" sldId="259"/>
        </pc:sldMkLst>
      </pc:sldChg>
      <pc:sldChg chg="new del">
        <pc:chgData name="andrew goeden" userId="e85ff61f61f7ef8d" providerId="LiveId" clId="{DF9DA98E-4E45-4035-A4AD-A6862ED7ACF4}" dt="2021-04-26T19:46:31.701" v="22" actId="47"/>
        <pc:sldMkLst>
          <pc:docMk/>
          <pc:sldMk cId="1277644227" sldId="261"/>
        </pc:sldMkLst>
      </pc:sldChg>
      <pc:sldChg chg="addSp delSp modSp new mod ord">
        <pc:chgData name="andrew goeden" userId="e85ff61f61f7ef8d" providerId="LiveId" clId="{DF9DA98E-4E45-4035-A4AD-A6862ED7ACF4}" dt="2021-04-26T20:13:24.662" v="53" actId="1076"/>
        <pc:sldMkLst>
          <pc:docMk/>
          <pc:sldMk cId="1972354143" sldId="261"/>
        </pc:sldMkLst>
        <pc:spChg chg="mod">
          <ac:chgData name="andrew goeden" userId="e85ff61f61f7ef8d" providerId="LiveId" clId="{DF9DA98E-4E45-4035-A4AD-A6862ED7ACF4}" dt="2021-04-26T19:46:48.846" v="35" actId="20577"/>
          <ac:spMkLst>
            <pc:docMk/>
            <pc:sldMk cId="1972354143" sldId="261"/>
            <ac:spMk id="2" creationId="{371148DA-C428-485D-9B7F-12F37DF1BA71}"/>
          </ac:spMkLst>
        </pc:spChg>
        <pc:graphicFrameChg chg="add del mod">
          <ac:chgData name="andrew goeden" userId="e85ff61f61f7ef8d" providerId="LiveId" clId="{DF9DA98E-4E45-4035-A4AD-A6862ED7ACF4}" dt="2021-04-26T20:12:49.566" v="44"/>
          <ac:graphicFrameMkLst>
            <pc:docMk/>
            <pc:sldMk cId="1972354143" sldId="261"/>
            <ac:graphicFrameMk id="3" creationId="{B9AB3C0D-E7B7-488D-8980-53138D3BA992}"/>
          </ac:graphicFrameMkLst>
        </pc:graphicFrameChg>
        <pc:picChg chg="add mod">
          <ac:chgData name="andrew goeden" userId="e85ff61f61f7ef8d" providerId="LiveId" clId="{DF9DA98E-4E45-4035-A4AD-A6862ED7ACF4}" dt="2021-04-26T20:13:24.662" v="53" actId="1076"/>
          <ac:picMkLst>
            <pc:docMk/>
            <pc:sldMk cId="1972354143" sldId="261"/>
            <ac:picMk id="4" creationId="{61DA662C-A14B-4AB8-83A6-B72E7B1C716F}"/>
          </ac:picMkLst>
        </pc:picChg>
      </pc:sldChg>
      <pc:sldChg chg="addSp delSp modSp new mod">
        <pc:chgData name="andrew goeden" userId="e85ff61f61f7ef8d" providerId="LiveId" clId="{DF9DA98E-4E45-4035-A4AD-A6862ED7ACF4}" dt="2021-04-26T20:25:14.739" v="867" actId="1076"/>
        <pc:sldMkLst>
          <pc:docMk/>
          <pc:sldMk cId="279848579" sldId="262"/>
        </pc:sldMkLst>
        <pc:spChg chg="mod">
          <ac:chgData name="andrew goeden" userId="e85ff61f61f7ef8d" providerId="LiveId" clId="{DF9DA98E-4E45-4035-A4AD-A6862ED7ACF4}" dt="2021-04-26T20:23:48.559" v="842" actId="1076"/>
          <ac:spMkLst>
            <pc:docMk/>
            <pc:sldMk cId="279848579" sldId="262"/>
            <ac:spMk id="2" creationId="{BF8C0C30-8E92-4AA2-A7F0-FF7890DDEBEE}"/>
          </ac:spMkLst>
        </pc:spChg>
        <pc:picChg chg="add del mod">
          <ac:chgData name="andrew goeden" userId="e85ff61f61f7ef8d" providerId="LiveId" clId="{DF9DA98E-4E45-4035-A4AD-A6862ED7ACF4}" dt="2021-04-26T20:16:28.611" v="67" actId="478"/>
          <ac:picMkLst>
            <pc:docMk/>
            <pc:sldMk cId="279848579" sldId="262"/>
            <ac:picMk id="3" creationId="{ADA234C0-6897-423D-AE64-47F99D4BEA3E}"/>
          </ac:picMkLst>
        </pc:picChg>
        <pc:picChg chg="add mod">
          <ac:chgData name="andrew goeden" userId="e85ff61f61f7ef8d" providerId="LiveId" clId="{DF9DA98E-4E45-4035-A4AD-A6862ED7ACF4}" dt="2021-04-26T20:24:25.885" v="848" actId="1076"/>
          <ac:picMkLst>
            <pc:docMk/>
            <pc:sldMk cId="279848579" sldId="262"/>
            <ac:picMk id="5" creationId="{3F7E9E3B-6AD9-4006-8CFF-733A1848F9BA}"/>
          </ac:picMkLst>
        </pc:picChg>
        <pc:picChg chg="add mod">
          <ac:chgData name="andrew goeden" userId="e85ff61f61f7ef8d" providerId="LiveId" clId="{DF9DA98E-4E45-4035-A4AD-A6862ED7ACF4}" dt="2021-04-26T20:25:12.357" v="866" actId="1076"/>
          <ac:picMkLst>
            <pc:docMk/>
            <pc:sldMk cId="279848579" sldId="262"/>
            <ac:picMk id="7" creationId="{70CC9C48-1EDD-4FD9-90B3-F3A28A965A14}"/>
          </ac:picMkLst>
        </pc:picChg>
        <pc:picChg chg="add mod">
          <ac:chgData name="andrew goeden" userId="e85ff61f61f7ef8d" providerId="LiveId" clId="{DF9DA98E-4E45-4035-A4AD-A6862ED7ACF4}" dt="2021-04-26T20:25:07.291" v="863" actId="1076"/>
          <ac:picMkLst>
            <pc:docMk/>
            <pc:sldMk cId="279848579" sldId="262"/>
            <ac:picMk id="9" creationId="{CFE1D149-913D-408F-AE9D-CDAA6B5DCC64}"/>
          </ac:picMkLst>
        </pc:picChg>
        <pc:picChg chg="add mod">
          <ac:chgData name="andrew goeden" userId="e85ff61f61f7ef8d" providerId="LiveId" clId="{DF9DA98E-4E45-4035-A4AD-A6862ED7ACF4}" dt="2021-04-26T20:25:14.739" v="867" actId="1076"/>
          <ac:picMkLst>
            <pc:docMk/>
            <pc:sldMk cId="279848579" sldId="262"/>
            <ac:picMk id="11" creationId="{9E441AEE-5C16-4598-BCFA-B83FEFDDC3AF}"/>
          </ac:picMkLst>
        </pc:picChg>
      </pc:sldChg>
      <pc:sldChg chg="modSp new mod">
        <pc:chgData name="andrew goeden" userId="e85ff61f61f7ef8d" providerId="LiveId" clId="{DF9DA98E-4E45-4035-A4AD-A6862ED7ACF4}" dt="2021-04-26T20:23:16.992" v="824" actId="20577"/>
        <pc:sldMkLst>
          <pc:docMk/>
          <pc:sldMk cId="1532632371" sldId="263"/>
        </pc:sldMkLst>
        <pc:spChg chg="mod">
          <ac:chgData name="andrew goeden" userId="e85ff61f61f7ef8d" providerId="LiveId" clId="{DF9DA98E-4E45-4035-A4AD-A6862ED7ACF4}" dt="2021-04-26T20:20:05.081" v="194" actId="20577"/>
          <ac:spMkLst>
            <pc:docMk/>
            <pc:sldMk cId="1532632371" sldId="263"/>
            <ac:spMk id="2" creationId="{F4808951-61DF-4F6C-B78B-43D337BB1460}"/>
          </ac:spMkLst>
        </pc:spChg>
        <pc:spChg chg="mod">
          <ac:chgData name="andrew goeden" userId="e85ff61f61f7ef8d" providerId="LiveId" clId="{DF9DA98E-4E45-4035-A4AD-A6862ED7ACF4}" dt="2021-04-26T20:23:16.992" v="824" actId="20577"/>
          <ac:spMkLst>
            <pc:docMk/>
            <pc:sldMk cId="1532632371" sldId="263"/>
            <ac:spMk id="3" creationId="{C3C2F2EC-D4AB-4961-AB52-269549CCE089}"/>
          </ac:spMkLst>
        </pc:spChg>
      </pc:sldChg>
      <pc:sldChg chg="addSp modSp new mod">
        <pc:chgData name="andrew goeden" userId="e85ff61f61f7ef8d" providerId="LiveId" clId="{DF9DA98E-4E45-4035-A4AD-A6862ED7ACF4}" dt="2021-04-28T21:16:03.593" v="884" actId="6549"/>
        <pc:sldMkLst>
          <pc:docMk/>
          <pc:sldMk cId="2062422347" sldId="264"/>
        </pc:sldMkLst>
        <pc:spChg chg="mod">
          <ac:chgData name="andrew goeden" userId="e85ff61f61f7ef8d" providerId="LiveId" clId="{DF9DA98E-4E45-4035-A4AD-A6862ED7ACF4}" dt="2021-04-26T20:23:39.015" v="841" actId="20577"/>
          <ac:spMkLst>
            <pc:docMk/>
            <pc:sldMk cId="2062422347" sldId="264"/>
            <ac:spMk id="2" creationId="{C1D97629-C46D-4245-B520-B58C57D2B987}"/>
          </ac:spMkLst>
        </pc:spChg>
        <pc:spChg chg="add mod">
          <ac:chgData name="andrew goeden" userId="e85ff61f61f7ef8d" providerId="LiveId" clId="{DF9DA98E-4E45-4035-A4AD-A6862ED7ACF4}" dt="2021-04-28T21:16:03.593" v="884" actId="6549"/>
          <ac:spMkLst>
            <pc:docMk/>
            <pc:sldMk cId="2062422347" sldId="264"/>
            <ac:spMk id="3" creationId="{614AAE23-11D0-4B2C-9B0E-2599EFC574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28700" y="1089721"/>
            <a:ext cx="10305600" cy="2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8067" y="2929019"/>
            <a:ext cx="12125397" cy="3929100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38067" y="4479971"/>
            <a:ext cx="12125397" cy="2378148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973317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0617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6947391-9D14-4D5B-9E6E-AF6CAD33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2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 with graphs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6947391-9D14-4D5B-9E6E-AF6CAD33AD90}" type="slidenum">
              <a:rPr lang="en-US" smtClean="0"/>
              <a:t>‹#›</a:t>
            </a:fld>
            <a:endParaRPr lang="en-US"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76923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 with frame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233" y="0"/>
            <a:ext cx="12192000" cy="68580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6947391-9D14-4D5B-9E6E-AF6CAD33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5CB9-172C-46D6-9390-C68A567F7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5C15A-D4B0-409B-B4C0-73F4F0ECE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19FCD-75AD-43DF-B350-033D28D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C54C-5816-4A04-A1AE-500FF9D73EA9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71113-CE96-4EC8-AC0E-88E18B8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37FA1-2C2F-4EFA-B555-84B392CF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7391-9D14-4D5B-9E6E-AF6CAD33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5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33" y="1439200"/>
            <a:ext cx="12192000" cy="54188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2226467" y="2476000"/>
            <a:ext cx="7739200" cy="3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1219170" lvl="1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828754" lvl="2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2438339" lvl="3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3047924" lvl="4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3657509" lvl="5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4267093" lvl="6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4876678" lvl="7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5486263" lvl="8" indent="-558786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6947391-9D14-4D5B-9E6E-AF6CAD33AD90}" type="slidenum">
              <a:rPr lang="en-US" smtClean="0"/>
              <a:t>‹#›</a:t>
            </a:fld>
            <a:endParaRPr lang="en-US"/>
          </a:p>
        </p:txBody>
      </p:sp>
      <p:sp>
        <p:nvSpPr>
          <p:cNvPr id="222" name="Google Shape;222;p4"/>
          <p:cNvSpPr/>
          <p:nvPr/>
        </p:nvSpPr>
        <p:spPr>
          <a:xfrm>
            <a:off x="0" y="534917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1954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6947391-9D14-4D5B-9E6E-AF6CAD33AD90}" type="slidenum">
              <a:rPr lang="en-US" smtClean="0"/>
              <a:t>‹#›</a:t>
            </a:fld>
            <a:endParaRPr lang="en-US"/>
          </a:p>
        </p:txBody>
      </p:sp>
      <p:grpSp>
        <p:nvGrpSpPr>
          <p:cNvPr id="226" name="Google Shape;226;p5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986240" y="1536704"/>
            <a:ext cx="10248000" cy="4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75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6646867" y="200"/>
            <a:ext cx="5545200" cy="68580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6947391-9D14-4D5B-9E6E-AF6CAD33AD90}" type="slidenum">
              <a:rPr lang="en-US" smtClean="0"/>
              <a:t>‹#›</a:t>
            </a:fld>
            <a:endParaRPr lang="en-US"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603632" y="827893"/>
            <a:ext cx="5313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603636" y="1883571"/>
            <a:ext cx="5313600" cy="4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314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7" name="Google Shape;337;p7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986233" y="1624012"/>
            <a:ext cx="4974400" cy="3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6259996" y="1624012"/>
            <a:ext cx="4974400" cy="3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6947391-9D14-4D5B-9E6E-AF6CAD33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3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5" name="Google Shape;445;p8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986233" y="1647831"/>
            <a:ext cx="33032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4458717" y="1647831"/>
            <a:ext cx="33032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7931203" y="1647831"/>
            <a:ext cx="33032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6947391-9D14-4D5B-9E6E-AF6CAD33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8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4" name="Google Shape;554;p9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6947391-9D14-4D5B-9E6E-AF6CAD33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 only no graph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33" y="-15833"/>
            <a:ext cx="12192000" cy="1097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986233" y="-1"/>
            <a:ext cx="10248000" cy="9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E6947391-9D14-4D5B-9E6E-AF6CAD33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2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33" y="5772000"/>
            <a:ext cx="12192000" cy="10860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4" name="Google Shape;664;p11"/>
          <p:cNvSpPr txBox="1">
            <a:spLocks noGrp="1"/>
          </p:cNvSpPr>
          <p:nvPr>
            <p:ph type="body" idx="1"/>
          </p:nvPr>
        </p:nvSpPr>
        <p:spPr>
          <a:xfrm>
            <a:off x="738200" y="5994936"/>
            <a:ext cx="107156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5" name="Google Shape;665;p1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6947391-9D14-4D5B-9E6E-AF6CAD33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1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7984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tillium Web ExtraLight"/>
              <a:buNone/>
              <a:defRPr sz="300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86240" y="1536704"/>
            <a:ext cx="10248000" cy="41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E6947391-9D14-4D5B-9E6E-AF6CAD33A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146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oeden12/Evenger-Can-Listener" TargetMode="External"/><Relationship Id="rId2" Type="http://schemas.openxmlformats.org/officeDocument/2006/relationships/hyperlink" Target="https://github.com/agoeden12/Evenger-IoT-API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goeden12/evenger-react-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48D24D0-596A-4ADC-9FB5-CAE151AEB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700" y="1089721"/>
            <a:ext cx="10305600" cy="2775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Electric Go-Kart</a:t>
            </a:r>
            <a:br>
              <a:rPr lang="en-US" dirty="0"/>
            </a:br>
            <a:r>
              <a:rPr lang="en-US" dirty="0"/>
              <a:t>Data Logger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5C9C88E-133A-4F91-9305-95910466F9A5}"/>
              </a:ext>
            </a:extLst>
          </p:cNvPr>
          <p:cNvSpPr txBox="1">
            <a:spLocks/>
          </p:cNvSpPr>
          <p:nvPr/>
        </p:nvSpPr>
        <p:spPr>
          <a:xfrm>
            <a:off x="1005890" y="3601193"/>
            <a:ext cx="10363200" cy="1046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2"/>
                </a:solidFill>
              </a:rPr>
              <a:t>Developed by Andrew Goeden</a:t>
            </a:r>
          </a:p>
        </p:txBody>
      </p:sp>
    </p:spTree>
    <p:extLst>
      <p:ext uri="{BB962C8B-B14F-4D97-AF65-F5344CB8AC3E}">
        <p14:creationId xmlns:p14="http://schemas.microsoft.com/office/powerpoint/2010/main" val="95013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9515-238D-4AD5-8995-BE89B03B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C95BC-FCA8-47B6-9492-9BC5EC4B0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>
              <a:buNone/>
            </a:pPr>
            <a:r>
              <a:rPr lang="en-US" dirty="0"/>
              <a:t>This project was done for the Electric Vehicle Team in order to collect useful data about our go-kart for tuning and monitoring purposes.</a:t>
            </a:r>
          </a:p>
          <a:p>
            <a:pPr marL="101598" indent="0">
              <a:buNone/>
            </a:pPr>
            <a:endParaRPr lang="en-US" dirty="0"/>
          </a:p>
        </p:txBody>
      </p:sp>
      <p:pic>
        <p:nvPicPr>
          <p:cNvPr id="6" name="Picture 5" descr="A black and yellow logo&#10;&#10;Description automatically generated with low confidence">
            <a:extLst>
              <a:ext uri="{FF2B5EF4-FFF2-40B4-BE49-F238E27FC236}">
                <a16:creationId xmlns:a16="http://schemas.microsoft.com/office/drawing/2014/main" id="{60AE041F-7CB8-47C7-99AD-A4D9DC7A3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2" y="4996004"/>
            <a:ext cx="4543600" cy="132556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8F453A5-1B9A-423A-92DD-2E8C404BB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7457" y="371688"/>
            <a:ext cx="2467470" cy="1509757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8EF4972-02D3-46AF-A36A-9E306F23F4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202" y="1914194"/>
            <a:ext cx="3460340" cy="116198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A05413F0-C37E-436D-B151-4ABA7FB613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800" y="2837612"/>
            <a:ext cx="2939143" cy="1645920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3309F924-0BBE-4D76-831D-698766692C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91" y="4439323"/>
            <a:ext cx="1673636" cy="1860367"/>
          </a:xfrm>
          <a:prstGeom prst="rect">
            <a:avLst/>
          </a:prstGeom>
        </p:spPr>
      </p:pic>
      <p:pic>
        <p:nvPicPr>
          <p:cNvPr id="20" name="Picture 19" descr="Background pattern&#10;&#10;Description automatically generated">
            <a:extLst>
              <a:ext uri="{FF2B5EF4-FFF2-40B4-BE49-F238E27FC236}">
                <a16:creationId xmlns:a16="http://schemas.microsoft.com/office/drawing/2014/main" id="{F1FF7F4A-CC94-4836-B115-F10E800C8A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126" y="4439323"/>
            <a:ext cx="1243350" cy="1498818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CF73C8F-A85B-4C8A-B9E7-9C374A5098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3126" y="371688"/>
            <a:ext cx="1341342" cy="13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A549-5886-4783-8340-92FE6D71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Related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D96BD-F8CA-4EDB-B2B0-EE80FC729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Comparable to OBD-II used in automobiles</a:t>
            </a:r>
          </a:p>
          <a:p>
            <a:pPr lvl="1"/>
            <a:r>
              <a:rPr lang="en-US" dirty="0"/>
              <a:t>https://hackaday.io/project/172214/gallery#5811103d0166235dd7eb163e87578931</a:t>
            </a:r>
          </a:p>
        </p:txBody>
      </p:sp>
      <p:pic>
        <p:nvPicPr>
          <p:cNvPr id="5" name="Picture 4" descr="A picture containing control panel, device, gearshift&#10;&#10;Description automatically generated">
            <a:extLst>
              <a:ext uri="{FF2B5EF4-FFF2-40B4-BE49-F238E27FC236}">
                <a16:creationId xmlns:a16="http://schemas.microsoft.com/office/drawing/2014/main" id="{30C09A3C-74DE-4DD6-83F5-5F7EA8940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867" y="2945080"/>
            <a:ext cx="3673433" cy="206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9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C396-6484-4C9D-BD0B-BECA1F65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Challenges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C90F0-CE2C-4105-AD93-A7E865C5C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598" indent="0">
              <a:buNone/>
            </a:pPr>
            <a:r>
              <a:rPr lang="en-US" dirty="0"/>
              <a:t>I ran into a plethora of different challenges throughout the design and implementation phases</a:t>
            </a:r>
          </a:p>
          <a:p>
            <a:r>
              <a:rPr lang="en-US" dirty="0"/>
              <a:t>How to connect to the go-kart CAN Bus</a:t>
            </a:r>
          </a:p>
          <a:p>
            <a:r>
              <a:rPr lang="en-US" dirty="0"/>
              <a:t>Sending data to the client webpage without making requests (reduce latency)</a:t>
            </a:r>
          </a:p>
          <a:p>
            <a:r>
              <a:rPr lang="en-US" dirty="0"/>
              <a:t>What platform will be able to run the entire system locally</a:t>
            </a:r>
          </a:p>
        </p:txBody>
      </p:sp>
    </p:spTree>
    <p:extLst>
      <p:ext uri="{BB962C8B-B14F-4D97-AF65-F5344CB8AC3E}">
        <p14:creationId xmlns:p14="http://schemas.microsoft.com/office/powerpoint/2010/main" val="20321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48DA-C428-485D-9B7F-12F37DF1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Design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1DA662C-A14B-4AB8-83A6-B72E7B1C7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566" y="1103640"/>
            <a:ext cx="6588868" cy="56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4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56BF-A232-49BC-8089-DFE9E463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Technical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40C65-11D1-4C58-9CB9-455625E7E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 algn="ctr">
              <a:buNone/>
            </a:pPr>
            <a:r>
              <a:rPr lang="en-US" dirty="0"/>
              <a:t>Low-Level</a:t>
            </a:r>
          </a:p>
          <a:p>
            <a:r>
              <a:rPr lang="en-US" sz="1600" dirty="0"/>
              <a:t>Python script that reads the bytes of data from the CAN bus to send to the middleware</a:t>
            </a:r>
          </a:p>
          <a:p>
            <a:r>
              <a:rPr lang="en-US" sz="1600" dirty="0"/>
              <a:t>A MCP2515 breakout board enabled me to connect the CAN bus to the Raspberry Pi over SPI (Serial Peripheral Interface)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58F56-E7AB-4798-BE62-45CEB1A6450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58717" y="1647830"/>
            <a:ext cx="3303200" cy="4467961"/>
          </a:xfrm>
        </p:spPr>
        <p:txBody>
          <a:bodyPr>
            <a:noAutofit/>
          </a:bodyPr>
          <a:lstStyle/>
          <a:p>
            <a:pPr marL="152396" indent="0" algn="ctr">
              <a:buNone/>
            </a:pPr>
            <a:r>
              <a:rPr lang="en-US" dirty="0"/>
              <a:t>Middleware</a:t>
            </a:r>
          </a:p>
          <a:p>
            <a:r>
              <a:rPr lang="en-US" sz="1600" dirty="0"/>
              <a:t>NodeJS server using Express, Express-</a:t>
            </a:r>
            <a:r>
              <a:rPr lang="en-US" sz="1600" dirty="0" err="1"/>
              <a:t>ws</a:t>
            </a:r>
            <a:r>
              <a:rPr lang="en-US" sz="1600" dirty="0"/>
              <a:t>, and Mongoose to create a HTTP API and </a:t>
            </a:r>
            <a:r>
              <a:rPr lang="en-US" sz="1600" dirty="0" err="1"/>
              <a:t>Websocket</a:t>
            </a:r>
            <a:endParaRPr lang="en-US" sz="1600" dirty="0"/>
          </a:p>
          <a:p>
            <a:r>
              <a:rPr lang="en-US" sz="1600" dirty="0"/>
              <a:t>Mongoose enabled me to connect to a MongoDB NoSQL database to store the data</a:t>
            </a:r>
          </a:p>
          <a:p>
            <a:r>
              <a:rPr lang="en-US" sz="1600" dirty="0"/>
              <a:t>The Express API lets me initialize a current session and sync data across the system</a:t>
            </a:r>
          </a:p>
          <a:p>
            <a:r>
              <a:rPr lang="en-US" sz="1600" dirty="0"/>
              <a:t>The </a:t>
            </a:r>
            <a:r>
              <a:rPr lang="en-US" sz="1600" dirty="0" err="1"/>
              <a:t>Websocket</a:t>
            </a:r>
            <a:r>
              <a:rPr lang="en-US" sz="1600" dirty="0"/>
              <a:t> lets me send data asynchronously so I can reduce latency of transmission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1D823-14C6-4191-8024-952EA924B98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52396" indent="0" algn="ctr">
              <a:buNone/>
            </a:pPr>
            <a:r>
              <a:rPr lang="en-US" dirty="0"/>
              <a:t>Web Client</a:t>
            </a:r>
          </a:p>
          <a:p>
            <a:r>
              <a:rPr lang="en-US" sz="1800" dirty="0"/>
              <a:t>ReactJS webapp using </a:t>
            </a:r>
            <a:r>
              <a:rPr lang="en-US" sz="1800" dirty="0" err="1"/>
              <a:t>ChartJS</a:t>
            </a:r>
            <a:r>
              <a:rPr lang="en-US" sz="1800" dirty="0"/>
              <a:t> to generate graphs to display data</a:t>
            </a:r>
          </a:p>
          <a:p>
            <a:r>
              <a:rPr lang="en-US" sz="1800" dirty="0"/>
              <a:t>WebSocket library lets me connect to the middleware and listen for messages</a:t>
            </a:r>
          </a:p>
          <a:p>
            <a:pPr marL="152396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140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C0C30-8E92-4AA2-A7F0-FF7890DDE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3585" y="662047"/>
            <a:ext cx="7739200" cy="953000"/>
          </a:xfrm>
        </p:spPr>
        <p:txBody>
          <a:bodyPr/>
          <a:lstStyle/>
          <a:p>
            <a:pPr marL="50799" indent="0">
              <a:buNone/>
            </a:pPr>
            <a:r>
              <a:rPr lang="en-US" sz="4800" dirty="0"/>
              <a:t>DEMO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F7E9E3B-6AD9-4006-8CFF-733A1848F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2" y="1615047"/>
            <a:ext cx="4724003" cy="2657252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0CC9C48-1EDD-4FD9-90B3-F3A28A965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594" y="2124713"/>
            <a:ext cx="6071434" cy="3796402"/>
          </a:xfrm>
          <a:prstGeom prst="rect">
            <a:avLst/>
          </a:prstGeom>
        </p:spPr>
      </p:pic>
      <p:pic>
        <p:nvPicPr>
          <p:cNvPr id="9" name="Picture 8" descr="A picture containing person, hand&#10;&#10;Description automatically generated">
            <a:extLst>
              <a:ext uri="{FF2B5EF4-FFF2-40B4-BE49-F238E27FC236}">
                <a16:creationId xmlns:a16="http://schemas.microsoft.com/office/drawing/2014/main" id="{CFE1D149-913D-408F-AE9D-CDAA6B5DC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29" y="4433472"/>
            <a:ext cx="1712085" cy="2283348"/>
          </a:xfrm>
          <a:prstGeom prst="rect">
            <a:avLst/>
          </a:prstGeom>
        </p:spPr>
      </p:pic>
      <p:pic>
        <p:nvPicPr>
          <p:cNvPr id="11" name="Picture 10" descr="A close-up of a car engine&#10;&#10;Description automatically generated with medium confidence">
            <a:extLst>
              <a:ext uri="{FF2B5EF4-FFF2-40B4-BE49-F238E27FC236}">
                <a16:creationId xmlns:a16="http://schemas.microsoft.com/office/drawing/2014/main" id="{9E441AEE-5C16-4598-BCFA-B83FEFDDC3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73" y="4433472"/>
            <a:ext cx="1712962" cy="228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8951-61DF-4F6C-B78B-43D337BB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/>
              <a:t>Accomplishments &amp;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2F2EC-D4AB-4961-AB52-269549CCE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was able to get a complete working system that reads data from the go-kart and sends the data to the database and web app with minimal latency</a:t>
            </a:r>
          </a:p>
          <a:p>
            <a:endParaRPr lang="en-US" dirty="0"/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Migrating the middleware and web app to a server that will enable quicker startup times</a:t>
            </a:r>
          </a:p>
          <a:p>
            <a:pPr lvl="1"/>
            <a:r>
              <a:rPr lang="en-US" dirty="0"/>
              <a:t>The ability to select and view different session data from the web app</a:t>
            </a:r>
          </a:p>
          <a:p>
            <a:pPr lvl="1"/>
            <a:r>
              <a:rPr lang="en-US" dirty="0"/>
              <a:t>Separating the Current and Voltage graphs to better display data</a:t>
            </a:r>
          </a:p>
        </p:txBody>
      </p:sp>
    </p:spTree>
    <p:extLst>
      <p:ext uri="{BB962C8B-B14F-4D97-AF65-F5344CB8AC3E}">
        <p14:creationId xmlns:p14="http://schemas.microsoft.com/office/powerpoint/2010/main" val="153263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7629-C46D-4245-B520-B58C57D2B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AAE23-11D0-4B2C-9B0E-2599EFC574F4}"/>
              </a:ext>
            </a:extLst>
          </p:cNvPr>
          <p:cNvSpPr txBox="1">
            <a:spLocks/>
          </p:cNvSpPr>
          <p:nvPr/>
        </p:nvSpPr>
        <p:spPr>
          <a:xfrm>
            <a:off x="986240" y="2511630"/>
            <a:ext cx="10248000" cy="31562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hlinkClick r:id="rId2"/>
              </a:rPr>
              <a:t>https://github.com/agoeden12/Evenger-IoT-API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https://github.com/agoeden12/Evenger-Can-Listener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https://github.com/agoeden12/evenger-react-app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422347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34373D"/>
      </a:dk1>
      <a:lt1>
        <a:srgbClr val="FFFFFF"/>
      </a:lt1>
      <a:dk2>
        <a:srgbClr val="CDD2DB"/>
      </a:dk2>
      <a:lt2>
        <a:srgbClr val="6A7486"/>
      </a:lt2>
      <a:accent1>
        <a:srgbClr val="465573"/>
      </a:accent1>
      <a:accent2>
        <a:srgbClr val="6E86B6"/>
      </a:accent2>
      <a:accent3>
        <a:srgbClr val="ACBFE6"/>
      </a:accent3>
      <a:accent4>
        <a:srgbClr val="91C05E"/>
      </a:accent4>
      <a:accent5>
        <a:srgbClr val="ACCC88"/>
      </a:accent5>
      <a:accent6>
        <a:srgbClr val="E2F8C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Thaliard · SlidesCarnival</Template>
  <TotalTime>107</TotalTime>
  <Words>333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Titillium Web</vt:lpstr>
      <vt:lpstr>Titillium Web ExtraLight</vt:lpstr>
      <vt:lpstr>Thaliard template</vt:lpstr>
      <vt:lpstr>Electric Go-Kart Data Logger</vt:lpstr>
      <vt:lpstr>Introduction</vt:lpstr>
      <vt:lpstr>Related Work</vt:lpstr>
      <vt:lpstr>Challenges</vt:lpstr>
      <vt:lpstr>Design</vt:lpstr>
      <vt:lpstr>Technical Details</vt:lpstr>
      <vt:lpstr>PowerPoint Presentation</vt:lpstr>
      <vt:lpstr>Accomplishments &amp; Future Work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goeden</dc:creator>
  <cp:lastModifiedBy>andrew goeden</cp:lastModifiedBy>
  <cp:revision>6</cp:revision>
  <dcterms:created xsi:type="dcterms:W3CDTF">2021-04-26T18:39:12Z</dcterms:created>
  <dcterms:modified xsi:type="dcterms:W3CDTF">2021-04-28T21:16:11Z</dcterms:modified>
</cp:coreProperties>
</file>