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A2C9-52A4-4E8A-BE8D-9DCC83CB1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44AD-A872-4E56-9D7D-92396623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41B3F-D714-479D-B82D-85B9395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38250-8AFA-4679-BBF4-F86828D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22F8-E418-442B-8E4A-412020F9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14AD-A2A8-4914-AED5-6FF1E8F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B2772-8C91-4875-8D09-AF9E02FE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ACF9C-E77B-44F4-A543-4638D642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2C530-FE99-4816-9E4E-2D334DEA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9944C-A7D5-45C9-975E-A4E148E7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0FE09-A487-43F5-93FB-AAFEAE73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B8AEC-06DE-4192-BBE9-C236B85D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F615-0472-4DBD-A5A5-B4DBC55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63E23-55F5-4E4A-92ED-36FB7DCB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9B4E-FA1B-4449-B1EF-4E4794B9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0460-B703-468A-B375-8337FDA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D89E7-B845-435A-BCC9-02969B7F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945F3-1DC6-4A4F-95BD-C978C5D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1E1D9-0237-4342-8923-145E07F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B37FF-300E-408F-AE43-7412F2E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5F06C-B59E-49CF-A5FA-C0CC85D5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BC761-07C5-4F97-9591-DE3C6C5A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B4D20-7F76-4201-A2EE-3F45C315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8F993-8064-4B83-B81E-8683ED54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9F426-30F1-4B1A-9094-B23781F4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0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F246-EDC1-41B8-80AA-1A9B605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9E16B-23CB-45CB-9475-CC5B8A0B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FF6B8-B45E-4F94-8F68-6D52A3CAF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8C15A-ECCF-43C7-8343-3C84E42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21611-82AF-4BFE-9C56-16FBDE6A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0A837-6F88-4DF2-BEF6-6D4969EE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8D0D-CC2D-4512-885D-AD03DC65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B2CE0-3A7B-43A1-BF94-FEF58D5E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0934-E5DD-422C-81E6-9F5269E4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84442-30F6-4407-AF6A-F02448A9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3A6C5A-BFD6-4C33-AE78-833592A45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3A795-13B5-43E3-9F06-4840567A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A8B4C-B81C-407C-A2AC-14DF36AD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8A0CE-0AFA-480F-A092-F99F00A5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0256-8478-49A6-9184-CC64130F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243094-9EFA-4ABE-8137-5173F857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77421-DA6A-43CF-9D91-86B66C64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12DE5-DCC3-4F3C-8148-21065734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4E1B89-B485-4B6B-B574-3DF09F5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0DF72-57F0-489E-8BE9-1BB49138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0EE7B-AC6B-405A-9150-D30B59D1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21CD8-9855-430A-BCF0-A33597FC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4AEBD-4E99-41BA-8EB9-26B4747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D5A9A-8C57-4037-A51A-CC01BA1C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F7520-B136-45EA-BDEE-217AE2D5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8E75E-4352-4364-8B16-096B4C90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8CB22-F453-4854-BE94-5D69C48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5D208-49A3-4C1B-A590-46120F75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2D421-643C-406A-BE46-86678022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7822D-73AF-4F88-8F06-CE69D14A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BFC33-0022-4720-BC38-C0F551D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2AEED-3020-4743-B56F-EE1CDFC9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356E4-C998-4C8D-A62E-04D366A1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74C760-6316-45E2-A055-0678FE4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DCF3C-802B-4DA2-82B1-5B26074F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C7E4B-5B16-47DA-B5B2-55F1C022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5067-DF74-4586-9965-DBCFBC3111A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B0D1D-3877-4FAC-BAAC-0D75722F5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76C8-2D24-488C-BBD1-114139CF5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0ED1-448F-40F9-9425-26DC6C40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4818B8-577F-4B58-8254-A80710BE3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79" r="83184"/>
          <a:stretch/>
        </p:blipFill>
        <p:spPr>
          <a:xfrm>
            <a:off x="465221" y="593173"/>
            <a:ext cx="5630779" cy="58786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D56E53-D2AF-4435-AC12-90439CCDB364}"/>
              </a:ext>
            </a:extLst>
          </p:cNvPr>
          <p:cNvSpPr/>
          <p:nvPr/>
        </p:nvSpPr>
        <p:spPr>
          <a:xfrm>
            <a:off x="962526" y="4004109"/>
            <a:ext cx="2184935" cy="37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7614-9A39-4336-BC43-E3579DD3DDA7}"/>
              </a:ext>
            </a:extLst>
          </p:cNvPr>
          <p:cNvSpPr txBox="1"/>
          <p:nvPr/>
        </p:nvSpPr>
        <p:spPr>
          <a:xfrm>
            <a:off x="6333688" y="3489820"/>
            <a:ext cx="34868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</a:t>
            </a:r>
            <a:r>
              <a:rPr lang="en-US" altLang="ko-KR" dirty="0"/>
              <a:t>Visual Studio Code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5194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A32FD8-CD0C-4B40-9AC5-69D3E7DA7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24" r="48876" b="13511"/>
          <a:stretch/>
        </p:blipFill>
        <p:spPr>
          <a:xfrm>
            <a:off x="0" y="3707934"/>
            <a:ext cx="11554860" cy="21381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B649C-E044-4CF4-910F-2261E41AB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76" b="69632"/>
          <a:stretch/>
        </p:blipFill>
        <p:spPr>
          <a:xfrm>
            <a:off x="-1" y="0"/>
            <a:ext cx="11523940" cy="3707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3177A-B153-459F-8D50-D36DEBC8CBE0}"/>
              </a:ext>
            </a:extLst>
          </p:cNvPr>
          <p:cNvSpPr txBox="1"/>
          <p:nvPr/>
        </p:nvSpPr>
        <p:spPr>
          <a:xfrm>
            <a:off x="3926048" y="3105834"/>
            <a:ext cx="718936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으로 시작되는 문구들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  <a:r>
              <a:rPr lang="ko-KR" altLang="en-US" dirty="0"/>
              <a:t>은 생략하시고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문을 따라해보세요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저장하신 뒤 다시 </a:t>
            </a:r>
            <a:r>
              <a:rPr lang="en-US" altLang="ko-KR" dirty="0"/>
              <a:t>‘</a:t>
            </a:r>
            <a:r>
              <a:rPr lang="ko-KR" altLang="en-US" dirty="0"/>
              <a:t>터미널</a:t>
            </a:r>
            <a:r>
              <a:rPr lang="en-US" altLang="ko-KR" dirty="0"/>
              <a:t>’</a:t>
            </a:r>
            <a:r>
              <a:rPr lang="ko-KR" altLang="en-US" dirty="0"/>
              <a:t>창에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test.py</a:t>
            </a:r>
            <a:r>
              <a:rPr lang="ko-KR" altLang="en-US" dirty="0"/>
              <a:t> 를 입력해 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45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6DC846-B18D-4967-A017-7D08AD87D021}"/>
              </a:ext>
            </a:extLst>
          </p:cNvPr>
          <p:cNvSpPr txBox="1"/>
          <p:nvPr/>
        </p:nvSpPr>
        <p:spPr>
          <a:xfrm>
            <a:off x="1602298" y="2365154"/>
            <a:ext cx="793598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실습과제 </a:t>
            </a:r>
            <a:r>
              <a:rPr lang="en-US" altLang="ko-KR" dirty="0"/>
              <a:t>001</a:t>
            </a:r>
            <a:r>
              <a:rPr lang="ko-KR" altLang="en-US" dirty="0"/>
              <a:t>을 할 수 있는 내용 일부를 알려드리지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구글링으로 직접 찾아보면서 코딩해보세요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실습과제에 힌트라고 </a:t>
            </a:r>
            <a:r>
              <a:rPr lang="ko-KR" altLang="en-US" dirty="0" err="1"/>
              <a:t>적혀있는</a:t>
            </a:r>
            <a:r>
              <a:rPr lang="ko-KR" altLang="en-US" dirty="0"/>
              <a:t> 문구를 그대로 구글에 검색해보시면 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실제로 현직 개발자의 능력을 평가할 때 </a:t>
            </a:r>
            <a:r>
              <a:rPr lang="ko-KR" altLang="en-US" dirty="0" err="1"/>
              <a:t>구글링</a:t>
            </a:r>
            <a:r>
              <a:rPr lang="ko-KR" altLang="en-US" dirty="0"/>
              <a:t> 실력도 포함됩니다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43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/>
        </p:nvSpPr>
        <p:spPr>
          <a:xfrm>
            <a:off x="661650" y="79766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실습과제</a:t>
            </a:r>
            <a:r>
              <a:rPr lang="en-US" altLang="ko-KR" dirty="0"/>
              <a:t>001</a:t>
            </a:r>
            <a:endParaRPr lang="en-US" dirty="0"/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27A1DAB7-E228-45EF-A714-66476844BB37}"/>
              </a:ext>
            </a:extLst>
          </p:cNvPr>
          <p:cNvSpPr txBox="1"/>
          <p:nvPr/>
        </p:nvSpPr>
        <p:spPr>
          <a:xfrm>
            <a:off x="5757878" y="1696994"/>
            <a:ext cx="762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>
                <a:solidFill>
                  <a:schemeClr val="accent2"/>
                </a:solidFill>
                <a:cs typeface="Arial" pitchFamily="34" charset="0"/>
              </a:rPr>
              <a:t>출력결과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ADB95-C4D8-41E9-88FC-81F434DFA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1" t="81154" r="72890" b="6652"/>
          <a:stretch/>
        </p:blipFill>
        <p:spPr>
          <a:xfrm>
            <a:off x="8300671" y="2281769"/>
            <a:ext cx="2541864" cy="1605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15135-BE28-4051-90E3-5FBABFCAAAEE}"/>
              </a:ext>
            </a:extLst>
          </p:cNvPr>
          <p:cNvSpPr txBox="1"/>
          <p:nvPr/>
        </p:nvSpPr>
        <p:spPr>
          <a:xfrm>
            <a:off x="-1193329" y="1696993"/>
            <a:ext cx="762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>
                <a:solidFill>
                  <a:schemeClr val="accent2"/>
                </a:solidFill>
                <a:cs typeface="Arial" pitchFamily="34" charset="0"/>
              </a:rPr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B263B-2D55-486C-BB0A-C8EBBEF8382D}"/>
              </a:ext>
            </a:extLst>
          </p:cNvPr>
          <p:cNvSpPr txBox="1"/>
          <p:nvPr/>
        </p:nvSpPr>
        <p:spPr>
          <a:xfrm>
            <a:off x="1453423" y="2456848"/>
            <a:ext cx="762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Input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이름을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입력받고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본인의 이름을 입력했을 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본인입니다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</a:p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그외의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본인이 아닙니다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출력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7240C4-DE24-4B95-AD08-F814C0896289}"/>
              </a:ext>
            </a:extLst>
          </p:cNvPr>
          <p:cNvSpPr/>
          <p:nvPr/>
        </p:nvSpPr>
        <p:spPr>
          <a:xfrm>
            <a:off x="9910746" y="2456848"/>
            <a:ext cx="657225" cy="373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79485E-B14C-4197-B792-A41329CD8058}"/>
              </a:ext>
            </a:extLst>
          </p:cNvPr>
          <p:cNvSpPr/>
          <p:nvPr/>
        </p:nvSpPr>
        <p:spPr>
          <a:xfrm>
            <a:off x="9910746" y="3118527"/>
            <a:ext cx="657225" cy="373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483B249-6DC1-4899-BD71-8E29BC08EBE7}"/>
              </a:ext>
            </a:extLst>
          </p:cNvPr>
          <p:cNvSpPr txBox="1"/>
          <p:nvPr/>
        </p:nvSpPr>
        <p:spPr>
          <a:xfrm>
            <a:off x="-1193329" y="4592593"/>
            <a:ext cx="762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>
                <a:solidFill>
                  <a:schemeClr val="accent2"/>
                </a:solidFill>
                <a:cs typeface="Arial" pitchFamily="34" charset="0"/>
              </a:rPr>
              <a:t>힌트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6AF6B05-50DB-42A2-B0BB-A2B099CCB1AC}"/>
              </a:ext>
            </a:extLst>
          </p:cNvPr>
          <p:cNvSpPr txBox="1"/>
          <p:nvPr/>
        </p:nvSpPr>
        <p:spPr>
          <a:xfrm>
            <a:off x="1453423" y="5352448"/>
            <a:ext cx="762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if else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input</a:t>
            </a:r>
          </a:p>
        </p:txBody>
      </p:sp>
    </p:spTree>
    <p:extLst>
      <p:ext uri="{BB962C8B-B14F-4D97-AF65-F5344CB8AC3E}">
        <p14:creationId xmlns:p14="http://schemas.microsoft.com/office/powerpoint/2010/main" val="4921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03A904-B987-4EAD-AD5E-BFECA9DA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AE5ED2-F8F0-4922-BFDC-1B8A3CF5CFF5}"/>
              </a:ext>
            </a:extLst>
          </p:cNvPr>
          <p:cNvSpPr/>
          <p:nvPr/>
        </p:nvSpPr>
        <p:spPr>
          <a:xfrm>
            <a:off x="2340528" y="2223083"/>
            <a:ext cx="503340" cy="15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36A8D-D241-4418-AD45-FA34E242B911}"/>
              </a:ext>
            </a:extLst>
          </p:cNvPr>
          <p:cNvSpPr txBox="1"/>
          <p:nvPr/>
        </p:nvSpPr>
        <p:spPr>
          <a:xfrm>
            <a:off x="3061981" y="2038417"/>
            <a:ext cx="150233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새 파일 클릭</a:t>
            </a:r>
          </a:p>
        </p:txBody>
      </p:sp>
    </p:spTree>
    <p:extLst>
      <p:ext uri="{BB962C8B-B14F-4D97-AF65-F5344CB8AC3E}">
        <p14:creationId xmlns:p14="http://schemas.microsoft.com/office/powerpoint/2010/main" val="31412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D59069-DCF7-4C5E-9285-F4777516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709A04-CB07-4AA7-A92C-DB07B4FBFB04}"/>
              </a:ext>
            </a:extLst>
          </p:cNvPr>
          <p:cNvSpPr/>
          <p:nvPr/>
        </p:nvSpPr>
        <p:spPr>
          <a:xfrm>
            <a:off x="419449" y="528506"/>
            <a:ext cx="3087149" cy="2365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DBAF-BB8A-4602-9A24-82742A9C586E}"/>
              </a:ext>
            </a:extLst>
          </p:cNvPr>
          <p:cNvSpPr txBox="1"/>
          <p:nvPr/>
        </p:nvSpPr>
        <p:spPr>
          <a:xfrm>
            <a:off x="654341" y="1477628"/>
            <a:ext cx="24256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코드를 입력하는 공간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B1AC2-6A53-4C3C-B394-7364F9F265B6}"/>
              </a:ext>
            </a:extLst>
          </p:cNvPr>
          <p:cNvSpPr txBox="1"/>
          <p:nvPr/>
        </p:nvSpPr>
        <p:spPr>
          <a:xfrm>
            <a:off x="1963023" y="127000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2005AA-952B-4994-91C4-90AF193FA104}"/>
              </a:ext>
            </a:extLst>
          </p:cNvPr>
          <p:cNvSpPr/>
          <p:nvPr/>
        </p:nvSpPr>
        <p:spPr>
          <a:xfrm>
            <a:off x="1065402" y="311666"/>
            <a:ext cx="897622" cy="21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8E2DD7-8CF1-4C00-AFBC-6E07E1CE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66F4A-9F7C-4BD9-A08B-ABF9169C7087}"/>
              </a:ext>
            </a:extLst>
          </p:cNvPr>
          <p:cNvSpPr txBox="1"/>
          <p:nvPr/>
        </p:nvSpPr>
        <p:spPr>
          <a:xfrm>
            <a:off x="1895913" y="453533"/>
            <a:ext cx="562062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연습용 코드 작성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하하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화면에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하하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라는 문자열을 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하는 코드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37B8D-1527-4300-AE40-2C39DAD311C7}"/>
              </a:ext>
            </a:extLst>
          </p:cNvPr>
          <p:cNvSpPr/>
          <p:nvPr/>
        </p:nvSpPr>
        <p:spPr>
          <a:xfrm>
            <a:off x="671120" y="529779"/>
            <a:ext cx="897622" cy="21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76CB42-3933-4C3C-8A84-E3FB3D32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90587"/>
            <a:ext cx="9010650" cy="507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494D0-FCE1-4D0B-822E-AE766261799D}"/>
              </a:ext>
            </a:extLst>
          </p:cNvPr>
          <p:cNvSpPr txBox="1"/>
          <p:nvPr/>
        </p:nvSpPr>
        <p:spPr>
          <a:xfrm>
            <a:off x="3775046" y="1963552"/>
            <a:ext cx="62162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코드 저장</a:t>
            </a:r>
            <a:endParaRPr lang="en-US" altLang="ko-KR" dirty="0"/>
          </a:p>
          <a:p>
            <a:r>
              <a:rPr lang="ko-KR" altLang="en-US" dirty="0"/>
              <a:t>파일명 </a:t>
            </a:r>
            <a:r>
              <a:rPr lang="en-US" altLang="ko-KR" dirty="0"/>
              <a:t>‘test.py’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사용되는 파일의 확장자는 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py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저장 시 파일이 저장되는 위치를 꼭 </a:t>
            </a:r>
            <a:r>
              <a:rPr lang="ko-KR" altLang="en-US" dirty="0" err="1">
                <a:sym typeface="Wingdings" panose="05000000000000000000" pitchFamily="2" charset="2"/>
              </a:rPr>
              <a:t>확인하셔야</a:t>
            </a:r>
            <a:r>
              <a:rPr lang="ko-KR" altLang="en-US" dirty="0">
                <a:sym typeface="Wingdings" panose="05000000000000000000" pitchFamily="2" charset="2"/>
              </a:rPr>
              <a:t>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9B517B-8038-4452-9E74-A82872EED669}"/>
              </a:ext>
            </a:extLst>
          </p:cNvPr>
          <p:cNvSpPr/>
          <p:nvPr/>
        </p:nvSpPr>
        <p:spPr>
          <a:xfrm>
            <a:off x="2617365" y="1182848"/>
            <a:ext cx="1006679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4142AA-86C9-4D7F-AB8B-77AD8F1BEC4B}"/>
              </a:ext>
            </a:extLst>
          </p:cNvPr>
          <p:cNvSpPr/>
          <p:nvPr/>
        </p:nvSpPr>
        <p:spPr>
          <a:xfrm>
            <a:off x="2768367" y="4915949"/>
            <a:ext cx="637563" cy="327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E2A98D-3103-47A8-9477-28AD221A9C27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H="1" flipV="1">
            <a:off x="3120705" y="1510018"/>
            <a:ext cx="654341" cy="10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389D03-0B20-4CE9-B44E-13A828A014C3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3087149" y="2563717"/>
            <a:ext cx="687897" cy="235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1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80192A-4516-4360-A181-73C218A31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67778" y="250883"/>
            <a:ext cx="11299971" cy="63562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7D0D0E-C53F-47AE-AD2B-0B0A75BACB38}"/>
              </a:ext>
            </a:extLst>
          </p:cNvPr>
          <p:cNvSpPr/>
          <p:nvPr/>
        </p:nvSpPr>
        <p:spPr>
          <a:xfrm>
            <a:off x="2541864" y="250883"/>
            <a:ext cx="478173" cy="193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5F9BF6-BC27-484A-BA5B-867F36D92CCB}"/>
              </a:ext>
            </a:extLst>
          </p:cNvPr>
          <p:cNvSpPr/>
          <p:nvPr/>
        </p:nvSpPr>
        <p:spPr>
          <a:xfrm>
            <a:off x="2541864" y="444617"/>
            <a:ext cx="1702965" cy="193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38963-9207-45CE-B0C1-70B7732B4463}"/>
              </a:ext>
            </a:extLst>
          </p:cNvPr>
          <p:cNvSpPr txBox="1"/>
          <p:nvPr/>
        </p:nvSpPr>
        <p:spPr>
          <a:xfrm>
            <a:off x="4462943" y="347750"/>
            <a:ext cx="621624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VS Code(Visual Studio Code) </a:t>
            </a:r>
            <a:r>
              <a:rPr lang="ko-KR" altLang="en-US" dirty="0"/>
              <a:t>메뉴에서</a:t>
            </a:r>
            <a:endParaRPr lang="en-US" altLang="ko-KR" dirty="0"/>
          </a:p>
          <a:p>
            <a:r>
              <a:rPr lang="ko-KR" altLang="en-US" dirty="0"/>
              <a:t>터미널</a:t>
            </a:r>
            <a:r>
              <a:rPr lang="en-US" altLang="ko-KR" dirty="0"/>
              <a:t>-</a:t>
            </a:r>
            <a:r>
              <a:rPr lang="ko-KR" altLang="en-US" dirty="0"/>
              <a:t>새 터미널 클릭</a:t>
            </a:r>
          </a:p>
        </p:txBody>
      </p:sp>
    </p:spTree>
    <p:extLst>
      <p:ext uri="{BB962C8B-B14F-4D97-AF65-F5344CB8AC3E}">
        <p14:creationId xmlns:p14="http://schemas.microsoft.com/office/powerpoint/2010/main" val="39120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CE0BBB-2106-47CF-98D5-E9755AD9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3912AF-50C5-479F-9E72-60D14B167FD3}"/>
              </a:ext>
            </a:extLst>
          </p:cNvPr>
          <p:cNvSpPr/>
          <p:nvPr/>
        </p:nvSpPr>
        <p:spPr>
          <a:xfrm>
            <a:off x="327170" y="4714612"/>
            <a:ext cx="11864830" cy="1501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18D47-6E6A-4E7B-9D3F-C97D4081601A}"/>
              </a:ext>
            </a:extLst>
          </p:cNvPr>
          <p:cNvSpPr txBox="1"/>
          <p:nvPr/>
        </p:nvSpPr>
        <p:spPr>
          <a:xfrm>
            <a:off x="3109520" y="4810693"/>
            <a:ext cx="484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작성하여 저장한 코드를 실행시킬 수 있는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7693D-888B-44FF-873D-6B06FDE26E36}"/>
              </a:ext>
            </a:extLst>
          </p:cNvPr>
          <p:cNvSpPr/>
          <p:nvPr/>
        </p:nvSpPr>
        <p:spPr>
          <a:xfrm>
            <a:off x="419450" y="5465426"/>
            <a:ext cx="838899" cy="1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CD695-AAC9-41D0-924D-1152D2BA5211}"/>
              </a:ext>
            </a:extLst>
          </p:cNvPr>
          <p:cNvSpPr txBox="1"/>
          <p:nvPr/>
        </p:nvSpPr>
        <p:spPr>
          <a:xfrm>
            <a:off x="1416341" y="5513467"/>
            <a:ext cx="62092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아까 파일을 저장한 경로와 동일해야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10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AE43B-65F0-4DE6-A3FA-398CC494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5734B0-1712-4AF4-9C94-8DC3394E4F70}"/>
              </a:ext>
            </a:extLst>
          </p:cNvPr>
          <p:cNvSpPr/>
          <p:nvPr/>
        </p:nvSpPr>
        <p:spPr>
          <a:xfrm>
            <a:off x="377505" y="5461233"/>
            <a:ext cx="1124124" cy="60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55C59-99EA-4E10-9FD7-34E3C80640EB}"/>
              </a:ext>
            </a:extLst>
          </p:cNvPr>
          <p:cNvSpPr txBox="1"/>
          <p:nvPr/>
        </p:nvSpPr>
        <p:spPr>
          <a:xfrm>
            <a:off x="3236752" y="5003761"/>
            <a:ext cx="662870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경로를 바꾸는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cd..  </a:t>
            </a:r>
            <a:r>
              <a:rPr lang="ko-KR" altLang="en-US" dirty="0"/>
              <a:t>는 현재 경로의 상위 폴더로 이동하는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cd </a:t>
            </a:r>
            <a:r>
              <a:rPr lang="ko-KR" altLang="en-US" dirty="0"/>
              <a:t>폴더이름   은 현재 위치의 하위 폴더로 이동하는 명령어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62D63A-1C19-4F9F-BB65-8F0216205408}"/>
              </a:ext>
            </a:extLst>
          </p:cNvPr>
          <p:cNvSpPr/>
          <p:nvPr/>
        </p:nvSpPr>
        <p:spPr>
          <a:xfrm>
            <a:off x="1283516" y="5927091"/>
            <a:ext cx="302003" cy="21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04185-AEA7-47F2-8FFA-45ED3821CB59}"/>
              </a:ext>
            </a:extLst>
          </p:cNvPr>
          <p:cNvSpPr txBox="1"/>
          <p:nvPr/>
        </p:nvSpPr>
        <p:spPr>
          <a:xfrm>
            <a:off x="939567" y="6237267"/>
            <a:ext cx="718936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커서가 흰색으로 색칠되어 있어야 터미널 창에 입력이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7A06FC-CABF-4671-9B33-1638CA545239}"/>
              </a:ext>
            </a:extLst>
          </p:cNvPr>
          <p:cNvCxnSpPr>
            <a:stCxn id="11" idx="0"/>
            <a:endCxn id="10" idx="6"/>
          </p:cNvCxnSpPr>
          <p:nvPr/>
        </p:nvCxnSpPr>
        <p:spPr>
          <a:xfrm flipH="1" flipV="1">
            <a:off x="1585519" y="6033916"/>
            <a:ext cx="2948731" cy="20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56996D-CCB3-484F-9B44-59CD83AA39ED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1501629" y="5465426"/>
            <a:ext cx="1735123" cy="2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C28AC2-220B-4CE4-ACDA-EB26D609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082A4D-F1B3-4784-A01F-F5F2CD7639EF}"/>
              </a:ext>
            </a:extLst>
          </p:cNvPr>
          <p:cNvSpPr/>
          <p:nvPr/>
        </p:nvSpPr>
        <p:spPr>
          <a:xfrm>
            <a:off x="385893" y="6253993"/>
            <a:ext cx="1551963" cy="213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C846-B18D-4967-A017-7D08AD87D021}"/>
              </a:ext>
            </a:extLst>
          </p:cNvPr>
          <p:cNvSpPr txBox="1"/>
          <p:nvPr/>
        </p:nvSpPr>
        <p:spPr>
          <a:xfrm>
            <a:off x="2055303" y="5544582"/>
            <a:ext cx="718936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저장한 </a:t>
            </a:r>
            <a:r>
              <a:rPr lang="en-US" altLang="ko-KR" dirty="0"/>
              <a:t>test.py </a:t>
            </a:r>
            <a:r>
              <a:rPr lang="ko-KR" altLang="en-US" dirty="0"/>
              <a:t>파일이 있는 위치에서</a:t>
            </a:r>
            <a:endParaRPr lang="en-US" altLang="ko-KR" dirty="0"/>
          </a:p>
          <a:p>
            <a:r>
              <a:rPr lang="en-US" altLang="ko-KR" dirty="0"/>
              <a:t>python test.py   </a:t>
            </a:r>
            <a:r>
              <a:rPr lang="ko-KR" altLang="en-US" dirty="0"/>
              <a:t>라고 입력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파이썬으로</a:t>
            </a:r>
            <a:r>
              <a:rPr lang="ko-KR" altLang="en-US" dirty="0">
                <a:sym typeface="Wingdings" panose="05000000000000000000" pitchFamily="2" charset="2"/>
              </a:rPr>
              <a:t> 작성된 코드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py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실행하는 명령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1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236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2020-05-11T23:51:21Z</dcterms:created>
  <dcterms:modified xsi:type="dcterms:W3CDTF">2020-05-12T01:28:38Z</dcterms:modified>
</cp:coreProperties>
</file>