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89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74A"/>
    <a:srgbClr val="D22623"/>
    <a:srgbClr val="A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F35DD2-D5B1-0142-B3AA-246757ED5FB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4136685-4017-134C-B3DD-287DA8736A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Screen Shot 2015-05-27 at 8.1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5" y="1327053"/>
            <a:ext cx="8637856" cy="40130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81996" y="3517242"/>
            <a:ext cx="36906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58614" y="351724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99990" y="351051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14601" y="351051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71953" y="35105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3504" y="3510517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21451" y="35105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32093" y="35105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26241" y="3510517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12419" y="3510517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06567" y="35105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83851" y="3510517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68912" y="3514055"/>
            <a:ext cx="42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86173" y="351446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01115" y="3514462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11361" y="3514462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23338" y="3514462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94975" y="3514462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757451" y="3514462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36309" y="3514462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36189" y="351446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135181" y="3514462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8" grpId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4" grpId="0"/>
      <p:bldP spid="65" grpId="0"/>
      <p:bldP spid="67" grpId="0"/>
      <p:bldP spid="68" grpId="0"/>
      <p:bldP spid="69" grpId="0"/>
      <p:bldP spid="70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TODO in yougle.html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22623"/>
                </a:solidFill>
              </a:rPr>
              <a:t>Change the title of the page to your name (or anything you want.)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change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6600"/>
                </a:solidFill>
              </a:rPr>
              <a:t>&lt;</a:t>
            </a:r>
            <a:r>
              <a:rPr lang="en-US" dirty="0">
                <a:solidFill>
                  <a:srgbClr val="FF6600"/>
                </a:solidFill>
              </a:rPr>
              <a:t>title&gt;Yougle&lt;/title</a:t>
            </a:r>
            <a:r>
              <a:rPr lang="en-US" dirty="0" smtClean="0">
                <a:solidFill>
                  <a:srgbClr val="FF66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</a:rPr>
              <a:t>	</a:t>
            </a:r>
            <a:r>
              <a:rPr lang="en-US" sz="2300" dirty="0" smtClean="0">
                <a:solidFill>
                  <a:srgbClr val="008000"/>
                </a:solidFill>
              </a:rPr>
              <a:t>&lt;title&gt;John Wooden&lt;/title&gt;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8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</a:rPr>
              <a:t>        This title appears on your browser tab!</a:t>
            </a:r>
            <a:endParaRPr lang="en-US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</a:rPr>
              <a:t>	</a:t>
            </a:r>
          </a:p>
        </p:txBody>
      </p:sp>
      <p:pic>
        <p:nvPicPr>
          <p:cNvPr id="4" name="Picture 3" descr="Screen Shot 2015-05-28 at 2.5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24" y="5521008"/>
            <a:ext cx="6512502" cy="8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TODO in yougle.html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32104" y="353680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</a:t>
            </a:r>
            <a:endParaRPr lang="en-US" dirty="0"/>
          </a:p>
        </p:txBody>
      </p:sp>
      <p:pic>
        <p:nvPicPr>
          <p:cNvPr id="9" name="Picture 8" descr="Screen Shot 2015-05-28 at 2.56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9"/>
          <a:stretch/>
        </p:blipFill>
        <p:spPr>
          <a:xfrm>
            <a:off x="687948" y="2051369"/>
            <a:ext cx="3245713" cy="3734929"/>
          </a:xfrm>
          <a:prstGeom prst="rect">
            <a:avLst/>
          </a:prstGeom>
        </p:spPr>
      </p:pic>
      <p:pic>
        <p:nvPicPr>
          <p:cNvPr id="11" name="Picture 10" descr="Screen Shot 2015-05-28 at 2.57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9"/>
          <a:stretch/>
        </p:blipFill>
        <p:spPr>
          <a:xfrm>
            <a:off x="5203997" y="2051369"/>
            <a:ext cx="3482803" cy="37349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138287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D22623"/>
                </a:solidFill>
              </a:rPr>
              <a:t>Replace “Y o u g l e” with your name. This is the logo of your website</a:t>
            </a:r>
            <a:endParaRPr lang="en-US" sz="2600" dirty="0">
              <a:solidFill>
                <a:srgbClr val="D2262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395" y="603252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Example: If your name is Samantha, do this.</a:t>
            </a: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2542" y="2275422"/>
            <a:ext cx="317516" cy="3175696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9418" y="2275422"/>
            <a:ext cx="317516" cy="2434767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TODO in yougle.html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987905"/>
          </a:xfrm>
        </p:spPr>
        <p:txBody>
          <a:bodyPr/>
          <a:lstStyle/>
          <a:p>
            <a:r>
              <a:rPr lang="en-US" dirty="0" smtClean="0">
                <a:solidFill>
                  <a:srgbClr val="D22623"/>
                </a:solidFill>
              </a:rPr>
              <a:t>Replace the label of the “Yougle Search” button to a label of your choice.</a:t>
            </a:r>
            <a:endParaRPr lang="en-US" dirty="0">
              <a:solidFill>
                <a:srgbClr val="D22623"/>
              </a:solidFill>
            </a:endParaRPr>
          </a:p>
        </p:txBody>
      </p:sp>
      <p:pic>
        <p:nvPicPr>
          <p:cNvPr id="4" name="Picture 3" descr="Screen Shot 2015-05-28 at 3.0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75118"/>
            <a:ext cx="2919579" cy="1017429"/>
          </a:xfrm>
          <a:prstGeom prst="rect">
            <a:avLst/>
          </a:prstGeom>
        </p:spPr>
      </p:pic>
      <p:pic>
        <p:nvPicPr>
          <p:cNvPr id="5" name="Picture 4" descr="Screen Shot 2015-05-28 at 3.0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04" y="3639836"/>
            <a:ext cx="3221173" cy="1052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3492" y="3978648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5-28 at 3.0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40" b="-10240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3099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D22623"/>
                </a:solidFill>
              </a:rPr>
              <a:t>Reload your webpage in the browser and you will see the updated title, logo, and button</a:t>
            </a:r>
            <a:endParaRPr lang="en-US" sz="3200" dirty="0">
              <a:solidFill>
                <a:srgbClr val="D226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1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TODO in yougle.html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suggestions button comes with preset suggestions that appear when the button is pressed.</a:t>
            </a:r>
          </a:p>
          <a:p>
            <a:endParaRPr lang="en-US" dirty="0"/>
          </a:p>
          <a:p>
            <a:r>
              <a:rPr lang="en-US" dirty="0" smtClean="0"/>
              <a:t>You can add your own!</a:t>
            </a:r>
          </a:p>
          <a:p>
            <a:endParaRPr lang="en-US" dirty="0"/>
          </a:p>
          <a:p>
            <a:r>
              <a:rPr lang="en-US" dirty="0" smtClean="0"/>
              <a:t>Later, in main.js, we will specify what happens when these words are searched, so you may want to come back to this.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9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TODO in yougle.html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22623"/>
                </a:solidFill>
              </a:rPr>
              <a:t>To add your own suggestions, add to the given list: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0574A"/>
                </a:solidFill>
              </a:rPr>
              <a:t>var suggestions = [</a:t>
            </a:r>
          </a:p>
          <a:p>
            <a:pPr marL="0" indent="0">
              <a:buNone/>
            </a:pPr>
            <a:r>
              <a:rPr lang="en-US" dirty="0">
                <a:solidFill>
                  <a:srgbClr val="90574A"/>
                </a:solidFill>
              </a:rPr>
              <a:t>  '|Projects'</a:t>
            </a:r>
            <a:r>
              <a:rPr lang="en-US" dirty="0" smtClean="0">
                <a:solidFill>
                  <a:srgbClr val="90574A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0574A"/>
                </a:solidFill>
              </a:rPr>
              <a:t>   …</a:t>
            </a:r>
            <a:endParaRPr lang="en-US" dirty="0">
              <a:solidFill>
                <a:srgbClr val="90574A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0574A"/>
                </a:solidFill>
              </a:rPr>
              <a:t>  '</a:t>
            </a:r>
            <a:r>
              <a:rPr lang="en-US" dirty="0">
                <a:solidFill>
                  <a:srgbClr val="90574A"/>
                </a:solidFill>
              </a:rPr>
              <a:t>|Full Name',</a:t>
            </a:r>
          </a:p>
          <a:p>
            <a:pPr marL="0" indent="0">
              <a:buNone/>
            </a:pPr>
            <a:r>
              <a:rPr lang="en-US" dirty="0">
                <a:solidFill>
                  <a:srgbClr val="90574A"/>
                </a:solidFill>
              </a:rPr>
              <a:t>  '|</a:t>
            </a:r>
            <a:r>
              <a:rPr lang="en-US" dirty="0" smtClean="0">
                <a:solidFill>
                  <a:srgbClr val="90574A"/>
                </a:solidFill>
              </a:rPr>
              <a:t>Birthday’,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90574A"/>
                </a:solidFill>
              </a:rPr>
              <a:t>‘|</a:t>
            </a:r>
            <a:r>
              <a:rPr lang="en-US" b="1" dirty="0" smtClean="0">
                <a:solidFill>
                  <a:srgbClr val="008000"/>
                </a:solidFill>
              </a:rPr>
              <a:t>NewSuggestion1</a:t>
            </a:r>
            <a:r>
              <a:rPr lang="en-US" dirty="0" smtClean="0">
                <a:solidFill>
                  <a:srgbClr val="90574A"/>
                </a:solidFill>
              </a:rPr>
              <a:t>’,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90574A"/>
                </a:solidFill>
              </a:rPr>
              <a:t> </a:t>
            </a:r>
            <a:r>
              <a:rPr lang="en-US" dirty="0" smtClean="0">
                <a:solidFill>
                  <a:srgbClr val="90574A"/>
                </a:solidFill>
              </a:rPr>
              <a:t>‘|</a:t>
            </a:r>
            <a:r>
              <a:rPr lang="en-US" b="1" dirty="0" smtClean="0">
                <a:solidFill>
                  <a:srgbClr val="008000"/>
                </a:solidFill>
              </a:rPr>
              <a:t>NewSuggestion2</a:t>
            </a:r>
            <a:r>
              <a:rPr lang="en-US" dirty="0" smtClean="0">
                <a:solidFill>
                  <a:srgbClr val="90574A"/>
                </a:solidFill>
              </a:rPr>
              <a:t>’</a:t>
            </a:r>
            <a:endParaRPr lang="en-US" dirty="0">
              <a:solidFill>
                <a:srgbClr val="90574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0574A"/>
                </a:solidFill>
              </a:rPr>
              <a:t>]</a:t>
            </a:r>
            <a:r>
              <a:rPr lang="en-US" dirty="0" smtClean="0">
                <a:solidFill>
                  <a:srgbClr val="90574A"/>
                </a:solidFill>
              </a:rPr>
              <a:t>;</a:t>
            </a:r>
          </a:p>
          <a:p>
            <a:endParaRPr lang="en-US" dirty="0" smtClean="0">
              <a:solidFill>
                <a:srgbClr val="90574A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2623"/>
                </a:solidFill>
              </a:rPr>
              <a:t>Commas and apostrophes are important! No comma after last suggestion!</a:t>
            </a:r>
            <a:endParaRPr lang="en-US" dirty="0">
              <a:solidFill>
                <a:srgbClr val="D22623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2623"/>
                </a:solidFill>
              </a:rPr>
              <a:t>Now, open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main.js</a:t>
            </a:r>
            <a:r>
              <a:rPr lang="en-US" dirty="0" smtClean="0">
                <a:solidFill>
                  <a:srgbClr val="D22623"/>
                </a:solidFill>
              </a:rPr>
              <a:t> in your text editor</a:t>
            </a:r>
            <a:endParaRPr lang="en-US" dirty="0">
              <a:solidFill>
                <a:srgbClr val="D226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0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open main.js in your text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2623"/>
                </a:solidFill>
              </a:rPr>
              <a:t>This is the JavaScript code that tells the browser what to do when certain terms are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open main.js in your text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This is the JavaScript code that tells the browser what to do when certain terms are </a:t>
            </a:r>
            <a:r>
              <a:rPr lang="en-US" dirty="0" smtClean="0">
                <a:solidFill>
                  <a:srgbClr val="000000"/>
                </a:solidFill>
              </a:rPr>
              <a:t>searched</a:t>
            </a:r>
          </a:p>
          <a:p>
            <a:pPr marL="0" indent="0">
              <a:buNone/>
            </a:pPr>
            <a:endParaRPr lang="en-US" dirty="0">
              <a:solidFill>
                <a:srgbClr val="D2262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2623"/>
                </a:solidFill>
              </a:rPr>
              <a:t>For example, searching “facebook” can redirect the browser to your facebook profile, and searching “ucla” can change the background image to Powell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open main.js in your text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This is the JavaScript code that tells the browser what to do when certain terms are </a:t>
            </a:r>
            <a:r>
              <a:rPr lang="en-US" dirty="0" smtClean="0">
                <a:solidFill>
                  <a:srgbClr val="000000"/>
                </a:solidFill>
              </a:rPr>
              <a:t>searched</a:t>
            </a:r>
          </a:p>
          <a:p>
            <a:pPr marL="0" indent="0">
              <a:buNone/>
            </a:pPr>
            <a:endParaRPr lang="en-US" dirty="0">
              <a:solidFill>
                <a:srgbClr val="D2262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For example, searching “facebook” can redirect the browser to your facebook profile, and searching “ucla” can change the background image to Powell Library.</a:t>
            </a:r>
          </a:p>
          <a:p>
            <a:pPr marL="0" indent="0">
              <a:buNone/>
            </a:pPr>
            <a:endParaRPr lang="en-US" dirty="0">
              <a:solidFill>
                <a:srgbClr val="D2262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2623"/>
                </a:solidFill>
              </a:rPr>
              <a:t>Let’s look at the code that makes this happen!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2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707889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sz="4900" cap="none" dirty="0" smtClean="0">
                <a:solidFill>
                  <a:schemeClr val="tx1"/>
                </a:solidFill>
              </a:rPr>
              <a:t>Go to </a:t>
            </a:r>
            <a:r>
              <a:rPr lang="en-US" sz="4900" cap="none" dirty="0" smtClean="0">
                <a:solidFill>
                  <a:srgbClr val="D22623"/>
                </a:solidFill>
              </a:rPr>
              <a:t>github.com</a:t>
            </a:r>
            <a:r>
              <a:rPr lang="en-US" sz="4900" cap="none" dirty="0">
                <a:solidFill>
                  <a:srgbClr val="D22623"/>
                </a:solidFill>
              </a:rPr>
              <a:t>/gagikm/Yougle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 Shot 2015-05-27 at 9.40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5" b="24401"/>
          <a:stretch/>
        </p:blipFill>
        <p:spPr>
          <a:xfrm>
            <a:off x="250371" y="1584029"/>
            <a:ext cx="8610763" cy="50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4" name="Content Placeholder 3" descr="Screen Shot 2015-05-28 at 3.59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1" b="86849"/>
          <a:stretch/>
        </p:blipFill>
        <p:spPr>
          <a:xfrm>
            <a:off x="457200" y="1799399"/>
            <a:ext cx="8229600" cy="441028"/>
          </a:xfrm>
        </p:spPr>
      </p:pic>
      <p:sp>
        <p:nvSpPr>
          <p:cNvPr id="5" name="TextBox 4"/>
          <p:cNvSpPr txBox="1"/>
          <p:nvPr/>
        </p:nvSpPr>
        <p:spPr>
          <a:xfrm>
            <a:off x="457200" y="2728753"/>
            <a:ext cx="7939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to the search box is saved to the variable </a:t>
            </a:r>
            <a:r>
              <a:rPr lang="en-US" sz="2800" b="1" dirty="0" smtClean="0"/>
              <a:t>var</a:t>
            </a:r>
            <a:r>
              <a:rPr lang="en-US" sz="2800" dirty="0" smtClean="0"/>
              <a:t>. Then a switch is called on the lower case version of </a:t>
            </a:r>
            <a:r>
              <a:rPr lang="en-US" sz="2800" b="1" dirty="0" smtClean="0"/>
              <a:t>val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6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4" name="Content Placeholder 3" descr="Screen Shot 2015-05-28 at 3.59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1" b="54432"/>
          <a:stretch/>
        </p:blipFill>
        <p:spPr>
          <a:xfrm>
            <a:off x="457200" y="1799399"/>
            <a:ext cx="8229600" cy="1464216"/>
          </a:xfrm>
        </p:spPr>
      </p:pic>
      <p:sp>
        <p:nvSpPr>
          <p:cNvPr id="5" name="TextBox 4"/>
          <p:cNvSpPr txBox="1"/>
          <p:nvPr/>
        </p:nvSpPr>
        <p:spPr>
          <a:xfrm>
            <a:off x="457200" y="3681376"/>
            <a:ext cx="7939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switch explains what action to take for each </a:t>
            </a:r>
            <a:r>
              <a:rPr lang="en-US" sz="2800" b="1" dirty="0" smtClean="0"/>
              <a:t>case</a:t>
            </a:r>
            <a:r>
              <a:rPr lang="en-US" sz="2800" dirty="0" smtClean="0"/>
              <a:t>. For example, when the value you enter into the search box is “linkedin”, the browser will redirect to ‘http://linkedin.com/’</a:t>
            </a:r>
          </a:p>
          <a:p>
            <a:endParaRPr lang="en-US" sz="2800" dirty="0"/>
          </a:p>
          <a:p>
            <a:r>
              <a:rPr lang="en-US" sz="2800" dirty="0" smtClean="0"/>
              <a:t>Cases are separated by the keyword </a:t>
            </a:r>
            <a:r>
              <a:rPr lang="en-US" sz="2800" b="1" dirty="0" smtClean="0"/>
              <a:t>break.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25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4" name="Content Placeholder 3" descr="Screen Shot 2015-05-28 at 3.59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1" b="27046"/>
          <a:stretch/>
        </p:blipFill>
        <p:spPr>
          <a:xfrm>
            <a:off x="457200" y="1799399"/>
            <a:ext cx="8229600" cy="2328632"/>
          </a:xfrm>
        </p:spPr>
      </p:pic>
      <p:sp>
        <p:nvSpPr>
          <p:cNvPr id="5" name="TextBox 4"/>
          <p:cNvSpPr txBox="1"/>
          <p:nvPr/>
        </p:nvSpPr>
        <p:spPr>
          <a:xfrm>
            <a:off x="457200" y="4334098"/>
            <a:ext cx="7939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the value entered into the search box is “resume”, this code will </a:t>
            </a:r>
            <a:r>
              <a:rPr lang="en-US" sz="2800" i="1" dirty="0" smtClean="0"/>
              <a:t>change</a:t>
            </a:r>
            <a:r>
              <a:rPr lang="en-US" sz="2800" dirty="0" smtClean="0"/>
              <a:t> the value to </a:t>
            </a:r>
            <a:r>
              <a:rPr lang="en-US" sz="2800" b="1" dirty="0" smtClean="0"/>
              <a:t>“Press Enter to Download Resume [ PDF ]”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98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pic>
        <p:nvPicPr>
          <p:cNvPr id="4" name="Content Placeholder 3" descr="Screen Shot 2015-05-28 at 3.59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0" b="218"/>
          <a:stretch/>
        </p:blipFill>
        <p:spPr>
          <a:xfrm>
            <a:off x="457200" y="1799398"/>
            <a:ext cx="8229600" cy="3175407"/>
          </a:xfrm>
        </p:spPr>
      </p:pic>
      <p:sp>
        <p:nvSpPr>
          <p:cNvPr id="5" name="TextBox 4"/>
          <p:cNvSpPr txBox="1"/>
          <p:nvPr/>
        </p:nvSpPr>
        <p:spPr>
          <a:xfrm>
            <a:off x="457200" y="5163233"/>
            <a:ext cx="79393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Now, if enter is pressed with this new input value, the browser will redirect to ‘https://www.dropbox.com’. This is handled by another case!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49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 in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like in yougle.html, the necessary changes are marked with </a:t>
            </a:r>
            <a:r>
              <a:rPr lang="en-US" b="1" dirty="0" smtClean="0"/>
              <a:t>TODO.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Make these changes, save your files, and your personalized search engine is complete!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get your site on the internet, you will have to get a domain name and a hosting service. I use namecheap for domain names and AWS for hosting.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lots of tutorials online on how to do this and we may have an ACM Teach talk on this topic in the future.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689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Shot 2015-05-28 at 4.21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62" b="-27962"/>
          <a:stretch>
            <a:fillRect/>
          </a:stretch>
        </p:blipFill>
        <p:spPr>
          <a:xfrm>
            <a:off x="0" y="638016"/>
            <a:ext cx="9138818" cy="5415596"/>
          </a:xfrm>
        </p:spPr>
      </p:pic>
    </p:spTree>
    <p:extLst>
      <p:ext uri="{BB962C8B-B14F-4D97-AF65-F5344CB8AC3E}">
        <p14:creationId xmlns:p14="http://schemas.microsoft.com/office/powerpoint/2010/main" val="389413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5-27 at 10.0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4" y="5480957"/>
            <a:ext cx="4356100" cy="73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726032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sz="4900" cap="none" dirty="0">
                <a:solidFill>
                  <a:schemeClr val="tx1"/>
                </a:solidFill>
              </a:rPr>
              <a:t>github.com/gagikm/Yougle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2571" y="5511800"/>
            <a:ext cx="1361623" cy="59145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5-27 at 10.04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3" y="1632842"/>
            <a:ext cx="3093357" cy="28121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8809" y="3773700"/>
            <a:ext cx="2850242" cy="6168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83743" y="1616513"/>
            <a:ext cx="4503057" cy="282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Click the </a:t>
            </a:r>
          </a:p>
          <a:p>
            <a:pPr marL="114300" indent="0">
              <a:buNone/>
            </a:pPr>
            <a:r>
              <a:rPr lang="en-US" sz="3600" b="1" dirty="0" smtClean="0">
                <a:solidFill>
                  <a:srgbClr val="D22623"/>
                </a:solidFill>
              </a:rPr>
              <a:t>DOWNLOAD ZIP</a:t>
            </a:r>
            <a:r>
              <a:rPr lang="en-US" sz="3600" dirty="0" smtClean="0">
                <a:solidFill>
                  <a:srgbClr val="D22623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button to download the contents of the repo to your computer.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818744"/>
            <a:ext cx="8229600" cy="6622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(Or if you are familiar with github, feel free to fork)</a:t>
            </a:r>
          </a:p>
        </p:txBody>
      </p:sp>
    </p:spTree>
    <p:extLst>
      <p:ext uri="{BB962C8B-B14F-4D97-AF65-F5344CB8AC3E}">
        <p14:creationId xmlns:p14="http://schemas.microsoft.com/office/powerpoint/2010/main" val="325021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2623"/>
                </a:solidFill>
              </a:rPr>
              <a:t>Unzip and open the folder</a:t>
            </a:r>
            <a:endParaRPr lang="en-US" dirty="0">
              <a:solidFill>
                <a:srgbClr val="D22623"/>
              </a:solidFill>
            </a:endParaRPr>
          </a:p>
        </p:txBody>
      </p:sp>
      <p:pic>
        <p:nvPicPr>
          <p:cNvPr id="11" name="Content Placeholder 10" descr="Screen Shot 2015-05-28 at 2.17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0" b="-2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3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Unzip and open the folder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Screen Shot 2015-05-28 at 1.02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7" b="-7707"/>
          <a:stretch>
            <a:fillRect/>
          </a:stretch>
        </p:blipFill>
        <p:spPr>
          <a:xfrm>
            <a:off x="457200" y="1353226"/>
            <a:ext cx="8229600" cy="4876800"/>
          </a:xfrm>
        </p:spPr>
      </p:pic>
      <p:sp>
        <p:nvSpPr>
          <p:cNvPr id="4" name="Rectangle 3"/>
          <p:cNvSpPr/>
          <p:nvPr/>
        </p:nvSpPr>
        <p:spPr>
          <a:xfrm>
            <a:off x="902888" y="5211318"/>
            <a:ext cx="1725433" cy="38093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6698" y="4153432"/>
            <a:ext cx="1520381" cy="3803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7950" y="5799139"/>
            <a:ext cx="7002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D22623"/>
                </a:solidFill>
              </a:rPr>
              <a:t>The two files will be editting are: </a:t>
            </a:r>
          </a:p>
          <a:p>
            <a:pPr algn="ctr"/>
            <a:r>
              <a:rPr lang="en-US" sz="2500" b="1" dirty="0" smtClean="0">
                <a:solidFill>
                  <a:srgbClr val="0E58C4"/>
                </a:solidFill>
              </a:rPr>
              <a:t>yougle.html</a:t>
            </a:r>
            <a:r>
              <a:rPr lang="en-US" sz="2500" b="1" dirty="0" smtClean="0">
                <a:solidFill>
                  <a:srgbClr val="D22623"/>
                </a:solidFill>
              </a:rPr>
              <a:t> </a:t>
            </a:r>
            <a:r>
              <a:rPr lang="en-US" sz="2500" dirty="0" smtClean="0">
                <a:solidFill>
                  <a:srgbClr val="D22623"/>
                </a:solidFill>
              </a:rPr>
              <a:t>and </a:t>
            </a:r>
            <a:r>
              <a:rPr lang="en-US" sz="2500" b="1" dirty="0" smtClean="0">
                <a:solidFill>
                  <a:srgbClr val="0E58C4"/>
                </a:solidFill>
              </a:rPr>
              <a:t>main.js</a:t>
            </a:r>
            <a:endParaRPr lang="en-US" sz="2500" dirty="0">
              <a:solidFill>
                <a:srgbClr val="0E58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5-28 at 2.19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3359"/>
          <a:stretch>
            <a:fillRect/>
          </a:stretch>
        </p:blipFill>
        <p:spPr>
          <a:xfrm>
            <a:off x="510120" y="1464135"/>
            <a:ext cx="8229600" cy="44307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129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D22623"/>
                </a:solidFill>
              </a:rPr>
              <a:t>If you double-click on </a:t>
            </a:r>
            <a:r>
              <a:rPr lang="en-US" dirty="0" smtClean="0">
                <a:solidFill>
                  <a:srgbClr val="0E58C4"/>
                </a:solidFill>
              </a:rPr>
              <a:t>yougle.html</a:t>
            </a:r>
            <a:r>
              <a:rPr lang="en-US" dirty="0" smtClean="0">
                <a:solidFill>
                  <a:srgbClr val="D22623"/>
                </a:solidFill>
              </a:rPr>
              <a:t>, you should see this open in a web browser:</a:t>
            </a:r>
            <a:endParaRPr lang="en-US" dirty="0">
              <a:solidFill>
                <a:srgbClr val="D226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5-28 at 2.19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3359"/>
          <a:stretch>
            <a:fillRect/>
          </a:stretch>
        </p:blipFill>
        <p:spPr>
          <a:xfrm>
            <a:off x="510120" y="1464135"/>
            <a:ext cx="8229600" cy="44307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129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If you double-click on yougle.html, you should see this open in a web browser: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823" y="41456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324" y="5082620"/>
            <a:ext cx="8846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D22623"/>
                </a:solidFill>
              </a:rPr>
              <a:t>Keep this page open in your browser. As you make </a:t>
            </a:r>
          </a:p>
          <a:p>
            <a:r>
              <a:rPr lang="en-US" sz="3000" dirty="0" smtClean="0">
                <a:solidFill>
                  <a:srgbClr val="D22623"/>
                </a:solidFill>
              </a:rPr>
              <a:t>changes, you will see them appear when you </a:t>
            </a:r>
          </a:p>
          <a:p>
            <a:r>
              <a:rPr lang="en-US" sz="3000" dirty="0" smtClean="0">
                <a:solidFill>
                  <a:srgbClr val="D22623"/>
                </a:solidFill>
              </a:rPr>
              <a:t>refresh the page.</a:t>
            </a:r>
            <a:endParaRPr lang="en-US" sz="3000" dirty="0">
              <a:solidFill>
                <a:srgbClr val="D226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9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D22623"/>
                </a:solidFill>
              </a:rPr>
              <a:t>Now, open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yougle.html</a:t>
            </a:r>
            <a:r>
              <a:rPr lang="en-US" dirty="0" smtClean="0">
                <a:solidFill>
                  <a:srgbClr val="D22623"/>
                </a:solidFill>
              </a:rPr>
              <a:t> with a </a:t>
            </a:r>
            <a:r>
              <a:rPr lang="en-US" b="1" dirty="0" smtClean="0">
                <a:solidFill>
                  <a:srgbClr val="D22623"/>
                </a:solidFill>
              </a:rPr>
              <a:t>text editor</a:t>
            </a:r>
            <a:endParaRPr lang="en-US" dirty="0">
              <a:solidFill>
                <a:srgbClr val="D22623"/>
              </a:solidFill>
            </a:endParaRPr>
          </a:p>
        </p:txBody>
      </p:sp>
      <p:pic>
        <p:nvPicPr>
          <p:cNvPr id="4" name="Content Placeholder 3" descr="Screen Shot 2015-05-28 at 2.35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27" b="-7427"/>
          <a:stretch>
            <a:fillRect/>
          </a:stretch>
        </p:blipFill>
        <p:spPr>
          <a:xfrm>
            <a:off x="457200" y="124738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8722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Now, open yougle.html with a </a:t>
            </a:r>
            <a:r>
              <a:rPr lang="en-US" b="1" dirty="0" smtClean="0">
                <a:solidFill>
                  <a:schemeClr val="tx1"/>
                </a:solidFill>
              </a:rPr>
              <a:t>text editor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Shot 2015-05-28 at 2.35.1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27" b="19642"/>
          <a:stretch/>
        </p:blipFill>
        <p:spPr>
          <a:xfrm>
            <a:off x="457200" y="1247380"/>
            <a:ext cx="8229600" cy="372742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309988"/>
            <a:ext cx="8229600" cy="1146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D22623"/>
                </a:solidFill>
              </a:rPr>
              <a:t>Find the word </a:t>
            </a:r>
            <a:r>
              <a:rPr lang="en-US" sz="2400" b="1" dirty="0" smtClean="0">
                <a:solidFill>
                  <a:srgbClr val="D22623"/>
                </a:solidFill>
              </a:rPr>
              <a:t>TODO</a:t>
            </a:r>
            <a:r>
              <a:rPr lang="en-US" sz="2400" dirty="0" smtClean="0">
                <a:solidFill>
                  <a:srgbClr val="D22623"/>
                </a:solidFill>
              </a:rPr>
              <a:t> in the text. (Use Ctrl-F or Cmd-F) These are the changes we will make in this file. There are four in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yougle.html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0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1540</TotalTime>
  <Words>797</Words>
  <Application>Microsoft Macintosh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Clarity</vt:lpstr>
      <vt:lpstr>PowerPoint Presentation</vt:lpstr>
      <vt:lpstr>Go to github.com/gagikm/Yougle </vt:lpstr>
      <vt:lpstr>github.com/gagikm/Yougle </vt:lpstr>
      <vt:lpstr>Unzip and open the folder</vt:lpstr>
      <vt:lpstr>Unzip and open the folder</vt:lpstr>
      <vt:lpstr>If you double-click on yougle.html, you should see this open in a web browser:</vt:lpstr>
      <vt:lpstr>If you double-click on yougle.html, you should see this open in a web browser:</vt:lpstr>
      <vt:lpstr>Now, open yougle.html with a text editor</vt:lpstr>
      <vt:lpstr>Now, open yougle.html with a text editor</vt:lpstr>
      <vt:lpstr>First TODO in yougle.html</vt:lpstr>
      <vt:lpstr>Second TODO in yougle.html</vt:lpstr>
      <vt:lpstr>Third TODO in yougle.html </vt:lpstr>
      <vt:lpstr>Reload your webpage in the browser and you will see the updated title, logo, and button</vt:lpstr>
      <vt:lpstr>Fourth TODO in yougle.html (optional)</vt:lpstr>
      <vt:lpstr>Fourth TODO in yougle.html (optional)</vt:lpstr>
      <vt:lpstr>Now, open main.js in your text editor</vt:lpstr>
      <vt:lpstr>Now, open main.js in your text editor</vt:lpstr>
      <vt:lpstr>Now, open main.js in your text editor</vt:lpstr>
      <vt:lpstr>Now, open main.js in your text editor</vt:lpstr>
      <vt:lpstr>main.js</vt:lpstr>
      <vt:lpstr>main.js</vt:lpstr>
      <vt:lpstr>main.js</vt:lpstr>
      <vt:lpstr>main.js</vt:lpstr>
      <vt:lpstr>TODOs in main.js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Gagik Movsisyan</dc:creator>
  <cp:lastModifiedBy>Gagik Movsisyan</cp:lastModifiedBy>
  <cp:revision>27</cp:revision>
  <dcterms:created xsi:type="dcterms:W3CDTF">2015-05-27T22:04:08Z</dcterms:created>
  <dcterms:modified xsi:type="dcterms:W3CDTF">2015-05-28T23:44:55Z</dcterms:modified>
</cp:coreProperties>
</file>