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4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FF5050"/>
    <a:srgbClr val="811BFA"/>
    <a:srgbClr val="99FFCC"/>
    <a:srgbClr val="5F5F5F"/>
    <a:srgbClr val="6666FF"/>
    <a:srgbClr val="2F23FF"/>
    <a:srgbClr val="4392D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87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6ABE-79F6-433D-A93A-C4A381BB2BF9}" type="datetimeFigureOut">
              <a:rPr lang="es-ES" smtClean="0"/>
              <a:t>10/06/2018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CE406-DCF9-4586-B035-A802396C32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83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769A3AA-E31C-40E4-9D20-9AEEC85C54F4}" type="datetimeFigureOut">
              <a:rPr lang="es-ES" smtClean="0"/>
              <a:t>10/06/2018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70A053A-D582-4C1E-B307-C834183AB7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AA-E31C-40E4-9D20-9AEEC85C54F4}" type="datetimeFigureOut">
              <a:rPr lang="es-ES" smtClean="0"/>
              <a:t>10/06/2018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053A-D582-4C1E-B307-C834183AB7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AA-E31C-40E4-9D20-9AEEC85C54F4}" type="datetimeFigureOut">
              <a:rPr lang="es-ES" smtClean="0"/>
              <a:t>10/06/2018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053A-D582-4C1E-B307-C834183AB7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AA-E31C-40E4-9D20-9AEEC85C54F4}" type="datetimeFigureOut">
              <a:rPr lang="es-ES" smtClean="0"/>
              <a:t>10/06/2018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053A-D582-4C1E-B307-C834183AB7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AA-E31C-40E4-9D20-9AEEC85C54F4}" type="datetimeFigureOut">
              <a:rPr lang="es-ES" smtClean="0"/>
              <a:t>10/06/2018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053A-D582-4C1E-B307-C834183AB7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AA-E31C-40E4-9D20-9AEEC85C54F4}" type="datetimeFigureOut">
              <a:rPr lang="es-ES" smtClean="0"/>
              <a:t>10/06/2018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053A-D582-4C1E-B307-C834183AB7BA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AA-E31C-40E4-9D20-9AEEC85C54F4}" type="datetimeFigureOut">
              <a:rPr lang="es-ES" smtClean="0"/>
              <a:t>10/06/2018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053A-D582-4C1E-B307-C834183AB7B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AA-E31C-40E4-9D20-9AEEC85C54F4}" type="datetimeFigureOut">
              <a:rPr lang="es-ES" smtClean="0"/>
              <a:t>10/06/2018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053A-D582-4C1E-B307-C834183AB7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AA-E31C-40E4-9D20-9AEEC85C54F4}" type="datetimeFigureOut">
              <a:rPr lang="es-ES" smtClean="0"/>
              <a:t>10/06/2018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053A-D582-4C1E-B307-C834183AB7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769A3AA-E31C-40E4-9D20-9AEEC85C54F4}" type="datetimeFigureOut">
              <a:rPr lang="es-ES" smtClean="0"/>
              <a:t>10/06/2018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70A053A-D582-4C1E-B307-C834183AB7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769A3AA-E31C-40E4-9D20-9AEEC85C54F4}" type="datetimeFigureOut">
              <a:rPr lang="es-ES" smtClean="0"/>
              <a:t>10/06/2018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70A053A-D582-4C1E-B307-C834183AB7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769A3AA-E31C-40E4-9D20-9AEEC85C54F4}" type="datetimeFigureOut">
              <a:rPr lang="es-ES" smtClean="0"/>
              <a:t>10/06/2018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70A053A-D582-4C1E-B307-C834183AB7B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514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331641" y="1072350"/>
            <a:ext cx="62646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ic Sans MS" pitchFamily="66" charset="0"/>
              </a:rPr>
              <a:t>¿Qué es la robótica?</a:t>
            </a:r>
            <a:endParaRPr lang="es-E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omic Sans MS" pitchFamily="66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763688" y="1916832"/>
            <a:ext cx="5544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omic Sans MS" pitchFamily="66" charset="0"/>
              </a:rPr>
              <a:t>¡</a:t>
            </a:r>
            <a:r>
              <a:rPr lang="es-ES" sz="2000" dirty="0" smtClean="0">
                <a:latin typeface="Comic Sans MS" pitchFamily="66" charset="0"/>
              </a:rPr>
              <a:t>La robótica no solo es construir robots!</a:t>
            </a:r>
          </a:p>
          <a:p>
            <a:r>
              <a:rPr lang="es-ES" sz="2000" dirty="0" smtClean="0">
                <a:latin typeface="Comic Sans MS" pitchFamily="66" charset="0"/>
              </a:rPr>
              <a:t>También debes tener mucha paciencia, ser hábil con tus manos, saber  muchas cosas de geometría, calculo, informática …  </a:t>
            </a:r>
            <a:endParaRPr lang="es-ES" sz="2000" dirty="0">
              <a:latin typeface="Comic Sans MS" pitchFamily="66" charset="0"/>
            </a:endParaRPr>
          </a:p>
        </p:txBody>
      </p:sp>
      <p:pic>
        <p:nvPicPr>
          <p:cNvPr id="1026" name="Picture 2" descr="Resultado de imagen de primer plano de oficinista en su trabajo pens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56992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801018" y="5217864"/>
            <a:ext cx="27003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Comic Sans MS" pitchFamily="66" charset="0"/>
                <a:cs typeface="David" pitchFamily="34" charset="-79"/>
              </a:rPr>
              <a:t>Si piensas </a:t>
            </a:r>
            <a:r>
              <a:rPr lang="es-ES" sz="1400" dirty="0" err="1" smtClean="0">
                <a:latin typeface="Comic Sans MS" pitchFamily="66" charset="0"/>
                <a:cs typeface="David" pitchFamily="34" charset="-79"/>
              </a:rPr>
              <a:t>menticulosamente</a:t>
            </a:r>
            <a:r>
              <a:rPr lang="es-ES" sz="1400" dirty="0">
                <a:latin typeface="Comic Sans MS" pitchFamily="66" charset="0"/>
                <a:cs typeface="David" pitchFamily="34" charset="-79"/>
              </a:rPr>
              <a:t> </a:t>
            </a:r>
            <a:r>
              <a:rPr lang="es-ES" sz="1400" dirty="0" smtClean="0">
                <a:latin typeface="Comic Sans MS" pitchFamily="66" charset="0"/>
                <a:cs typeface="David" pitchFamily="34" charset="-79"/>
              </a:rPr>
              <a:t>y eres creativo</a:t>
            </a:r>
            <a:r>
              <a:rPr lang="es-ES" sz="2400" dirty="0" smtClean="0">
                <a:latin typeface="Comic Sans MS" pitchFamily="66" charset="0"/>
                <a:cs typeface="David" pitchFamily="34" charset="-79"/>
              </a:rPr>
              <a:t>…</a:t>
            </a:r>
            <a:endParaRPr lang="es-ES" sz="2000" dirty="0">
              <a:latin typeface="Comic Sans MS" pitchFamily="66" charset="0"/>
              <a:cs typeface="David" pitchFamily="34" charset="-79"/>
            </a:endParaRPr>
          </a:p>
        </p:txBody>
      </p:sp>
      <p:sp>
        <p:nvSpPr>
          <p:cNvPr id="3" name="AutoShape 4" descr="Resultado de imagen de wally pixar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0" name="Picture 6" descr="Resultado de imagen de wally pix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32" y="3369122"/>
            <a:ext cx="1779476" cy="177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220072" y="5200912"/>
            <a:ext cx="237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omic Sans MS" pitchFamily="66" charset="0"/>
              </a:rPr>
              <a:t>¡Llegaras a crear esto!</a:t>
            </a:r>
            <a:endParaRPr lang="es-E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50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907704" y="836712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chemeClr val="accent1"/>
                </a:solidFill>
              </a:rPr>
              <a:t>¿Qué es un</a:t>
            </a:r>
            <a:r>
              <a:rPr lang="es-ES" sz="4800" dirty="0">
                <a:solidFill>
                  <a:schemeClr val="accent1"/>
                </a:solidFill>
              </a:rPr>
              <a:t> </a:t>
            </a:r>
            <a:r>
              <a:rPr lang="es-ES" sz="4800" dirty="0" smtClean="0">
                <a:solidFill>
                  <a:srgbClr val="5F5F5F"/>
                </a:solidFill>
              </a:rPr>
              <a:t>ROBOT </a:t>
            </a:r>
            <a:r>
              <a:rPr lang="es-ES" sz="4000" dirty="0" smtClean="0">
                <a:solidFill>
                  <a:schemeClr val="accent1"/>
                </a:solidFill>
              </a:rPr>
              <a:t>?</a:t>
            </a:r>
            <a:endParaRPr lang="es-ES" sz="4000" dirty="0">
              <a:solidFill>
                <a:schemeClr val="accent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75556" y="1916832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haroni" pitchFamily="2" charset="-79"/>
                <a:cs typeface="Aharoni" pitchFamily="2" charset="-79"/>
              </a:rPr>
              <a:t>-</a:t>
            </a:r>
            <a:r>
              <a:rPr lang="es-ES" sz="1600" dirty="0" smtClean="0">
                <a:latin typeface="Aharoni" pitchFamily="2" charset="-79"/>
                <a:cs typeface="Aharoni" pitchFamily="2" charset="-79"/>
              </a:rPr>
              <a:t>entidad </a:t>
            </a:r>
            <a:r>
              <a:rPr lang="es-ES" sz="1600" dirty="0">
                <a:latin typeface="Aharoni" pitchFamily="2" charset="-79"/>
                <a:cs typeface="Aharoni" pitchFamily="2" charset="-79"/>
              </a:rPr>
              <a:t>virtual o mecánica </a:t>
            </a:r>
            <a:r>
              <a:rPr lang="es-ES" sz="1600" dirty="0" smtClean="0">
                <a:latin typeface="Aharoni" pitchFamily="2" charset="-79"/>
                <a:cs typeface="Aharoni" pitchFamily="2" charset="-79"/>
              </a:rPr>
              <a:t>artificial</a:t>
            </a:r>
          </a:p>
          <a:p>
            <a:pPr algn="ctr"/>
            <a:r>
              <a:rPr lang="es-ES" sz="1600" dirty="0" smtClean="0">
                <a:latin typeface="Aharoni" pitchFamily="2" charset="-79"/>
                <a:cs typeface="Aharoni" pitchFamily="2" charset="-79"/>
              </a:rPr>
              <a:t>-</a:t>
            </a:r>
            <a:r>
              <a:rPr lang="es-ES" sz="1600" b="1" dirty="0" smtClean="0"/>
              <a:t>-máquina </a:t>
            </a:r>
            <a:r>
              <a:rPr lang="es-ES" sz="1600" b="1" dirty="0"/>
              <a:t>programable</a:t>
            </a:r>
            <a:r>
              <a:rPr lang="es-ES" sz="1600" dirty="0"/>
              <a:t> </a:t>
            </a:r>
            <a:r>
              <a:rPr lang="es-ES" sz="1600" dirty="0">
                <a:latin typeface="Aharoni" pitchFamily="2" charset="-79"/>
                <a:cs typeface="Aharoni" pitchFamily="2" charset="-79"/>
              </a:rPr>
              <a:t>que puede manipular objetos y realizar operaciones que antes sólo podían realizar los seres humanos</a:t>
            </a:r>
            <a:r>
              <a:rPr lang="es-ES" sz="1600" dirty="0" smtClean="0"/>
              <a:t>.</a:t>
            </a:r>
          </a:p>
          <a:p>
            <a:pPr algn="ctr"/>
            <a:r>
              <a:rPr lang="es-ES" sz="1600" dirty="0" smtClean="0">
                <a:latin typeface="Aharoni" pitchFamily="2" charset="-79"/>
                <a:cs typeface="Aharoni" pitchFamily="2" charset="-79"/>
              </a:rPr>
              <a:t>…</a:t>
            </a:r>
            <a:endParaRPr lang="es-E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890440" y="314096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omic Sans MS" pitchFamily="66" charset="0"/>
              </a:rPr>
              <a:t>Para nosotros, un robot es una maquina que trata de imitar los comportamientos humanos.</a:t>
            </a:r>
            <a:endParaRPr lang="es-ES" dirty="0">
              <a:latin typeface="Comic Sans MS" pitchFamily="66" charset="0"/>
            </a:endParaRPr>
          </a:p>
        </p:txBody>
      </p:sp>
      <p:pic>
        <p:nvPicPr>
          <p:cNvPr id="1026" name="Picture 2" descr="Resultado de imagen de imagen de yo,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888" y="4077072"/>
            <a:ext cx="3799160" cy="156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2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27584" y="927913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811BFA"/>
                </a:solidFill>
                <a:latin typeface="Snap ITC" pitchFamily="82" charset="0"/>
              </a:rPr>
              <a:t>¿</a:t>
            </a:r>
            <a:r>
              <a:rPr lang="es-ES" sz="2400" dirty="0" smtClean="0">
                <a:solidFill>
                  <a:srgbClr val="811BFA"/>
                </a:solidFill>
                <a:latin typeface="Snap ITC" pitchFamily="82" charset="0"/>
              </a:rPr>
              <a:t>PARA QUE SIRVE UN ROBOT?</a:t>
            </a:r>
            <a:endParaRPr lang="es-ES" sz="2400" dirty="0">
              <a:solidFill>
                <a:srgbClr val="811BFA"/>
              </a:solidFill>
              <a:latin typeface="Snap ITC" pitchFamily="82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763688" y="1439213"/>
            <a:ext cx="5544616" cy="4062651"/>
          </a:xfrm>
          <a:prstGeom prst="rect">
            <a:avLst/>
          </a:prstGeom>
          <a:solidFill>
            <a:srgbClr val="00CC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Comic Sans MS" pitchFamily="66" charset="0"/>
              </a:rPr>
              <a:t>Para:</a:t>
            </a:r>
          </a:p>
          <a:p>
            <a:r>
              <a:rPr lang="es-ES" dirty="0" smtClean="0">
                <a:latin typeface="Comic Sans MS" pitchFamily="66" charset="0"/>
              </a:rPr>
              <a:t>-(en las industrias) hacer un trabajo repetitivo y/o peligroso, como los brazos mecánicos</a:t>
            </a:r>
          </a:p>
          <a:p>
            <a:r>
              <a:rPr lang="es-ES" dirty="0" smtClean="0">
                <a:latin typeface="Comic Sans MS" pitchFamily="66" charset="0"/>
              </a:rPr>
              <a:t>Para las labores domesticas ( </a:t>
            </a:r>
            <a:r>
              <a:rPr lang="es-ES" dirty="0" err="1" smtClean="0">
                <a:latin typeface="Comic Sans MS" pitchFamily="66" charset="0"/>
              </a:rPr>
              <a:t>thermomix</a:t>
            </a:r>
            <a:r>
              <a:rPr lang="es-ES" dirty="0" smtClean="0">
                <a:latin typeface="Comic Sans MS" pitchFamily="66" charset="0"/>
              </a:rPr>
              <a:t>, rumba...)</a:t>
            </a:r>
          </a:p>
          <a:p>
            <a:r>
              <a:rPr lang="es-ES" dirty="0" smtClean="0">
                <a:latin typeface="Comic Sans MS" pitchFamily="66" charset="0"/>
              </a:rPr>
              <a:t>-para nuestro entretenimiento, como los protagonistas de las « </a:t>
            </a:r>
            <a:r>
              <a:rPr lang="es-ES" dirty="0" err="1" smtClean="0">
                <a:latin typeface="Comic Sans MS" pitchFamily="66" charset="0"/>
              </a:rPr>
              <a:t>battlebots</a:t>
            </a:r>
            <a:r>
              <a:rPr lang="es-ES" dirty="0" smtClean="0">
                <a:latin typeface="Comic Sans MS" pitchFamily="66" charset="0"/>
              </a:rPr>
              <a:t>»</a:t>
            </a:r>
          </a:p>
          <a:p>
            <a:r>
              <a:rPr lang="es-ES" dirty="0" smtClean="0">
                <a:latin typeface="Comic Sans MS" pitchFamily="66" charset="0"/>
              </a:rPr>
              <a:t>-para las fuerzas armadas, como </a:t>
            </a:r>
            <a:r>
              <a:rPr lang="es-ES" dirty="0" err="1" smtClean="0">
                <a:latin typeface="Comic Sans MS" pitchFamily="66" charset="0"/>
              </a:rPr>
              <a:t>drones</a:t>
            </a:r>
            <a:r>
              <a:rPr lang="es-ES" dirty="0" smtClean="0">
                <a:latin typeface="Comic Sans MS" pitchFamily="66" charset="0"/>
              </a:rPr>
              <a:t> espía o tanques </a:t>
            </a:r>
            <a:r>
              <a:rPr lang="es-ES" dirty="0" err="1" smtClean="0">
                <a:latin typeface="Comic Sans MS" pitchFamily="66" charset="0"/>
              </a:rPr>
              <a:t>automaticos</a:t>
            </a:r>
            <a:endParaRPr lang="es-ES" dirty="0" smtClean="0">
              <a:latin typeface="Comic Sans MS" pitchFamily="66" charset="0"/>
            </a:endParaRPr>
          </a:p>
          <a:p>
            <a:r>
              <a:rPr lang="es-ES" dirty="0" smtClean="0">
                <a:latin typeface="Comic Sans MS" pitchFamily="66" charset="0"/>
              </a:rPr>
              <a:t>-para la investigación espacial, como los robots exploradores que se </a:t>
            </a:r>
            <a:r>
              <a:rPr lang="es-ES" dirty="0" err="1" smtClean="0">
                <a:latin typeface="Comic Sans MS" pitchFamily="66" charset="0"/>
              </a:rPr>
              <a:t>envian</a:t>
            </a:r>
            <a:r>
              <a:rPr lang="es-ES" dirty="0" smtClean="0">
                <a:latin typeface="Comic Sans MS" pitchFamily="66" charset="0"/>
              </a:rPr>
              <a:t> a marte o las naves sin tripulación</a:t>
            </a:r>
          </a:p>
          <a:p>
            <a:r>
              <a:rPr lang="es-ES" dirty="0" smtClean="0">
                <a:latin typeface="Comic Sans MS" pitchFamily="66" charset="0"/>
              </a:rPr>
              <a:t>-para curar enfermedades cancerígenas ( con la </a:t>
            </a:r>
            <a:r>
              <a:rPr lang="es-ES" dirty="0" err="1" smtClean="0">
                <a:latin typeface="Comic Sans MS" pitchFamily="66" charset="0"/>
              </a:rPr>
              <a:t>nanotegnología</a:t>
            </a:r>
            <a:r>
              <a:rPr lang="es-ES" dirty="0" smtClean="0">
                <a:latin typeface="Comic Sans MS" pitchFamily="66" charset="0"/>
              </a:rPr>
              <a:t>, aunque aún esta en  vías de desarrollo e investigación)</a:t>
            </a:r>
            <a:endParaRPr lang="es-E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6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403781" y="417438"/>
            <a:ext cx="6465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ROBOTICA DIVERTIDA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43608" y="270892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479638" y="2972903"/>
            <a:ext cx="1847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endParaRPr lang="es-E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56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401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1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7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2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5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2411760" y="980728"/>
            <a:ext cx="41764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5400" b="1" spc="5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s-ES" sz="6600" b="1" spc="5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okerman" pitchFamily="82" charset="0"/>
              </a:rPr>
              <a:t>Robótica</a:t>
            </a:r>
            <a:endParaRPr lang="es-ES" sz="6600" b="1" spc="50" dirty="0">
              <a:ln w="11430"/>
              <a:gradFill>
                <a:gsLst>
                  <a:gs pos="25000">
                    <a:srgbClr val="AA2B1E">
                      <a:satMod val="155000"/>
                    </a:srgbClr>
                  </a:gs>
                  <a:gs pos="100000">
                    <a:srgbClr val="AA2B1E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okerman" pitchFamily="82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871056" y="2967335"/>
            <a:ext cx="34018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Presentado por :</a:t>
            </a:r>
            <a:endParaRPr lang="es-E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479634" y="2967335"/>
            <a:ext cx="1847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414109" y="3954494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2CFDF8"/>
                </a:solidFill>
                <a:latin typeface="Comic Sans MS" pitchFamily="66" charset="0"/>
              </a:rPr>
              <a:t>María Gómez</a:t>
            </a:r>
          </a:p>
          <a:p>
            <a:pPr algn="ctr"/>
            <a:r>
              <a:rPr lang="es-ES" sz="2400" dirty="0" smtClean="0">
                <a:solidFill>
                  <a:srgbClr val="2F23FF"/>
                </a:solidFill>
                <a:latin typeface="Comic Sans MS" pitchFamily="66" charset="0"/>
              </a:rPr>
              <a:t>Antonio Gómez</a:t>
            </a:r>
          </a:p>
          <a:p>
            <a:pPr algn="ctr"/>
            <a:r>
              <a:rPr lang="es-ES" sz="2400" dirty="0" smtClean="0">
                <a:solidFill>
                  <a:srgbClr val="4392DF"/>
                </a:solidFill>
                <a:latin typeface="Comic Sans MS" pitchFamily="66" charset="0"/>
              </a:rPr>
              <a:t>Sara Gómez</a:t>
            </a:r>
          </a:p>
          <a:p>
            <a:pPr algn="ctr"/>
            <a:r>
              <a:rPr lang="es-ES" sz="2400" dirty="0" smtClean="0">
                <a:solidFill>
                  <a:srgbClr val="6666FF"/>
                </a:solidFill>
                <a:latin typeface="Comic Sans MS" pitchFamily="66" charset="0"/>
              </a:rPr>
              <a:t>Lola Nogueras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09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178</TotalTime>
  <Words>212</Words>
  <Application>Microsoft Office PowerPoint</Application>
  <PresentationFormat>Presentación en pantalla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Chincheta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Robótica divertida</dc:title>
  <dc:creator>antonio</dc:creator>
  <cp:lastModifiedBy>antonio</cp:lastModifiedBy>
  <cp:revision>22</cp:revision>
  <dcterms:created xsi:type="dcterms:W3CDTF">2018-05-09T18:20:36Z</dcterms:created>
  <dcterms:modified xsi:type="dcterms:W3CDTF">2018-06-10T09:11:47Z</dcterms:modified>
</cp:coreProperties>
</file>