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0" autoAdjust="0"/>
    <p:restoredTop sz="74154" autoAdjust="0"/>
  </p:normalViewPr>
  <p:slideViewPr>
    <p:cSldViewPr snapToGrid="0" snapToObjects="1" showGuides="1">
      <p:cViewPr varScale="1">
        <p:scale>
          <a:sx n="81" d="100"/>
          <a:sy n="81" d="100"/>
        </p:scale>
        <p:origin x="3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26" Type="http://schemas.openxmlformats.org/officeDocument/2006/relationships/customXml" Target="../ink/ink17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4.xml"/><Relationship Id="rId17" Type="http://schemas.openxmlformats.org/officeDocument/2006/relationships/customXml" Target="../ink/ink10.xml"/><Relationship Id="rId25" Type="http://schemas.openxmlformats.org/officeDocument/2006/relationships/customXml" Target="../ink/ink16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2.xml"/><Relationship Id="rId29" Type="http://schemas.openxmlformats.org/officeDocument/2006/relationships/customXml" Target="../ink/ink20.xml"/><Relationship Id="rId1" Type="http://schemas.openxmlformats.org/officeDocument/2006/relationships/slideLayout" Target="../slideLayouts/slideLayout4.xml"/><Relationship Id="rId24" Type="http://schemas.openxmlformats.org/officeDocument/2006/relationships/customXml" Target="../ink/ink15.xml"/><Relationship Id="rId32" Type="http://schemas.openxmlformats.org/officeDocument/2006/relationships/customXml" Target="../ink/ink23.xml"/><Relationship Id="rId23" Type="http://schemas.openxmlformats.org/officeDocument/2006/relationships/customXml" Target="../ink/ink14.xml"/><Relationship Id="rId28" Type="http://schemas.openxmlformats.org/officeDocument/2006/relationships/customXml" Target="../ink/ink19.xml"/><Relationship Id="rId36" Type="http://schemas.openxmlformats.org/officeDocument/2006/relationships/image" Target="../media/image7.png"/><Relationship Id="rId19" Type="http://schemas.openxmlformats.org/officeDocument/2006/relationships/customXml" Target="../ink/ink11.xml"/><Relationship Id="rId31" Type="http://schemas.openxmlformats.org/officeDocument/2006/relationships/customXml" Target="../ink/ink22.xml"/><Relationship Id="rId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customXml" Target="../ink/ink18.xml"/><Relationship Id="rId30" Type="http://schemas.openxmlformats.org/officeDocument/2006/relationships/customXml" Target="../ink/ink21.xml"/><Relationship Id="rId35" Type="http://schemas.openxmlformats.org/officeDocument/2006/relationships/customXml" Target="../ink/ink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2" Type="http://schemas.openxmlformats.org/officeDocument/2006/relationships/customXml" Target="../ink/ink26.xml"/><Relationship Id="rId16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8.png"/><Relationship Id="rId14" Type="http://schemas.openxmlformats.org/officeDocument/2006/relationships/customXml" Target="../ink/ink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454691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Space x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Andrew Gomoll</a:t>
            </a:r>
          </a:p>
          <a:p>
            <a:pPr marL="0" indent="0">
              <a:buNone/>
            </a:pPr>
            <a:r>
              <a:rPr lang="en-US" dirty="0"/>
              <a:t>December 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permanent link of the read-only view of the Cognos 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8" name="Picture 7" descr="Three friends studying at cafe">
            <a:extLst>
              <a:ext uri="{FF2B5EF4-FFF2-40B4-BE49-F238E27FC236}">
                <a16:creationId xmlns:a16="http://schemas.microsoft.com/office/drawing/2014/main" id="{97A34E20-E9DC-2EED-8BA3-E21F07654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83128"/>
            <a:ext cx="4675013" cy="311363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4094E2-6699-7815-10F5-8F90032C90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5002764" y="2876712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12764" y="269671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Silver metal newtons cradle">
            <a:extLst>
              <a:ext uri="{FF2B5EF4-FFF2-40B4-BE49-F238E27FC236}">
                <a16:creationId xmlns:a16="http://schemas.microsoft.com/office/drawing/2014/main" id="{578ABD8D-6349-69F9-CB3E-CFF5FFE862A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8200" y="2078576"/>
            <a:ext cx="4796733" cy="33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6" name="Picture 5" descr="3D box skeletons">
            <a:extLst>
              <a:ext uri="{FF2B5EF4-FFF2-40B4-BE49-F238E27FC236}">
                <a16:creationId xmlns:a16="http://schemas.microsoft.com/office/drawing/2014/main" id="{367CDF1F-8990-7474-757E-513A62AE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55" y="2212330"/>
            <a:ext cx="3653577" cy="24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In recent years private and public companies have launched into the extra-terrestrial products and travel market creating a commercial space age.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For example, Virgin Galactic has offered some space flights, Rocket Labs provides small satellites, and Blue Origin manufactures reusable rockets.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In the same vein, Space X has sent spacecraft to the international space station as well as other manned missions to space.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Space X has been able to execute more launches than other providers as their signature rockets are reusable, allowing for relatively inexpensive missions. 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Advertised at $62 million per launch, the Space X missions undercut competing providers with more expensive launches at $162 million.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This analysis aims to more accurately predict the price of each launch using data wrangling, analysis, and machine learning to predict the reusability of Space X rockets.</a:t>
            </a:r>
            <a:endParaRPr lang="en-US" sz="1800" dirty="0"/>
          </a:p>
        </p:txBody>
      </p:sp>
      <p:pic>
        <p:nvPicPr>
          <p:cNvPr id="6" name="Picture 5" descr="One glowing light bulb among rows of unlit bulbs">
            <a:extLst>
              <a:ext uri="{FF2B5EF4-FFF2-40B4-BE49-F238E27FC236}">
                <a16:creationId xmlns:a16="http://schemas.microsoft.com/office/drawing/2014/main" id="{F2BEFE17-AC6C-A455-37EA-174529F01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83" y="2412123"/>
            <a:ext cx="3652345" cy="273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8" name="Picture 7" descr="Aircraft jet engine turbine">
            <a:extLst>
              <a:ext uri="{FF2B5EF4-FFF2-40B4-BE49-F238E27FC236}">
                <a16:creationId xmlns:a16="http://schemas.microsoft.com/office/drawing/2014/main" id="{2AD7B5FB-4AC0-9DAB-D87B-21B4AF4D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2286000"/>
            <a:ext cx="3227490" cy="214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6029</TotalTime>
  <Words>499</Words>
  <Application>Microsoft Macintosh PowerPoint</Application>
  <PresentationFormat>Widescreen</PresentationFormat>
  <Paragraphs>110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Helv</vt:lpstr>
      <vt:lpstr>IBM Plex Mono SemiBold</vt:lpstr>
      <vt:lpstr>IBM Plex Mono Text</vt:lpstr>
      <vt:lpstr>SLIDE_TEMPLATE_skill_network</vt:lpstr>
      <vt:lpstr>Space x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Andrew Gomoll</cp:lastModifiedBy>
  <cp:revision>22</cp:revision>
  <dcterms:created xsi:type="dcterms:W3CDTF">2020-10-28T18:29:43Z</dcterms:created>
  <dcterms:modified xsi:type="dcterms:W3CDTF">2022-12-16T20:00:15Z</dcterms:modified>
</cp:coreProperties>
</file>