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5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17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4.xml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2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customXml" Target="../ink/ink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2" Type="http://schemas.openxmlformats.org/officeDocument/2006/relationships/customXml" Target="../ink/ink26.xml"/><Relationship Id="rId16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8.png"/><Relationship Id="rId14" Type="http://schemas.openxmlformats.org/officeDocument/2006/relationships/customXml" Target="../ink/ink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54691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Space x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Gomoll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8" name="Picture 7" descr="Three friends studying at cafe">
            <a:extLst>
              <a:ext uri="{FF2B5EF4-FFF2-40B4-BE49-F238E27FC236}">
                <a16:creationId xmlns:a16="http://schemas.microsoft.com/office/drawing/2014/main" id="{97A34E20-E9DC-2EED-8BA3-E21F0765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83128"/>
            <a:ext cx="4675013" cy="311363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4094E2-6699-7815-10F5-8F90032C90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5002764" y="287671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2764" y="269671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ilver metal newtons cradle">
            <a:extLst>
              <a:ext uri="{FF2B5EF4-FFF2-40B4-BE49-F238E27FC236}">
                <a16:creationId xmlns:a16="http://schemas.microsoft.com/office/drawing/2014/main" id="{578ABD8D-6349-69F9-CB3E-CFF5FFE86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2078576"/>
            <a:ext cx="4796733" cy="33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6" name="Picture 5" descr="3D box skeletons">
            <a:extLst>
              <a:ext uri="{FF2B5EF4-FFF2-40B4-BE49-F238E27FC236}">
                <a16:creationId xmlns:a16="http://schemas.microsoft.com/office/drawing/2014/main" id="{367CDF1F-8990-7474-757E-513A62AE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5" y="2212330"/>
            <a:ext cx="3653577" cy="24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recent years private and public companies have launched into the extra-terrestrial products and travel market creating a commercial space age.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For example, Virgin Galactic has offered some space flights, Rocket Labs provides small satellites, and Blue Origin manufactures reusable rockets.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the same vein, Space X has sent spacecraft to the international space station as well as other manned missions to space.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Space X has been able to execute more launches than other providers as their signature rockets are reusable, allowing for relatively inexpensive missions.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Advertised at $62 million per launch, the Space X missions undercut competing providers with more expensive launches at $162 million.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This analysis aims to more accurately predict the price of each launch using data wrangling, analysis, and machine learning to predict the reusability of Space X rockets.</a:t>
            </a:r>
            <a:endParaRPr lang="en-US" sz="1800" dirty="0"/>
          </a:p>
        </p:txBody>
      </p:sp>
      <p:pic>
        <p:nvPicPr>
          <p:cNvPr id="6" name="Picture 5" descr="One glowing light bulb among rows of unlit bulbs">
            <a:extLst>
              <a:ext uri="{FF2B5EF4-FFF2-40B4-BE49-F238E27FC236}">
                <a16:creationId xmlns:a16="http://schemas.microsoft.com/office/drawing/2014/main" id="{F2BEFE17-AC6C-A455-37EA-174529F0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2412123"/>
            <a:ext cx="3652345" cy="27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First, data was collected by by sending a request to the Space X API to collect data. The data was then filtered to focus on Falcon9 launches and eliminate missing data.</a:t>
            </a:r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Second, launch data was collected by scraping wiki Space X records from the web using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Beautifulsoup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The data was then parsed into a dictionary and then stored in a Pandas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DataFrame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sz="2200" dirty="0"/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Third, a dashboard was created to explore and display launch results using matplot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lib and seaborn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endParaRPr lang="en-US" sz="1600" dirty="0"/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Next, launch locations were located on interactive maps and marked as successful or failed using Folium. 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r>
              <a:rPr lang="en-US" sz="1600" dirty="0">
                <a:solidFill>
                  <a:srgbClr val="24292F"/>
                </a:solidFill>
                <a:latin typeface="-apple-system"/>
              </a:rPr>
              <a:t>Lastly, a machine learning pipeline was developed to predict whether or not the first stage would land using the processed data</a:t>
            </a:r>
            <a:r>
              <a:rPr lang="en-US" sz="1800">
                <a:solidFill>
                  <a:srgbClr val="24292F"/>
                </a:solidFill>
                <a:latin typeface="-apple-system"/>
              </a:rPr>
              <a:t>. </a:t>
            </a:r>
            <a:endParaRPr lang="en-US" sz="1800" dirty="0"/>
          </a:p>
        </p:txBody>
      </p:sp>
      <p:pic>
        <p:nvPicPr>
          <p:cNvPr id="8" name="Picture 7" descr="Aircraft jet engine turbine">
            <a:extLst>
              <a:ext uri="{FF2B5EF4-FFF2-40B4-BE49-F238E27FC236}">
                <a16:creationId xmlns:a16="http://schemas.microsoft.com/office/drawing/2014/main" id="{2AD7B5FB-4AC0-9DAB-D87B-21B4AF4D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86000"/>
            <a:ext cx="3227490" cy="21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617</Words>
  <Application>Microsoft Macintosh PowerPoint</Application>
  <PresentationFormat>Widescreen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Space x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Gomoll</cp:lastModifiedBy>
  <cp:revision>23</cp:revision>
  <dcterms:created xsi:type="dcterms:W3CDTF">2020-10-28T18:29:43Z</dcterms:created>
  <dcterms:modified xsi:type="dcterms:W3CDTF">2022-12-28T13:27:59Z</dcterms:modified>
</cp:coreProperties>
</file>