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54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360</Words>
  <Application>Microsoft Macintosh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Andrew Gomoll</cp:lastModifiedBy>
  <cp:revision>18</cp:revision>
  <dcterms:created xsi:type="dcterms:W3CDTF">2020-10-28T18:29:43Z</dcterms:created>
  <dcterms:modified xsi:type="dcterms:W3CDTF">2022-12-12T22:47:01Z</dcterms:modified>
</cp:coreProperties>
</file>