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EE6EC-7BFA-43ED-9481-6D5C2F803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485" y="1970338"/>
            <a:ext cx="2808515" cy="994931"/>
          </a:xfrm>
        </p:spPr>
        <p:txBody>
          <a:bodyPr/>
          <a:lstStyle/>
          <a:p>
            <a:r>
              <a:rPr lang="pt-BR" dirty="0"/>
              <a:t>Répteis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F7E7B4-0B8F-4CAB-BC23-837DFB8DE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6859" y="4084523"/>
            <a:ext cx="5357600" cy="1160213"/>
          </a:xfrm>
        </p:spPr>
        <p:txBody>
          <a:bodyPr/>
          <a:lstStyle/>
          <a:p>
            <a:pPr algn="l"/>
            <a:r>
              <a:rPr lang="pt-BR" b="1" dirty="0"/>
              <a:t>Alunos: Caio jose, </a:t>
            </a:r>
            <a:r>
              <a:rPr lang="pt-BR" b="1" dirty="0" err="1"/>
              <a:t>Eshily</a:t>
            </a:r>
            <a:r>
              <a:rPr lang="pt-BR" b="1" dirty="0"/>
              <a:t> </a:t>
            </a:r>
            <a:r>
              <a:rPr lang="pt-BR" b="1" dirty="0" err="1"/>
              <a:t>Walleska</a:t>
            </a:r>
            <a:r>
              <a:rPr lang="pt-BR" b="1" dirty="0"/>
              <a:t>, Hugo </a:t>
            </a:r>
            <a:r>
              <a:rPr lang="pt-BR" b="1" dirty="0" err="1"/>
              <a:t>Hérminio</a:t>
            </a:r>
            <a:r>
              <a:rPr lang="pt-BR" b="1" dirty="0"/>
              <a:t>, Ana clara, Luiz, Mariana, Gabriel, Ieda Michele</a:t>
            </a:r>
          </a:p>
        </p:txBody>
      </p:sp>
    </p:spTree>
    <p:extLst>
      <p:ext uri="{BB962C8B-B14F-4D97-AF65-F5344CB8AC3E}">
        <p14:creationId xmlns:p14="http://schemas.microsoft.com/office/powerpoint/2010/main" val="325197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5072D-3A19-4269-A765-D09748F4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919" y="714377"/>
            <a:ext cx="7950984" cy="1081705"/>
          </a:xfrm>
        </p:spPr>
        <p:txBody>
          <a:bodyPr/>
          <a:lstStyle/>
          <a:p>
            <a:pPr algn="ctr"/>
            <a:r>
              <a:rPr lang="pt-BR" dirty="0"/>
              <a:t>Oque são répteis?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93F5E-6580-46B2-B34C-EBD2E454F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8903" y="1796082"/>
            <a:ext cx="4872446" cy="39978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 -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Os </a:t>
            </a:r>
            <a:r>
              <a:rPr lang="pt-BR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répteis 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pertencem ao filo dos cordados que formam a classe </a:t>
            </a:r>
            <a:r>
              <a:rPr lang="pt-B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Reptilia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Provavelmente, esses </a:t>
            </a:r>
            <a:r>
              <a:rPr lang="pt-BR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animais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evoluíram de um grupo de anfíbios, há mais de 350 milhões de anos.</a:t>
            </a:r>
            <a:r>
              <a:rPr lang="pt-BR" dirty="0">
                <a:solidFill>
                  <a:srgbClr val="BDC1C6"/>
                </a:solidFill>
                <a:latin typeface="arial" panose="020B0604020202020204" pitchFamily="34" charset="0"/>
              </a:rPr>
              <a:t> 0 termo réptil  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vem do latim </a:t>
            </a:r>
            <a:r>
              <a:rPr lang="pt-B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reptilis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e </a:t>
            </a:r>
            <a:r>
              <a:rPr lang="pt-B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significa “que se arrasta”.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30461AE-12FD-4ECF-99F5-AC3AE5566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0653" y="1796082"/>
            <a:ext cx="4260204" cy="3553000"/>
          </a:xfrm>
        </p:spPr>
      </p:pic>
    </p:spTree>
    <p:extLst>
      <p:ext uri="{BB962C8B-B14F-4D97-AF65-F5344CB8AC3E}">
        <p14:creationId xmlns:p14="http://schemas.microsoft.com/office/powerpoint/2010/main" val="146952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B572A-E113-4086-9A84-E619C940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08" y="808056"/>
            <a:ext cx="7950984" cy="1081705"/>
          </a:xfrm>
        </p:spPr>
        <p:txBody>
          <a:bodyPr/>
          <a:lstStyle/>
          <a:p>
            <a:pPr algn="ctr"/>
            <a:r>
              <a:rPr lang="pt-BR" dirty="0" err="1"/>
              <a:t>Caracteristicas</a:t>
            </a:r>
            <a:r>
              <a:rPr lang="pt-BR" dirty="0"/>
              <a:t> dos repteis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AD5B8-57A0-49B4-857E-1D0157863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4107" y="2052114"/>
            <a:ext cx="4707723" cy="44401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-Os répteis são animais que possuem como características principais </a:t>
            </a:r>
            <a:r>
              <a:rPr lang="pt-BR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 corpo com poucas glândulas, impermeável e coberto por escamas e/ou placas ósseas; a presença de pulmões bastante eficientes; e ovos com casca e anexos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Tais características permitiram com que pudessem viver em ambiente terrestre sem muitos problemas.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2B2F34A-D4FF-4E7B-9CA0-ABAF61F422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171" y="2052114"/>
            <a:ext cx="4480560" cy="3826172"/>
          </a:xfrm>
        </p:spPr>
      </p:pic>
    </p:spTree>
    <p:extLst>
      <p:ext uri="{BB962C8B-B14F-4D97-AF65-F5344CB8AC3E}">
        <p14:creationId xmlns:p14="http://schemas.microsoft.com/office/powerpoint/2010/main" val="320225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A4138-A131-4601-B96B-4FEEAC7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08" y="752370"/>
            <a:ext cx="7950984" cy="1081705"/>
          </a:xfrm>
        </p:spPr>
        <p:txBody>
          <a:bodyPr/>
          <a:lstStyle/>
          <a:p>
            <a:pPr algn="ctr"/>
            <a:r>
              <a:rPr lang="pt-BR" dirty="0"/>
              <a:t>Classificações e fisiologia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56739-C0D6-4D86-819D-05C002076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2411" y="1834075"/>
            <a:ext cx="4763589" cy="421810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pt-BR" dirty="0">
                <a:solidFill>
                  <a:srgbClr val="BDC1C6"/>
                </a:solidFill>
                <a:latin typeface="arial" panose="020B0604020202020204" pitchFamily="34" charset="0"/>
              </a:rPr>
              <a:t>les 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podem ser divididos em quatro linhagens: </a:t>
            </a:r>
            <a:r>
              <a:rPr lang="pt-BR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Testudines</a:t>
            </a:r>
            <a:r>
              <a:rPr lang="pt-BR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(tartarugas e jabutis), </a:t>
            </a:r>
            <a:r>
              <a:rPr lang="pt-BR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Squamata</a:t>
            </a:r>
            <a:r>
              <a:rPr lang="pt-BR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(lagartos e serpentes), </a:t>
            </a:r>
            <a:r>
              <a:rPr lang="pt-BR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Crocodylia</a:t>
            </a:r>
            <a:r>
              <a:rPr lang="pt-BR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(crocodilos e jacarés) e </a:t>
            </a:r>
            <a:r>
              <a:rPr lang="pt-BR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Rhynchocephalia</a:t>
            </a:r>
            <a:r>
              <a:rPr lang="pt-BR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pt-BR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tuatara</a:t>
            </a:r>
            <a:r>
              <a:rPr lang="pt-BR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>
              <a:buFontTx/>
              <a:buChar char="-"/>
            </a:pPr>
            <a:r>
              <a:rPr lang="pt-BR" b="1" dirty="0">
                <a:solidFill>
                  <a:srgbClr val="BDC1C6"/>
                </a:solidFill>
                <a:latin typeface="arial" panose="020B0604020202020204" pitchFamily="34" charset="0"/>
              </a:rPr>
              <a:t>Fisiologia</a:t>
            </a:r>
            <a:r>
              <a:rPr lang="pt-BR" dirty="0">
                <a:solidFill>
                  <a:srgbClr val="BDC1C6"/>
                </a:solidFill>
                <a:latin typeface="arial" panose="020B0604020202020204" pitchFamily="34" charset="0"/>
              </a:rPr>
              <a:t>- 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 corpo dos </a:t>
            </a:r>
            <a:r>
              <a:rPr lang="pt-B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répteis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é formado por cabeça, pescoço, tronco e cauda. São todos </a:t>
            </a:r>
            <a:r>
              <a:rPr lang="pt-BR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ectotérmicos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/exotérmicos. Sendo sangue frio, sua temperatura corporal varia conforme às condições do meio externo. O metabolismo deles não regula sua própria temperatura.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364675D-E15F-4052-85AB-CF3C1C85FE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52116"/>
            <a:ext cx="5020491" cy="3512661"/>
          </a:xfrm>
        </p:spPr>
      </p:pic>
    </p:spTree>
    <p:extLst>
      <p:ext uri="{BB962C8B-B14F-4D97-AF65-F5344CB8AC3E}">
        <p14:creationId xmlns:p14="http://schemas.microsoft.com/office/powerpoint/2010/main" val="394762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E969E9-7660-4DE4-AA40-6BB0AD5D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11BF-6059-46F5-A63A-C4C3A513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Reprodução dos Répteis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4B993-0CEB-4895-9823-5FCF4E3BA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68" y="1887521"/>
            <a:ext cx="5164922" cy="4557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i="0" dirty="0">
                <a:effectLst/>
                <a:latin typeface="arial" panose="020B0604020202020204" pitchFamily="34" charset="0"/>
              </a:rPr>
              <a:t>os répteis se reproduzem sexualmente e a fecundação sempre é interna. Apenas algumas espécies de lagartos e uma família de serpentes se reproduzem mediante partenogénese, na qual a mãe não precisa de fecundação para criar.</a:t>
            </a:r>
          </a:p>
          <a:p>
            <a:pPr marL="0" indent="0">
              <a:buNone/>
            </a:pPr>
            <a:r>
              <a:rPr lang="pt-BR" sz="1800" b="1" i="0" dirty="0">
                <a:effectLst/>
                <a:latin typeface="Open Sans" panose="020B0606030504020204" pitchFamily="34" charset="0"/>
              </a:rPr>
              <a:t>tipos de reprodução em répteis:</a:t>
            </a:r>
            <a:endParaRPr lang="pt-BR" sz="1800" b="0" i="0" dirty="0"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1800" b="1" i="0" dirty="0">
                <a:effectLst/>
                <a:latin typeface="Open Sans" panose="020B0604020202020204" pitchFamily="34" charset="0"/>
              </a:rPr>
              <a:t>Ovíparos:</a:t>
            </a:r>
            <a:r>
              <a:rPr lang="pt-BR" sz="1800" b="0" i="0" dirty="0">
                <a:effectLst/>
                <a:latin typeface="Open Sans" panose="020B0604020202020204" pitchFamily="34" charset="0"/>
              </a:rPr>
              <a:t> põem ovos</a:t>
            </a:r>
          </a:p>
          <a:p>
            <a:pPr marL="0" indent="0" algn="l">
              <a:buNone/>
            </a:pPr>
            <a:r>
              <a:rPr lang="pt-BR" sz="1800" b="1" i="0" dirty="0">
                <a:effectLst/>
                <a:latin typeface="Open Sans" panose="020B0604020202020204" pitchFamily="34" charset="0"/>
              </a:rPr>
              <a:t>Vivíparos:</a:t>
            </a:r>
            <a:r>
              <a:rPr lang="pt-BR" sz="1800" b="0" i="0" dirty="0">
                <a:effectLst/>
                <a:latin typeface="Open Sans" panose="020B0604020202020204" pitchFamily="34" charset="0"/>
              </a:rPr>
              <a:t> não põem ovos</a:t>
            </a:r>
          </a:p>
          <a:p>
            <a:pPr marL="0" indent="0" algn="l">
              <a:buNone/>
            </a:pPr>
            <a:r>
              <a:rPr lang="pt-BR" sz="1800" b="1" i="0" dirty="0">
                <a:effectLst/>
                <a:latin typeface="Open Sans" panose="020B0604020202020204" pitchFamily="34" charset="0"/>
              </a:rPr>
              <a:t>Ovovivíparos:</a:t>
            </a:r>
            <a:r>
              <a:rPr lang="pt-BR" sz="1800" b="0" i="0" dirty="0">
                <a:effectLst/>
                <a:latin typeface="Open Sans" panose="020B0604020202020204" pitchFamily="34" charset="0"/>
              </a:rPr>
              <a:t> os ovos permanecem dentro do corpo até que as crias estão prestes a sair da casca.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7DD5AE0-B028-4263-AEF6-CE7EB62AF7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930" y="1887521"/>
            <a:ext cx="4144941" cy="1917193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90F5B1-10A9-4DD3-8DD4-A1988FB59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30" y="3804714"/>
            <a:ext cx="4144941" cy="19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5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304A7-AB54-4E7D-B37A-EF677031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32" y="638240"/>
            <a:ext cx="7958331" cy="681110"/>
          </a:xfrm>
        </p:spPr>
        <p:txBody>
          <a:bodyPr/>
          <a:lstStyle/>
          <a:p>
            <a:pPr algn="ctr"/>
            <a:r>
              <a:rPr lang="pt-BR" dirty="0" err="1"/>
              <a:t>Curiosidades:D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4FBD1-2CD0-46CF-90F0-18F6FE78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482177"/>
            <a:ext cx="9551235" cy="49970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3300" b="1" i="0" dirty="0">
                <a:effectLst/>
                <a:latin typeface="arial" panose="020B0604020202020204" pitchFamily="34" charset="0"/>
              </a:rPr>
              <a:t>1 –</a:t>
            </a:r>
            <a:r>
              <a:rPr lang="pt-BR" sz="3300" b="0" i="0" dirty="0">
                <a:effectLst/>
                <a:latin typeface="arial" panose="020B0604020202020204" pitchFamily="34" charset="0"/>
              </a:rPr>
              <a:t> Existem lagartos que soltam a cauda quando se sentem ameaçados.</a:t>
            </a:r>
            <a:endParaRPr lang="pt-BR" sz="33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300" b="1" dirty="0">
                <a:latin typeface="arial" panose="020B0604020202020204" pitchFamily="34" charset="0"/>
              </a:rPr>
              <a:t>2-</a:t>
            </a:r>
            <a:r>
              <a:rPr lang="pt-BR" sz="3300" b="0" i="0" dirty="0">
                <a:effectLst/>
                <a:latin typeface="arial" panose="020B0604020202020204" pitchFamily="34" charset="0"/>
              </a:rPr>
              <a:t>As serpentes não possuem ouvidos e são surdas, mas conseguem perceber a vibração do solo</a:t>
            </a:r>
            <a:endParaRPr lang="pt-BR" sz="33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300" b="1" dirty="0">
                <a:latin typeface="arial" panose="020B0604020202020204" pitchFamily="34" charset="0"/>
              </a:rPr>
              <a:t>3-</a:t>
            </a:r>
            <a:r>
              <a:rPr lang="pt-BR" sz="3300" b="0" i="0" dirty="0">
                <a:effectLst/>
                <a:latin typeface="arial" panose="020B0604020202020204" pitchFamily="34" charset="0"/>
              </a:rPr>
              <a:t>Algumas espécies de lagartos se assemelham muito a serpentes. Eles se locomovem rastejando por possuírem os membros locomotores atrofiados.</a:t>
            </a:r>
          </a:p>
          <a:p>
            <a:pPr marL="0" indent="0">
              <a:buNone/>
            </a:pPr>
            <a:r>
              <a:rPr lang="pt-BR" sz="3300" b="1" i="0" dirty="0">
                <a:effectLst/>
                <a:latin typeface="arial" panose="020B0604020202020204" pitchFamily="34" charset="0"/>
              </a:rPr>
              <a:t>4-</a:t>
            </a:r>
            <a:r>
              <a:rPr lang="pt-BR" sz="3300" dirty="0">
                <a:latin typeface="Mali"/>
              </a:rPr>
              <a:t>A</a:t>
            </a:r>
            <a:r>
              <a:rPr lang="pt-BR" sz="3300" b="0" i="0" dirty="0">
                <a:effectLst/>
                <a:latin typeface="Mali"/>
              </a:rPr>
              <a:t>s serpentes não fecham os olhos, pois não possuem pálpebras móveis. </a:t>
            </a:r>
          </a:p>
          <a:p>
            <a:pPr marL="0" indent="0">
              <a:buNone/>
            </a:pPr>
            <a:br>
              <a:rPr lang="pt-BR" sz="3300" dirty="0"/>
            </a:br>
            <a:r>
              <a:rPr lang="pt-BR" sz="3300" b="1" dirty="0">
                <a:latin typeface="Mali"/>
              </a:rPr>
              <a:t>5-</a:t>
            </a:r>
            <a:r>
              <a:rPr lang="pt-BR" sz="3300" b="0" i="0" dirty="0">
                <a:effectLst/>
                <a:latin typeface="Mali"/>
              </a:rPr>
              <a:t> O número de anéis do chocalho da cascavel indica o número de vezes que ela trocou de pele, e não a idade que ela tem.</a:t>
            </a:r>
          </a:p>
          <a:p>
            <a:pPr marL="0" indent="0">
              <a:buNone/>
            </a:pPr>
            <a:r>
              <a:rPr lang="pt-BR" sz="3300" dirty="0"/>
              <a:t>6-</a:t>
            </a:r>
            <a:r>
              <a:rPr lang="pt-BR" sz="3300" b="0" i="0" dirty="0">
                <a:effectLst/>
                <a:latin typeface="Mali"/>
              </a:rPr>
              <a:t>O veneno da jararaca e da cascavel são usados na fabricação de remédios, como antidepressivos e analgésicos.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12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FC1670-150A-4078-BC9B-7471639F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8D5CDD6-43C9-46B0-AA10-863F95023424}"/>
              </a:ext>
            </a:extLst>
          </p:cNvPr>
          <p:cNvSpPr txBox="1"/>
          <p:nvPr/>
        </p:nvSpPr>
        <p:spPr>
          <a:xfrm>
            <a:off x="4831709" y="3075057"/>
            <a:ext cx="2894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ACABOU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306DAB-2DC6-4D72-887D-C86EC2F94088}"/>
              </a:ext>
            </a:extLst>
          </p:cNvPr>
          <p:cNvSpPr txBox="1"/>
          <p:nvPr/>
        </p:nvSpPr>
        <p:spPr>
          <a:xfrm>
            <a:off x="2425763" y="5068388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Jorginho </a:t>
            </a:r>
            <a:r>
              <a:rPr lang="pt-BR" sz="3600" dirty="0" err="1">
                <a:solidFill>
                  <a:schemeClr val="bg1"/>
                </a:solidFill>
              </a:rPr>
              <a:t>embrasando</a:t>
            </a:r>
            <a:r>
              <a:rPr lang="pt-BR" sz="3600" dirty="0">
                <a:solidFill>
                  <a:schemeClr val="bg1"/>
                </a:solidFill>
              </a:rPr>
              <a:t> no fundo XD</a:t>
            </a:r>
          </a:p>
        </p:txBody>
      </p:sp>
    </p:spTree>
    <p:extLst>
      <p:ext uri="{BB962C8B-B14F-4D97-AF65-F5344CB8AC3E}">
        <p14:creationId xmlns:p14="http://schemas.microsoft.com/office/powerpoint/2010/main" val="24371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80</TotalTime>
  <Words>408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Arial</vt:lpstr>
      <vt:lpstr>Mali</vt:lpstr>
      <vt:lpstr>MS Shell Dlg 2</vt:lpstr>
      <vt:lpstr>Open Sans</vt:lpstr>
      <vt:lpstr>Wingdings</vt:lpstr>
      <vt:lpstr>Wingdings 3</vt:lpstr>
      <vt:lpstr>Madison</vt:lpstr>
      <vt:lpstr>Répteis </vt:lpstr>
      <vt:lpstr>Oque são répteis?</vt:lpstr>
      <vt:lpstr>Caracteristicas dos repteis</vt:lpstr>
      <vt:lpstr>Classificações e fisiologia</vt:lpstr>
      <vt:lpstr>Apresentação do PowerPoint</vt:lpstr>
      <vt:lpstr>Reprodução dos Répteis</vt:lpstr>
      <vt:lpstr>Curiosidades:D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Répteis</dc:title>
  <dc:creator>caio jose</dc:creator>
  <cp:lastModifiedBy>caio jose</cp:lastModifiedBy>
  <cp:revision>1</cp:revision>
  <dcterms:created xsi:type="dcterms:W3CDTF">2022-09-18T13:19:18Z</dcterms:created>
  <dcterms:modified xsi:type="dcterms:W3CDTF">2022-09-18T14:39:39Z</dcterms:modified>
</cp:coreProperties>
</file>