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>
        <p:scale>
          <a:sx n="110" d="100"/>
          <a:sy n="110" d="100"/>
        </p:scale>
        <p:origin x="-5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1125-9111-0B45-8E25-A64B28388BA2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EA42-E1CD-4A4A-888F-93C825A3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0" b="97667" l="10000" r="90000">
                        <a14:foregroundMark x1="51500" y1="47917" x2="51500" y2="47917"/>
                        <a14:foregroundMark x1="48750" y1="48333" x2="48750" y2="48333"/>
                        <a14:foregroundMark x1="50083" y1="52333" x2="50083" y2="52333"/>
                        <a14:foregroundMark x1="51500" y1="51083" x2="51500" y2="51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3206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605" r="100000">
                        <a14:foregroundMark x1="2605" y1="10417" x2="2605" y2="10417"/>
                        <a14:foregroundMark x1="7248" y1="52083" x2="7248" y2="52083"/>
                        <a14:foregroundMark x1="9513" y1="50000" x2="9513" y2="50000"/>
                        <a14:foregroundMark x1="18573" y1="52083" x2="18573" y2="52083"/>
                        <a14:foregroundMark x1="23896" y1="52083" x2="23896" y2="52083"/>
                        <a14:foregroundMark x1="32729" y1="39583" x2="32729" y2="39583"/>
                        <a14:foregroundMark x1="40430" y1="68750" x2="40430" y2="68750"/>
                        <a14:foregroundMark x1="44621" y1="64583" x2="44621" y2="64583"/>
                        <a14:foregroundMark x1="50510" y1="62500" x2="50510" y2="62500"/>
                        <a14:foregroundMark x1="60249" y1="62500" x2="60249" y2="62500"/>
                        <a14:foregroundMark x1="66251" y1="45833" x2="66251" y2="45833"/>
                        <a14:foregroundMark x1="78143" y1="50000" x2="78143" y2="50000"/>
                        <a14:foregroundMark x1="83805" y1="41667" x2="83805" y2="41667"/>
                        <a14:foregroundMark x1="29445" y1="68750" x2="29445" y2="68750"/>
                        <a14:foregroundMark x1="72140" y1="45833" x2="72140" y2="45833"/>
                        <a14:foregroundMark x1="91846" y1="56250" x2="91846" y2="56250"/>
                        <a14:foregroundMark x1="95470" y1="64583" x2="95470" y2="64583"/>
                        <a14:backgroundMark x1="52095" y1="29167" x2="52095" y2="29167"/>
                        <a14:backgroundMark x1="8381" y1="39583" x2="8381" y2="3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3426" y="1295399"/>
            <a:ext cx="8229600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4</cp:revision>
  <dcterms:created xsi:type="dcterms:W3CDTF">2016-10-11T15:52:23Z</dcterms:created>
  <dcterms:modified xsi:type="dcterms:W3CDTF">2016-10-11T17:57:40Z</dcterms:modified>
</cp:coreProperties>
</file>