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ED41-6325-A348-BE55-B8830495AB6A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100E-D762-A445-94EC-EC16E01B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212" y="0"/>
            <a:ext cx="9144000" cy="684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672" y="1013609"/>
            <a:ext cx="7779081" cy="4569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1013609"/>
            <a:ext cx="485775" cy="5000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8282" y="5921068"/>
            <a:ext cx="1749755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SCORE: 0</a:t>
            </a:r>
            <a:endParaRPr 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5460899" y="5921067"/>
            <a:ext cx="1697368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START</a:t>
            </a:r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4633432" y="198343"/>
            <a:ext cx="3277560" cy="646331"/>
          </a:xfrm>
          <a:prstGeom prst="rect">
            <a:avLst/>
          </a:prstGeom>
          <a:solidFill>
            <a:schemeClr val="bg1">
              <a:alpha val="56078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KILLER SQUARE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1129" y="5921066"/>
            <a:ext cx="1720624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LEVEL: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925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3</cp:revision>
  <dcterms:created xsi:type="dcterms:W3CDTF">2016-10-06T22:31:03Z</dcterms:created>
  <dcterms:modified xsi:type="dcterms:W3CDTF">2016-10-06T22:55:16Z</dcterms:modified>
</cp:coreProperties>
</file>