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89"/>
  </p:normalViewPr>
  <p:slideViewPr>
    <p:cSldViewPr snapToGrid="0" snapToObjects="1">
      <p:cViewPr varScale="1">
        <p:scale>
          <a:sx n="76" d="100"/>
          <a:sy n="7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5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E9D7-91B6-614A-BDB1-A7610F24BD96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DFED-3589-664E-ACE3-42904F34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5" b="10054"/>
          <a:stretch/>
        </p:blipFill>
        <p:spPr>
          <a:xfrm>
            <a:off x="1591733" y="778933"/>
            <a:ext cx="1005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266700"/>
            <a:ext cx="1005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r="4713"/>
          <a:stretch/>
        </p:blipFill>
        <p:spPr>
          <a:xfrm>
            <a:off x="1032933" y="783166"/>
            <a:ext cx="1005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r="3101"/>
          <a:stretch/>
        </p:blipFill>
        <p:spPr>
          <a:xfrm>
            <a:off x="1591733" y="563032"/>
            <a:ext cx="1005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2</cp:revision>
  <dcterms:created xsi:type="dcterms:W3CDTF">2016-12-21T17:35:23Z</dcterms:created>
  <dcterms:modified xsi:type="dcterms:W3CDTF">2016-12-21T17:51:33Z</dcterms:modified>
</cp:coreProperties>
</file>