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403"/>
    <a:srgbClr val="BA8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65"/>
  </p:normalViewPr>
  <p:slideViewPr>
    <p:cSldViewPr snapToGrid="0" snapToObjects="1">
      <p:cViewPr>
        <p:scale>
          <a:sx n="88" d="100"/>
          <a:sy n="88" d="100"/>
        </p:scale>
        <p:origin x="124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6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6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2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1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1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3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3AD58-3263-734D-AAA1-9560283B719D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5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1709" y="276843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1708" y="1409997"/>
            <a:ext cx="10747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9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9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6261" y="2844176"/>
            <a:ext cx="735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EEB403"/>
                </a:solidFill>
              </a:rPr>
              <a:t>Swap homegrown produce with your neighbors.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216479" y="3497221"/>
            <a:ext cx="3857625" cy="81438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6480" y="3719749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ENTER ZIP CODE HERE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4536" y="4681840"/>
            <a:ext cx="254151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SUBMIT </a:t>
            </a:r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8901113" y="658754"/>
            <a:ext cx="78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39338" y="6529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3480" y="65292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WELCOME ANDREW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39338" y="6529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43025" y="1364710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Showing results for 93010:</a:t>
            </a:r>
            <a:endParaRPr lang="en-US" sz="2400" b="1"/>
          </a:p>
        </p:txBody>
      </p:sp>
      <p:sp>
        <p:nvSpPr>
          <p:cNvPr id="9" name="TextBox 8"/>
          <p:cNvSpPr txBox="1"/>
          <p:nvPr/>
        </p:nvSpPr>
        <p:spPr>
          <a:xfrm>
            <a:off x="1343026" y="1995488"/>
            <a:ext cx="842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username	user rating	         summary			 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43025" y="2568834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agonzalez27	4.5/5 Stars/5 swaps	            I will swap oranges for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message user</a:t>
            </a:r>
          </a:p>
          <a:p>
            <a:r>
              <a:rPr lang="en-US" dirty="0" smtClean="0"/>
              <a:t>				           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squash. 			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3025" y="3577775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Kwood28		5/5 Stars/20 swaps	            I will swap strawberries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message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user</a:t>
            </a: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43025" y="4684446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mwong50	4.5/5 Stars/100 swaps        I will swap strawberries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message user</a:t>
            </a: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383" y="465647"/>
            <a:ext cx="45146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3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93164" y="6529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525442" y="1264588"/>
            <a:ext cx="17157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3200" u="sng" smtClean="0">
                <a:solidFill>
                  <a:schemeClr val="accent1">
                    <a:lumMod val="75000"/>
                  </a:schemeClr>
                </a:solidFill>
              </a:rPr>
              <a:t>ew post</a:t>
            </a:r>
            <a:endParaRPr lang="en-US" sz="32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9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3480" y="65292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WELCOME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39338" y="6529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43025" y="1422142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Showing results for 93010:</a:t>
            </a:r>
            <a:endParaRPr lang="en-US" sz="2400" b="1"/>
          </a:p>
        </p:txBody>
      </p:sp>
      <p:sp>
        <p:nvSpPr>
          <p:cNvPr id="9" name="TextBox 8"/>
          <p:cNvSpPr txBox="1"/>
          <p:nvPr/>
        </p:nvSpPr>
        <p:spPr>
          <a:xfrm>
            <a:off x="1343026" y="1995488"/>
            <a:ext cx="842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username	user rating	         summary			 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43025" y="2568834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agonzalez27	4.5/5 Stars/5 swaps	            I will swap oranges for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message user</a:t>
            </a:r>
          </a:p>
          <a:p>
            <a:r>
              <a:rPr lang="en-US" dirty="0" smtClean="0"/>
              <a:t>				           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squash. 			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3025" y="3577775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Kwood28		5/5 Stars/20 swaps	            I will swap strawberries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message user</a:t>
            </a: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43025" y="4684446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mwong50	4.5/5 Stars/100 swaps        I will swap strawberries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message user</a:t>
            </a: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383" y="465647"/>
            <a:ext cx="45146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3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60481" y="-385765"/>
            <a:ext cx="6029325" cy="8862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89330" y="87450"/>
            <a:ext cx="1571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en-US" sz="4000" smtClean="0"/>
              <a:t> </a:t>
            </a:r>
            <a:endParaRPr lang="en-US" sz="4000" dirty="0"/>
          </a:p>
        </p:txBody>
      </p:sp>
      <p:sp>
        <p:nvSpPr>
          <p:cNvPr id="16" name="Rectangle 15"/>
          <p:cNvSpPr/>
          <p:nvPr/>
        </p:nvSpPr>
        <p:spPr>
          <a:xfrm>
            <a:off x="4405600" y="922720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05600" y="1743530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4466" y="951645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4895" y="1763322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5967" y="3621177"/>
            <a:ext cx="2714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REGISTER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23" name="Rectangle 22"/>
          <p:cNvSpPr/>
          <p:nvPr/>
        </p:nvSpPr>
        <p:spPr>
          <a:xfrm>
            <a:off x="4456603" y="4466483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35171" y="5341347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56603" y="6095051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736040" y="2515120"/>
            <a:ext cx="254151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SUBMIT </a:t>
            </a:r>
            <a:endParaRPr lang="en-US" sz="2400"/>
          </a:p>
        </p:txBody>
      </p:sp>
      <p:sp>
        <p:nvSpPr>
          <p:cNvPr id="27" name="TextBox 26"/>
          <p:cNvSpPr txBox="1"/>
          <p:nvPr/>
        </p:nvSpPr>
        <p:spPr>
          <a:xfrm>
            <a:off x="4054466" y="4453613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11607" y="5331638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EMAIL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11607" y="6095051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36040" y="7565972"/>
            <a:ext cx="254151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SUBMIT </a:t>
            </a:r>
            <a:endParaRPr lang="en-US" sz="240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3285027" y="3527352"/>
            <a:ext cx="54435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189330" y="3027207"/>
            <a:ext cx="1848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Forgot password?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456603" y="6842577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077983" y="6916364"/>
            <a:ext cx="3857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PASSWORD CONFIRMATION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3480" y="65292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WELCOME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39338" y="6529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43025" y="1422142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Showing results for 93010:</a:t>
            </a:r>
            <a:endParaRPr 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1343026" y="1995488"/>
            <a:ext cx="842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username	user rating	         summary			 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3025" y="2568834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agonzalez27	4.5/5 Stars/5 swaps	            I will swap oranges for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message user</a:t>
            </a:r>
          </a:p>
          <a:p>
            <a:r>
              <a:rPr lang="en-US" dirty="0" smtClean="0"/>
              <a:t>				           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squash. 			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43025" y="3577775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Kwood28		5/5 Stars/20 swaps	            I will swap strawberries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message user</a:t>
            </a: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3025" y="4684446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mwong50	4.5/5 Stars/100 swaps        I will swap strawberries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message user</a:t>
            </a: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383" y="465647"/>
            <a:ext cx="45146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3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60481" y="-385765"/>
            <a:ext cx="6029325" cy="7243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25983" y="-118205"/>
            <a:ext cx="4498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solidFill>
                  <a:schemeClr val="accent1">
                    <a:lumMod val="75000"/>
                  </a:schemeClr>
                </a:solidFill>
              </a:rPr>
              <a:t>RULES OF PRODUSWAPPING</a:t>
            </a:r>
            <a:r>
              <a:rPr lang="en-US" sz="4000" smtClean="0"/>
              <a:t> </a:t>
            </a:r>
            <a:endParaRPr lang="en-US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4787144" y="5677779"/>
            <a:ext cx="254151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SUBMIT </a:t>
            </a:r>
            <a:endParaRPr lang="en-US" sz="2400"/>
          </a:p>
        </p:txBody>
      </p:sp>
      <p:sp>
        <p:nvSpPr>
          <p:cNvPr id="33" name="TextBox 32"/>
          <p:cNvSpPr txBox="1"/>
          <p:nvPr/>
        </p:nvSpPr>
        <p:spPr>
          <a:xfrm>
            <a:off x="3541486" y="1883807"/>
            <a:ext cx="4934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I will only swap produce I grew myself.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not use any potentially harmful chemicals on my produce. 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only swap high quality produce.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be kind in my messages and during swaps.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be honest and fair in my user &amp; produce reviews.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schedule swaps at well lit and open spaces (shopping centers, malls, etc</a:t>
            </a:r>
            <a:r>
              <a:rPr lang="en-US" dirty="0" smtClean="0"/>
              <a:t>..)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not exchange currency for produce.  I will only barter like for like.  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453833" y="5031922"/>
            <a:ext cx="435428" cy="4934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015931" y="5070417"/>
            <a:ext cx="493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on the box if you agree to abide </a:t>
            </a:r>
            <a:r>
              <a:rPr lang="en-US" smtClean="0"/>
              <a:t>by the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8166" y="247815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	</a:t>
            </a:r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3025" y="1073800"/>
            <a:ext cx="3943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Post by agonzalez27:</a:t>
            </a:r>
          </a:p>
          <a:p>
            <a:r>
              <a:rPr lang="en-US" sz="2400" dirty="0" smtClean="0"/>
              <a:t>4.5/5 Stars/5 swaps	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68740" y="2201292"/>
            <a:ext cx="878794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 will swap 10 oranges for 4 avocados, 3 tomatoes, or 2 squash.  I’m usually available to swap after 5:00pm and my preferred location is the old Albertsons parking lot off las </a:t>
            </a:r>
            <a:r>
              <a:rPr lang="en-US" dirty="0" err="1" smtClean="0"/>
              <a:t>Posas</a:t>
            </a:r>
            <a:r>
              <a:rPr lang="en-US" dirty="0" smtClean="0"/>
              <a:t> in front of SBUX.  Message me if </a:t>
            </a:r>
            <a:r>
              <a:rPr lang="en-US" dirty="0" err="1" smtClean="0"/>
              <a:t>your’re</a:t>
            </a:r>
            <a:r>
              <a:rPr lang="en-US" dirty="0" smtClean="0"/>
              <a:t> interested!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8740" y="4390962"/>
            <a:ext cx="149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essage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ser</a:t>
            </a:r>
          </a:p>
        </p:txBody>
      </p:sp>
    </p:spTree>
    <p:extLst>
      <p:ext uri="{BB962C8B-B14F-4D97-AF65-F5344CB8AC3E}">
        <p14:creationId xmlns:p14="http://schemas.microsoft.com/office/powerpoint/2010/main" val="120059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8166" y="247815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	</a:t>
            </a:r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8166" y="247815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	</a:t>
            </a:r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3025" y="1073800"/>
            <a:ext cx="3943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Post by agonzalez27:</a:t>
            </a:r>
          </a:p>
          <a:p>
            <a:r>
              <a:rPr lang="en-US" sz="2400" dirty="0" smtClean="0"/>
              <a:t>4.5/5 Stars/5 swaps	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68740" y="2201292"/>
            <a:ext cx="878794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 will swap 10 oranges for 4 avocados, 3 tomatoes, or 2 squash.  I’m usually available to swap after 5:00pm and my preferred location is the old Albertsons parking lot off las </a:t>
            </a:r>
            <a:r>
              <a:rPr lang="en-US" dirty="0" err="1" smtClean="0"/>
              <a:t>Posas</a:t>
            </a:r>
            <a:r>
              <a:rPr lang="en-US" dirty="0" smtClean="0"/>
              <a:t> in front of SBUX.  Message me if </a:t>
            </a:r>
            <a:r>
              <a:rPr lang="en-US" dirty="0" err="1" smtClean="0"/>
              <a:t>your’re</a:t>
            </a:r>
            <a:r>
              <a:rPr lang="en-US" dirty="0" smtClean="0"/>
              <a:t> interested!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8740" y="5539763"/>
            <a:ext cx="1527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Send Message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8740" y="4268939"/>
            <a:ext cx="878794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I’ve got 4 avocados!  Can we meet tonight at 5pm?</a:t>
            </a:r>
          </a:p>
          <a:p>
            <a:endParaRPr lang="en-US" dirty="0"/>
          </a:p>
          <a:p>
            <a:r>
              <a:rPr lang="en-US" dirty="0" smtClean="0"/>
              <a:t>Thanks!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0571" y="498294"/>
            <a:ext cx="5927292" cy="5297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6742" y="624113"/>
            <a:ext cx="4422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Rate Swap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427143" y="1854493"/>
            <a:ext cx="4499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Swapper was on time. 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Swapper was kind.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Produce was high quality.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 had an overall great experience with swapper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04080" y="1514475"/>
            <a:ext cx="493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True   False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3545490" y="1942911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H="1">
            <a:off x="4072009" y="1942911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H="1">
            <a:off x="3545490" y="2462460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H="1">
            <a:off x="4072009" y="2462460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3557613" y="3036073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H="1">
            <a:off x="4084132" y="3036073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3575068" y="3609686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flipH="1">
            <a:off x="4089464" y="3606769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029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324</Words>
  <Application>Microsoft Macintosh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Gonzalez</dc:creator>
  <cp:lastModifiedBy>Andrew Gonzalez</cp:lastModifiedBy>
  <cp:revision>25</cp:revision>
  <dcterms:created xsi:type="dcterms:W3CDTF">2016-10-27T15:24:03Z</dcterms:created>
  <dcterms:modified xsi:type="dcterms:W3CDTF">2016-10-28T02:29:29Z</dcterms:modified>
</cp:coreProperties>
</file>