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5" r:id="rId8"/>
    <p:sldId id="266" r:id="rId9"/>
    <p:sldId id="261" r:id="rId10"/>
    <p:sldId id="263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403"/>
    <a:srgbClr val="BA8C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570"/>
    <p:restoredTop sz="94665"/>
  </p:normalViewPr>
  <p:slideViewPr>
    <p:cSldViewPr snapToGrid="0" snapToObjects="1">
      <p:cViewPr>
        <p:scale>
          <a:sx n="88" d="100"/>
          <a:sy n="88" d="100"/>
        </p:scale>
        <p:origin x="-11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AD58-3263-734D-AAA1-9560283B719D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7681-48C7-E349-B714-7F4E2083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91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AD58-3263-734D-AAA1-9560283B719D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7681-48C7-E349-B714-7F4E2083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63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AD58-3263-734D-AAA1-9560283B719D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7681-48C7-E349-B714-7F4E2083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1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AD58-3263-734D-AAA1-9560283B719D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7681-48C7-E349-B714-7F4E2083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7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AD58-3263-734D-AAA1-9560283B719D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7681-48C7-E349-B714-7F4E2083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6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AD58-3263-734D-AAA1-9560283B719D}" type="datetimeFigureOut">
              <a:rPr lang="en-US" smtClean="0"/>
              <a:t>11/3/16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7681-48C7-E349-B714-7F4E2083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9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AD58-3263-734D-AAA1-9560283B719D}" type="datetimeFigureOut">
              <a:rPr lang="en-US" smtClean="0"/>
              <a:t>11/3/16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7681-48C7-E349-B714-7F4E2083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2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AD58-3263-734D-AAA1-9560283B719D}" type="datetimeFigureOut">
              <a:rPr lang="en-US" smtClean="0"/>
              <a:t>11/3/16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7681-48C7-E349-B714-7F4E2083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1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AD58-3263-734D-AAA1-9560283B719D}" type="datetimeFigureOut">
              <a:rPr lang="en-US" smtClean="0"/>
              <a:t>11/3/16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7681-48C7-E349-B714-7F4E2083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11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AD58-3263-734D-AAA1-9560283B719D}" type="datetimeFigureOut">
              <a:rPr lang="en-US" smtClean="0"/>
              <a:t>11/3/16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7681-48C7-E349-B714-7F4E2083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AD58-3263-734D-AAA1-9560283B719D}" type="datetimeFigureOut">
              <a:rPr lang="en-US" smtClean="0"/>
              <a:t>11/3/16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7681-48C7-E349-B714-7F4E2083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32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3AD58-3263-734D-AAA1-9560283B719D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77681-48C7-E349-B714-7F4E2083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58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1709" y="276843"/>
            <a:ext cx="10747169" cy="6181106"/>
          </a:xfrm>
          <a:prstGeom prst="rect">
            <a:avLst/>
          </a:prstGeom>
          <a:gradFill flip="none" rotWithShape="1">
            <a:gsLst>
              <a:gs pos="83000">
                <a:schemeClr val="bg1">
                  <a:lumMod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EB403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1708" y="1409997"/>
            <a:ext cx="1074716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sz="9600" b="0" cap="none" spc="0" dirty="0" err="1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roduswap.org</a:t>
            </a:r>
            <a:endParaRPr lang="en-US" sz="9600" b="0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66261" y="2844176"/>
            <a:ext cx="735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EEB403"/>
                </a:solidFill>
              </a:rPr>
              <a:t>Swap homegrown produce with your neighbors.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4216479" y="3497221"/>
            <a:ext cx="3857625" cy="81438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16480" y="3719749"/>
            <a:ext cx="3857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ENTER ZIP CODE HERE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74536" y="4681840"/>
            <a:ext cx="254151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SUBMIT </a:t>
            </a:r>
            <a:endParaRPr lang="en-US" sz="2400"/>
          </a:p>
        </p:txBody>
      </p:sp>
      <p:sp>
        <p:nvSpPr>
          <p:cNvPr id="12" name="TextBox 11"/>
          <p:cNvSpPr txBox="1"/>
          <p:nvPr/>
        </p:nvSpPr>
        <p:spPr>
          <a:xfrm>
            <a:off x="8901113" y="658754"/>
            <a:ext cx="78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LOGIN</a:t>
            </a:r>
            <a:r>
              <a:rPr lang="en-US" smtClean="0"/>
              <a:t>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939338" y="652926"/>
            <a:ext cx="94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ABOUT</a:t>
            </a:r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60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029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74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1257" y="1103086"/>
            <a:ext cx="3265714" cy="51398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u="sng" dirty="0" smtClean="0"/>
              <a:t>Users</a:t>
            </a:r>
            <a:endParaRPr lang="en-US" sz="3200" u="sng" dirty="0"/>
          </a:p>
          <a:p>
            <a:r>
              <a:rPr lang="en-US" sz="2400" dirty="0" smtClean="0"/>
              <a:t>ID </a:t>
            </a:r>
          </a:p>
          <a:p>
            <a:r>
              <a:rPr lang="en-US" sz="2400" dirty="0" err="1"/>
              <a:t>f</a:t>
            </a:r>
            <a:r>
              <a:rPr lang="en-US" sz="2400" dirty="0" err="1" smtClean="0"/>
              <a:t>irst_name</a:t>
            </a:r>
            <a:r>
              <a:rPr lang="en-US" sz="2400" dirty="0" smtClean="0"/>
              <a:t> </a:t>
            </a:r>
          </a:p>
          <a:p>
            <a:r>
              <a:rPr lang="en-US" sz="2400" dirty="0" err="1"/>
              <a:t>l</a:t>
            </a:r>
            <a:r>
              <a:rPr lang="en-US" sz="2400" dirty="0" err="1" smtClean="0"/>
              <a:t>ast_name</a:t>
            </a:r>
            <a:endParaRPr lang="en-US" sz="2400" dirty="0" smtClean="0"/>
          </a:p>
          <a:p>
            <a:r>
              <a:rPr lang="en-US" sz="2400" dirty="0" smtClean="0"/>
              <a:t>Email </a:t>
            </a:r>
          </a:p>
          <a:p>
            <a:r>
              <a:rPr lang="en-US" sz="2400" dirty="0" smtClean="0"/>
              <a:t>Password</a:t>
            </a:r>
          </a:p>
          <a:p>
            <a:r>
              <a:rPr lang="en-US" sz="2400" dirty="0" smtClean="0"/>
              <a:t>Zip Code</a:t>
            </a:r>
          </a:p>
          <a:p>
            <a:r>
              <a:rPr lang="en-US" sz="2400" dirty="0" smtClean="0"/>
              <a:t>Rules?</a:t>
            </a:r>
          </a:p>
          <a:p>
            <a:r>
              <a:rPr lang="en-US" sz="2400" dirty="0" smtClean="0"/>
              <a:t>username</a:t>
            </a:r>
          </a:p>
          <a:p>
            <a:endParaRPr lang="en-US" sz="2400" dirty="0"/>
          </a:p>
          <a:p>
            <a:r>
              <a:rPr lang="en-US" sz="2400" dirty="0" err="1"/>
              <a:t>h</a:t>
            </a:r>
            <a:r>
              <a:rPr lang="en-US" sz="2400" dirty="0" err="1" smtClean="0"/>
              <a:t>as_many</a:t>
            </a:r>
            <a:r>
              <a:rPr lang="en-US" sz="2400" dirty="0" smtClean="0"/>
              <a:t> :posts</a:t>
            </a:r>
          </a:p>
          <a:p>
            <a:endParaRPr lang="en-US" sz="2400" dirty="0"/>
          </a:p>
          <a:p>
            <a:r>
              <a:rPr lang="en-US" sz="2400" dirty="0" err="1"/>
              <a:t>h</a:t>
            </a:r>
            <a:r>
              <a:rPr lang="en-US" sz="2400" dirty="0" err="1" smtClean="0"/>
              <a:t>as_many</a:t>
            </a:r>
            <a:r>
              <a:rPr lang="en-US" sz="2400" dirty="0" smtClean="0"/>
              <a:t> :messages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69542" y="1103086"/>
            <a:ext cx="2634343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u="sng" dirty="0" smtClean="0"/>
              <a:t>Posts</a:t>
            </a:r>
            <a:endParaRPr lang="en-US" sz="3200" u="sng" dirty="0"/>
          </a:p>
          <a:p>
            <a:r>
              <a:rPr lang="en-US" sz="2400" dirty="0" smtClean="0"/>
              <a:t>ID </a:t>
            </a:r>
          </a:p>
          <a:p>
            <a:r>
              <a:rPr lang="en-US" sz="2400" dirty="0" err="1" smtClean="0"/>
              <a:t>User_ID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Content</a:t>
            </a:r>
          </a:p>
          <a:p>
            <a:r>
              <a:rPr lang="en-US" sz="2400" dirty="0" smtClean="0"/>
              <a:t>Summary</a:t>
            </a:r>
          </a:p>
          <a:p>
            <a:endParaRPr lang="en-US" sz="2400" dirty="0"/>
          </a:p>
          <a:p>
            <a:r>
              <a:rPr lang="en-US" sz="2000" dirty="0" err="1"/>
              <a:t>b</a:t>
            </a:r>
            <a:r>
              <a:rPr lang="en-US" sz="2000" dirty="0" err="1" smtClean="0"/>
              <a:t>elongs_to</a:t>
            </a:r>
            <a:r>
              <a:rPr lang="en-US" sz="2000" dirty="0" smtClean="0"/>
              <a:t> :user 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526971" y="2177143"/>
            <a:ext cx="1342571" cy="145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426857" y="1915886"/>
            <a:ext cx="442685" cy="246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5" idx="1"/>
          </p:cNvCxnSpPr>
          <p:nvPr/>
        </p:nvCxnSpPr>
        <p:spPr>
          <a:xfrm>
            <a:off x="4426857" y="2191657"/>
            <a:ext cx="442685" cy="342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664856" y="2037885"/>
            <a:ext cx="0" cy="3019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463971" y="2339792"/>
            <a:ext cx="1342571" cy="145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8363857" y="2078535"/>
            <a:ext cx="442685" cy="246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21" idx="1"/>
          </p:cNvCxnSpPr>
          <p:nvPr/>
        </p:nvCxnSpPr>
        <p:spPr>
          <a:xfrm>
            <a:off x="8363857" y="2354306"/>
            <a:ext cx="442685" cy="342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601856" y="2200534"/>
            <a:ext cx="0" cy="3019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708571" y="979975"/>
            <a:ext cx="2540000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u="sng" dirty="0" smtClean="0"/>
              <a:t>Messages</a:t>
            </a:r>
            <a:endParaRPr lang="en-US" sz="3200" u="sng" dirty="0"/>
          </a:p>
          <a:p>
            <a:r>
              <a:rPr lang="en-US" sz="2400" dirty="0" smtClean="0"/>
              <a:t>ID</a:t>
            </a:r>
          </a:p>
          <a:p>
            <a:r>
              <a:rPr lang="en-US" sz="2400" dirty="0" err="1" smtClean="0"/>
              <a:t>User_ID</a:t>
            </a:r>
            <a:r>
              <a:rPr lang="en-US" sz="2400" dirty="0" smtClean="0"/>
              <a:t> </a:t>
            </a:r>
          </a:p>
          <a:p>
            <a:r>
              <a:rPr lang="en-US" sz="2400" dirty="0" err="1" smtClean="0"/>
              <a:t>Post_ID</a:t>
            </a:r>
            <a:endParaRPr lang="en-US" sz="2400" dirty="0" smtClean="0"/>
          </a:p>
          <a:p>
            <a:r>
              <a:rPr lang="en-US" sz="2400" dirty="0" smtClean="0"/>
              <a:t>Content </a:t>
            </a:r>
          </a:p>
          <a:p>
            <a:r>
              <a:rPr lang="en-US" sz="2400" dirty="0" err="1" smtClean="0"/>
              <a:t>Recipient_ID:int</a:t>
            </a:r>
            <a:endParaRPr lang="en-US" sz="2400" dirty="0" smtClean="0"/>
          </a:p>
          <a:p>
            <a:endParaRPr lang="en-US" sz="1600" dirty="0" smtClean="0"/>
          </a:p>
          <a:p>
            <a:r>
              <a:rPr lang="en-US" sz="2000" dirty="0" err="1"/>
              <a:t>b</a:t>
            </a:r>
            <a:r>
              <a:rPr lang="en-US" sz="2000" dirty="0" err="1" smtClean="0"/>
              <a:t>elongs_to</a:t>
            </a:r>
            <a:r>
              <a:rPr lang="en-US" sz="2000" dirty="0" smtClean="0"/>
              <a:t> :post</a:t>
            </a:r>
          </a:p>
          <a:p>
            <a:r>
              <a:rPr lang="en-US" sz="2000" dirty="0" err="1"/>
              <a:t>b</a:t>
            </a:r>
            <a:r>
              <a:rPr lang="en-US" sz="2000" dirty="0" err="1" smtClean="0"/>
              <a:t>elongs_to</a:t>
            </a:r>
            <a:r>
              <a:rPr lang="en-US" sz="2000" dirty="0" smtClean="0"/>
              <a:t> :user</a:t>
            </a:r>
          </a:p>
        </p:txBody>
      </p:sp>
      <p:sp>
        <p:nvSpPr>
          <p:cNvPr id="26" name="Freeform 25"/>
          <p:cNvSpPr/>
          <p:nvPr/>
        </p:nvSpPr>
        <p:spPr>
          <a:xfrm>
            <a:off x="1741714" y="566057"/>
            <a:ext cx="8636000" cy="537029"/>
          </a:xfrm>
          <a:custGeom>
            <a:avLst/>
            <a:gdLst>
              <a:gd name="connsiteX0" fmla="*/ 0 w 8636000"/>
              <a:gd name="connsiteY0" fmla="*/ 537029 h 537029"/>
              <a:gd name="connsiteX1" fmla="*/ 1364343 w 8636000"/>
              <a:gd name="connsiteY1" fmla="*/ 116114 h 537029"/>
              <a:gd name="connsiteX2" fmla="*/ 3468915 w 8636000"/>
              <a:gd name="connsiteY2" fmla="*/ 0 h 537029"/>
              <a:gd name="connsiteX3" fmla="*/ 6037943 w 8636000"/>
              <a:gd name="connsiteY3" fmla="*/ 29029 h 537029"/>
              <a:gd name="connsiteX4" fmla="*/ 7968343 w 8636000"/>
              <a:gd name="connsiteY4" fmla="*/ 188686 h 537029"/>
              <a:gd name="connsiteX5" fmla="*/ 8636000 w 8636000"/>
              <a:gd name="connsiteY5" fmla="*/ 420914 h 537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36000" h="537029">
                <a:moveTo>
                  <a:pt x="0" y="537029"/>
                </a:moveTo>
                <a:cubicBezTo>
                  <a:pt x="393095" y="371324"/>
                  <a:pt x="786191" y="205619"/>
                  <a:pt x="1364343" y="116114"/>
                </a:cubicBezTo>
                <a:cubicBezTo>
                  <a:pt x="1942495" y="26609"/>
                  <a:pt x="3468915" y="0"/>
                  <a:pt x="3468915" y="0"/>
                </a:cubicBezTo>
                <a:lnTo>
                  <a:pt x="6037943" y="29029"/>
                </a:lnTo>
                <a:cubicBezTo>
                  <a:pt x="6787848" y="60477"/>
                  <a:pt x="7535334" y="123372"/>
                  <a:pt x="7968343" y="188686"/>
                </a:cubicBezTo>
                <a:cubicBezTo>
                  <a:pt x="8401352" y="254000"/>
                  <a:pt x="8636000" y="420914"/>
                  <a:pt x="8636000" y="42091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2148115" y="711461"/>
            <a:ext cx="304800" cy="2685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6" idx="4"/>
          </p:cNvCxnSpPr>
          <p:nvPr/>
        </p:nvCxnSpPr>
        <p:spPr>
          <a:xfrm>
            <a:off x="9710057" y="754743"/>
            <a:ext cx="239486" cy="225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782628" y="747748"/>
            <a:ext cx="1204686" cy="2322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3526971" y="4390588"/>
            <a:ext cx="3164114" cy="537029"/>
            <a:chOff x="1074057" y="5633001"/>
            <a:chExt cx="9245600" cy="537029"/>
          </a:xfrm>
        </p:grpSpPr>
        <p:sp>
          <p:nvSpPr>
            <p:cNvPr id="22" name="Freeform 21"/>
            <p:cNvSpPr/>
            <p:nvPr/>
          </p:nvSpPr>
          <p:spPr>
            <a:xfrm>
              <a:off x="1074057" y="5633001"/>
              <a:ext cx="8636000" cy="537029"/>
            </a:xfrm>
            <a:custGeom>
              <a:avLst/>
              <a:gdLst>
                <a:gd name="connsiteX0" fmla="*/ 0 w 8636000"/>
                <a:gd name="connsiteY0" fmla="*/ 537029 h 537029"/>
                <a:gd name="connsiteX1" fmla="*/ 1364343 w 8636000"/>
                <a:gd name="connsiteY1" fmla="*/ 116114 h 537029"/>
                <a:gd name="connsiteX2" fmla="*/ 3468915 w 8636000"/>
                <a:gd name="connsiteY2" fmla="*/ 0 h 537029"/>
                <a:gd name="connsiteX3" fmla="*/ 6037943 w 8636000"/>
                <a:gd name="connsiteY3" fmla="*/ 29029 h 537029"/>
                <a:gd name="connsiteX4" fmla="*/ 7968343 w 8636000"/>
                <a:gd name="connsiteY4" fmla="*/ 188686 h 537029"/>
                <a:gd name="connsiteX5" fmla="*/ 8636000 w 8636000"/>
                <a:gd name="connsiteY5" fmla="*/ 420914 h 537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36000" h="537029">
                  <a:moveTo>
                    <a:pt x="0" y="537029"/>
                  </a:moveTo>
                  <a:cubicBezTo>
                    <a:pt x="393095" y="371324"/>
                    <a:pt x="786191" y="205619"/>
                    <a:pt x="1364343" y="116114"/>
                  </a:cubicBezTo>
                  <a:cubicBezTo>
                    <a:pt x="1942495" y="26609"/>
                    <a:pt x="3468915" y="0"/>
                    <a:pt x="3468915" y="0"/>
                  </a:cubicBezTo>
                  <a:lnTo>
                    <a:pt x="6037943" y="29029"/>
                  </a:lnTo>
                  <a:cubicBezTo>
                    <a:pt x="6787848" y="60477"/>
                    <a:pt x="7535334" y="123372"/>
                    <a:pt x="7968343" y="188686"/>
                  </a:cubicBezTo>
                  <a:cubicBezTo>
                    <a:pt x="8401352" y="254000"/>
                    <a:pt x="8636000" y="420914"/>
                    <a:pt x="8636000" y="42091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1480458" y="5778405"/>
              <a:ext cx="304800" cy="2685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9042400" y="5821687"/>
              <a:ext cx="239486" cy="2252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9114971" y="5814692"/>
              <a:ext cx="1204686" cy="2322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 rot="8469151">
            <a:off x="7126514" y="5325000"/>
            <a:ext cx="3164114" cy="537029"/>
            <a:chOff x="1074057" y="5633001"/>
            <a:chExt cx="9245600" cy="537029"/>
          </a:xfrm>
        </p:grpSpPr>
        <p:sp>
          <p:nvSpPr>
            <p:cNvPr id="29" name="Freeform 28"/>
            <p:cNvSpPr/>
            <p:nvPr/>
          </p:nvSpPr>
          <p:spPr>
            <a:xfrm>
              <a:off x="1074057" y="5633001"/>
              <a:ext cx="8636000" cy="537029"/>
            </a:xfrm>
            <a:custGeom>
              <a:avLst/>
              <a:gdLst>
                <a:gd name="connsiteX0" fmla="*/ 0 w 8636000"/>
                <a:gd name="connsiteY0" fmla="*/ 537029 h 537029"/>
                <a:gd name="connsiteX1" fmla="*/ 1364343 w 8636000"/>
                <a:gd name="connsiteY1" fmla="*/ 116114 h 537029"/>
                <a:gd name="connsiteX2" fmla="*/ 3468915 w 8636000"/>
                <a:gd name="connsiteY2" fmla="*/ 0 h 537029"/>
                <a:gd name="connsiteX3" fmla="*/ 6037943 w 8636000"/>
                <a:gd name="connsiteY3" fmla="*/ 29029 h 537029"/>
                <a:gd name="connsiteX4" fmla="*/ 7968343 w 8636000"/>
                <a:gd name="connsiteY4" fmla="*/ 188686 h 537029"/>
                <a:gd name="connsiteX5" fmla="*/ 8636000 w 8636000"/>
                <a:gd name="connsiteY5" fmla="*/ 420914 h 537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36000" h="537029">
                  <a:moveTo>
                    <a:pt x="0" y="537029"/>
                  </a:moveTo>
                  <a:cubicBezTo>
                    <a:pt x="393095" y="371324"/>
                    <a:pt x="786191" y="205619"/>
                    <a:pt x="1364343" y="116114"/>
                  </a:cubicBezTo>
                  <a:cubicBezTo>
                    <a:pt x="1942495" y="26609"/>
                    <a:pt x="3468915" y="0"/>
                    <a:pt x="3468915" y="0"/>
                  </a:cubicBezTo>
                  <a:lnTo>
                    <a:pt x="6037943" y="29029"/>
                  </a:lnTo>
                  <a:cubicBezTo>
                    <a:pt x="6787848" y="60477"/>
                    <a:pt x="7535334" y="123372"/>
                    <a:pt x="7968343" y="188686"/>
                  </a:cubicBezTo>
                  <a:cubicBezTo>
                    <a:pt x="8401352" y="254000"/>
                    <a:pt x="8636000" y="420914"/>
                    <a:pt x="8636000" y="42091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1480458" y="5778405"/>
              <a:ext cx="304800" cy="2685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9042400" y="5821687"/>
              <a:ext cx="239486" cy="2252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9114971" y="5814692"/>
              <a:ext cx="1204686" cy="2322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4967513" y="4850780"/>
            <a:ext cx="2634343" cy="31700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u="sng" dirty="0" smtClean="0"/>
              <a:t>Replies</a:t>
            </a:r>
            <a:endParaRPr lang="en-US" sz="3200" u="sng" dirty="0"/>
          </a:p>
          <a:p>
            <a:r>
              <a:rPr lang="en-US" sz="2400" dirty="0" smtClean="0"/>
              <a:t>ID </a:t>
            </a:r>
          </a:p>
          <a:p>
            <a:r>
              <a:rPr lang="en-US" sz="2400" dirty="0" err="1" smtClean="0"/>
              <a:t>User_ID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r>
              <a:rPr lang="en-US" sz="2400" dirty="0" err="1" smtClean="0"/>
              <a:t>Message_ID</a:t>
            </a:r>
            <a:endParaRPr lang="en-US" sz="2400" dirty="0" smtClean="0"/>
          </a:p>
          <a:p>
            <a:r>
              <a:rPr lang="en-US" sz="2400" dirty="0" smtClean="0"/>
              <a:t>Content</a:t>
            </a:r>
          </a:p>
          <a:p>
            <a:endParaRPr lang="en-US" sz="2400" dirty="0"/>
          </a:p>
          <a:p>
            <a:r>
              <a:rPr lang="en-US" sz="2000" dirty="0" err="1"/>
              <a:t>b</a:t>
            </a:r>
            <a:r>
              <a:rPr lang="en-US" sz="2000" dirty="0" err="1" smtClean="0"/>
              <a:t>elongs_to</a:t>
            </a:r>
            <a:r>
              <a:rPr lang="en-US" sz="2000" dirty="0" smtClean="0"/>
              <a:t> </a:t>
            </a:r>
            <a:r>
              <a:rPr lang="en-US" sz="2000" dirty="0" smtClean="0"/>
              <a:t>:</a:t>
            </a:r>
            <a:r>
              <a:rPr lang="en-US" sz="2000" dirty="0" smtClean="0"/>
              <a:t>message</a:t>
            </a:r>
          </a:p>
          <a:p>
            <a:r>
              <a:rPr lang="en-US" sz="2000" dirty="0" err="1" smtClean="0"/>
              <a:t>Belongs_to</a:t>
            </a:r>
            <a:r>
              <a:rPr lang="en-US" sz="2000" dirty="0" smtClean="0"/>
              <a:t> :user 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63773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1256" y="1103086"/>
            <a:ext cx="8476343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u="sng" dirty="0" smtClean="0"/>
              <a:t>Routes</a:t>
            </a:r>
          </a:p>
          <a:p>
            <a:r>
              <a:rPr lang="en-US" sz="4000" dirty="0" smtClean="0"/>
              <a:t>resources :users do </a:t>
            </a:r>
          </a:p>
          <a:p>
            <a:r>
              <a:rPr lang="en-US" sz="4000" dirty="0"/>
              <a:t>	</a:t>
            </a:r>
            <a:r>
              <a:rPr lang="en-US" sz="4000" dirty="0" smtClean="0"/>
              <a:t>resources :posts do </a:t>
            </a:r>
          </a:p>
          <a:p>
            <a:r>
              <a:rPr lang="en-US" sz="4000" dirty="0"/>
              <a:t>	</a:t>
            </a:r>
            <a:r>
              <a:rPr lang="en-US" sz="4000" dirty="0" smtClean="0"/>
              <a:t>	resources :messages</a:t>
            </a:r>
          </a:p>
          <a:p>
            <a:r>
              <a:rPr lang="en-US" sz="4000" dirty="0" smtClean="0"/>
              <a:t>end </a:t>
            </a:r>
          </a:p>
          <a:p>
            <a:r>
              <a:rPr lang="en-US" sz="4000" dirty="0"/>
              <a:t>	</a:t>
            </a:r>
            <a:r>
              <a:rPr lang="en-US" sz="4000" dirty="0" smtClean="0"/>
              <a:t>end </a:t>
            </a:r>
          </a:p>
          <a:p>
            <a:r>
              <a:rPr lang="en-US" sz="4000" dirty="0"/>
              <a:t>	</a:t>
            </a:r>
            <a:r>
              <a:rPr lang="en-US" sz="4000" dirty="0" smtClean="0"/>
              <a:t>	end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7615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4256" y="291130"/>
            <a:ext cx="10747169" cy="6181106"/>
          </a:xfrm>
          <a:prstGeom prst="rect">
            <a:avLst/>
          </a:prstGeom>
          <a:gradFill flip="none" rotWithShape="1">
            <a:gsLst>
              <a:gs pos="83000">
                <a:schemeClr val="bg1">
                  <a:lumMod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EB40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93480" y="652926"/>
            <a:ext cx="212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WELCOME ANDREW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2981" y="653626"/>
            <a:ext cx="94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smtClean="0">
                <a:solidFill>
                  <a:schemeClr val="accent1">
                    <a:lumMod val="75000"/>
                  </a:schemeClr>
                </a:solidFill>
              </a:rPr>
              <a:t>ABOUT</a:t>
            </a:r>
            <a:r>
              <a:rPr lang="en-US" u="sng" smtClean="0"/>
              <a:t> </a:t>
            </a:r>
            <a:endParaRPr lang="en-US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1343026" y="2692539"/>
            <a:ext cx="842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username	post date	         summary			 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343025" y="3265885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agonzalez27	10/25/2016	            I will swap oranges for           	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view post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endParaRPr lang="en-US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				            avocados, tomatoes, </a:t>
            </a:r>
          </a:p>
          <a:p>
            <a:r>
              <a:rPr lang="en-US" dirty="0"/>
              <a:t>	</a:t>
            </a:r>
            <a:r>
              <a:rPr lang="en-US" dirty="0" smtClean="0"/>
              <a:t>			            or squash. 			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43025" y="4274826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Kwood28		10/25/2016	            I will swap strawberries         	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view post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endParaRPr lang="en-US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				            for avocados, tomatoes, </a:t>
            </a:r>
          </a:p>
          <a:p>
            <a:r>
              <a:rPr lang="en-US" dirty="0"/>
              <a:t>	</a:t>
            </a:r>
            <a:r>
              <a:rPr lang="en-US" dirty="0" smtClean="0"/>
              <a:t>			            or oranges. 			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43025" y="5381497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mwong50	10/24/2016	            I will swap strawberries           	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view post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endParaRPr lang="en-US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				            for avocados, tomatoes, </a:t>
            </a:r>
          </a:p>
          <a:p>
            <a:r>
              <a:rPr lang="en-US" dirty="0"/>
              <a:t>	</a:t>
            </a:r>
            <a:r>
              <a:rPr lang="en-US" dirty="0" smtClean="0"/>
              <a:t>			            or oranges. 			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57383" y="465647"/>
            <a:ext cx="451466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sz="3600" b="0" cap="none" spc="0" dirty="0" err="1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roduswap.org</a:t>
            </a:r>
            <a:endParaRPr lang="en-US" sz="3600" b="0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3145" y="639112"/>
            <a:ext cx="94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HOME</a:t>
            </a:r>
            <a:r>
              <a:rPr lang="en-US" u="sng" dirty="0" smtClean="0"/>
              <a:t> </a:t>
            </a:r>
            <a:endParaRPr lang="en-US" u="sng" dirty="0"/>
          </a:p>
        </p:txBody>
      </p:sp>
      <p:sp>
        <p:nvSpPr>
          <p:cNvPr id="2" name="Rectangle 1"/>
          <p:cNvSpPr/>
          <p:nvPr/>
        </p:nvSpPr>
        <p:spPr>
          <a:xfrm>
            <a:off x="1952616" y="1298196"/>
            <a:ext cx="15242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</a:rPr>
              <a:t>ew post</a:t>
            </a:r>
            <a:endParaRPr lang="en-US" sz="28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00811" y="1298196"/>
            <a:ext cx="14854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</a:rPr>
              <a:t>y posts</a:t>
            </a:r>
            <a:endParaRPr lang="en-US" sz="28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90718" y="641012"/>
            <a:ext cx="1310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smtClean="0">
                <a:solidFill>
                  <a:schemeClr val="accent1">
                    <a:lumMod val="75000"/>
                  </a:schemeClr>
                </a:solidFill>
              </a:rPr>
              <a:t>MY PROFILE</a:t>
            </a:r>
            <a:r>
              <a:rPr lang="en-US" u="sng" smtClean="0"/>
              <a:t> </a:t>
            </a:r>
            <a:endParaRPr lang="en-US" u="sng" dirty="0"/>
          </a:p>
        </p:txBody>
      </p:sp>
      <p:sp>
        <p:nvSpPr>
          <p:cNvPr id="20" name="Rectangle 19"/>
          <p:cNvSpPr/>
          <p:nvPr/>
        </p:nvSpPr>
        <p:spPr>
          <a:xfrm>
            <a:off x="8165016" y="1309737"/>
            <a:ext cx="21117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</a:rPr>
              <a:t>y messages</a:t>
            </a:r>
            <a:endParaRPr lang="en-US" sz="28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229245" y="2105253"/>
            <a:ext cx="22029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sz="2400" u="sng" dirty="0" smtClean="0">
                <a:solidFill>
                  <a:schemeClr val="accent1">
                    <a:lumMod val="75000"/>
                  </a:schemeClr>
                </a:solidFill>
              </a:rPr>
              <a:t>osts for 93010:</a:t>
            </a:r>
            <a:endParaRPr lang="en-US" sz="24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99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4256" y="291130"/>
            <a:ext cx="10747169" cy="6181106"/>
          </a:xfrm>
          <a:prstGeom prst="rect">
            <a:avLst/>
          </a:prstGeom>
          <a:gradFill flip="none" rotWithShape="1">
            <a:gsLst>
              <a:gs pos="83000">
                <a:schemeClr val="bg1">
                  <a:lumMod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EB40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93480" y="652926"/>
            <a:ext cx="212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WELCOME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39338" y="652926"/>
            <a:ext cx="94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ABOUT</a:t>
            </a:r>
            <a:r>
              <a:rPr lang="en-US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43025" y="1422142"/>
            <a:ext cx="3943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Showing results for 93010:</a:t>
            </a:r>
            <a:endParaRPr lang="en-US" sz="2400" b="1"/>
          </a:p>
        </p:txBody>
      </p:sp>
      <p:sp>
        <p:nvSpPr>
          <p:cNvPr id="9" name="TextBox 8"/>
          <p:cNvSpPr txBox="1"/>
          <p:nvPr/>
        </p:nvSpPr>
        <p:spPr>
          <a:xfrm>
            <a:off x="1343026" y="1995488"/>
            <a:ext cx="842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username	user rating	         summary			 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343025" y="2568834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agonzalez27	4.5/5 Stars/5 swaps	            I will swap oranges for           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view post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endParaRPr lang="en-US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				            avocados, tomatoes, </a:t>
            </a:r>
          </a:p>
          <a:p>
            <a:r>
              <a:rPr lang="en-US" dirty="0"/>
              <a:t>	</a:t>
            </a:r>
            <a:r>
              <a:rPr lang="en-US" dirty="0" smtClean="0"/>
              <a:t>			            or squash. 			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43025" y="3577775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Kwood28		5/5 Stars/20 swaps	            I will swap strawberries           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view post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endParaRPr lang="en-US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				            for avocados, tomatoes, </a:t>
            </a:r>
          </a:p>
          <a:p>
            <a:r>
              <a:rPr lang="en-US" dirty="0"/>
              <a:t>	</a:t>
            </a:r>
            <a:r>
              <a:rPr lang="en-US" dirty="0" smtClean="0"/>
              <a:t>			            or oranges. 			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43025" y="4684446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mwong50	4.5/5 Stars/100 swaps        I will swap strawberries           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view post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endParaRPr lang="en-US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				            for avocados, tomatoes, </a:t>
            </a:r>
          </a:p>
          <a:p>
            <a:r>
              <a:rPr lang="en-US" dirty="0"/>
              <a:t>	</a:t>
            </a:r>
            <a:r>
              <a:rPr lang="en-US" dirty="0" smtClean="0"/>
              <a:t>			            or oranges. 			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7383" y="465647"/>
            <a:ext cx="451466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sz="3600" b="0" cap="none" spc="0" dirty="0" err="1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roduswap.org</a:t>
            </a:r>
            <a:endParaRPr lang="en-US" sz="3600" b="0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60481" y="-385765"/>
            <a:ext cx="6029325" cy="88621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189330" y="87450"/>
            <a:ext cx="1571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mtClean="0">
                <a:solidFill>
                  <a:schemeClr val="accent1">
                    <a:lumMod val="75000"/>
                  </a:schemeClr>
                </a:solidFill>
              </a:rPr>
              <a:t>LOGIN</a:t>
            </a:r>
            <a:r>
              <a:rPr lang="en-US" sz="4000" smtClean="0"/>
              <a:t> </a:t>
            </a:r>
            <a:endParaRPr lang="en-US" sz="4000" dirty="0"/>
          </a:p>
        </p:txBody>
      </p:sp>
      <p:sp>
        <p:nvSpPr>
          <p:cNvPr id="16" name="Rectangle 15"/>
          <p:cNvSpPr/>
          <p:nvPr/>
        </p:nvSpPr>
        <p:spPr>
          <a:xfrm>
            <a:off x="4405600" y="922720"/>
            <a:ext cx="3100387" cy="5795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405600" y="1743530"/>
            <a:ext cx="3100387" cy="5795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054466" y="951645"/>
            <a:ext cx="3857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solidFill>
                  <a:schemeClr val="bg2">
                    <a:lumMod val="75000"/>
                  </a:schemeClr>
                </a:solidFill>
              </a:rPr>
              <a:t>USERNAME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24895" y="1763322"/>
            <a:ext cx="3857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PASSWORD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25967" y="3621177"/>
            <a:ext cx="2714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REGISTER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23" name="Rectangle 22"/>
          <p:cNvSpPr/>
          <p:nvPr/>
        </p:nvSpPr>
        <p:spPr>
          <a:xfrm>
            <a:off x="4456603" y="4466483"/>
            <a:ext cx="3100387" cy="5795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435171" y="5341347"/>
            <a:ext cx="3100387" cy="5795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456603" y="6095051"/>
            <a:ext cx="3100387" cy="5795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736040" y="2515120"/>
            <a:ext cx="254151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SUBMIT </a:t>
            </a:r>
            <a:endParaRPr lang="en-US" sz="2400"/>
          </a:p>
        </p:txBody>
      </p:sp>
      <p:sp>
        <p:nvSpPr>
          <p:cNvPr id="27" name="TextBox 26"/>
          <p:cNvSpPr txBox="1"/>
          <p:nvPr/>
        </p:nvSpPr>
        <p:spPr>
          <a:xfrm>
            <a:off x="4054466" y="4453613"/>
            <a:ext cx="3857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USERNAME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11607" y="5331638"/>
            <a:ext cx="3857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EMAIL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11607" y="6095051"/>
            <a:ext cx="3857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PASSWORD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36040" y="7565972"/>
            <a:ext cx="254151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SUBMIT </a:t>
            </a:r>
            <a:endParaRPr lang="en-US" sz="2400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3285027" y="3527352"/>
            <a:ext cx="544353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189330" y="3027207"/>
            <a:ext cx="1848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Forgot password?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456603" y="6842577"/>
            <a:ext cx="3100387" cy="5795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077983" y="6916364"/>
            <a:ext cx="3857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PASSWORD CONFIRMATION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2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4256" y="291130"/>
            <a:ext cx="10747169" cy="6181106"/>
          </a:xfrm>
          <a:prstGeom prst="rect">
            <a:avLst/>
          </a:prstGeom>
          <a:gradFill flip="none" rotWithShape="1">
            <a:gsLst>
              <a:gs pos="83000">
                <a:schemeClr val="bg1">
                  <a:lumMod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EB40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93480" y="652926"/>
            <a:ext cx="212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WELCOME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39338" y="652926"/>
            <a:ext cx="94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ABOUT</a:t>
            </a:r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43025" y="1422142"/>
            <a:ext cx="3943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Showing results for 93010:</a:t>
            </a:r>
            <a:endParaRPr lang="en-US" sz="2400" b="1"/>
          </a:p>
        </p:txBody>
      </p:sp>
      <p:sp>
        <p:nvSpPr>
          <p:cNvPr id="8" name="TextBox 7"/>
          <p:cNvSpPr txBox="1"/>
          <p:nvPr/>
        </p:nvSpPr>
        <p:spPr>
          <a:xfrm>
            <a:off x="1343026" y="1995488"/>
            <a:ext cx="842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username	user rating	         summary			 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43025" y="2568834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agonzalez27	4.5/5 Stars/5 swaps	            I will swap oranges for           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view post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endParaRPr lang="en-US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				            avocados, tomatoes, </a:t>
            </a:r>
          </a:p>
          <a:p>
            <a:r>
              <a:rPr lang="en-US" dirty="0"/>
              <a:t>	</a:t>
            </a:r>
            <a:r>
              <a:rPr lang="en-US" dirty="0" smtClean="0"/>
              <a:t>			            or squash. 			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43025" y="3577775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Kwood28		5/5 Stars/20 swaps	            I will swap strawberries           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view post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endParaRPr lang="en-US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				            for avocados, tomatoes, </a:t>
            </a:r>
          </a:p>
          <a:p>
            <a:r>
              <a:rPr lang="en-US" dirty="0"/>
              <a:t>	</a:t>
            </a:r>
            <a:r>
              <a:rPr lang="en-US" dirty="0" smtClean="0"/>
              <a:t>			            or oranges. 			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43025" y="4684446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mwong50	4.5/5 Stars/100 swaps        I will swap strawberries           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view post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endParaRPr lang="en-US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				            for avocados, tomatoes, </a:t>
            </a:r>
          </a:p>
          <a:p>
            <a:r>
              <a:rPr lang="en-US" dirty="0"/>
              <a:t>	</a:t>
            </a:r>
            <a:r>
              <a:rPr lang="en-US" dirty="0" smtClean="0"/>
              <a:t>			            or oranges. 			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7383" y="465647"/>
            <a:ext cx="451466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sz="3600" b="0" cap="none" spc="0" dirty="0" err="1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roduswap.org</a:t>
            </a:r>
            <a:endParaRPr lang="en-US" sz="3600" b="0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60481" y="-385765"/>
            <a:ext cx="6029325" cy="7243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725983" y="-118205"/>
            <a:ext cx="44983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mtClean="0">
                <a:solidFill>
                  <a:schemeClr val="accent1">
                    <a:lumMod val="75000"/>
                  </a:schemeClr>
                </a:solidFill>
              </a:rPr>
              <a:t>RULES OF PRODUSWAPPING</a:t>
            </a:r>
            <a:r>
              <a:rPr lang="en-US" sz="4000" smtClean="0"/>
              <a:t> </a:t>
            </a:r>
            <a:endParaRPr lang="en-US" sz="4000" dirty="0"/>
          </a:p>
        </p:txBody>
      </p:sp>
      <p:sp>
        <p:nvSpPr>
          <p:cNvPr id="27" name="TextBox 26"/>
          <p:cNvSpPr txBox="1"/>
          <p:nvPr/>
        </p:nvSpPr>
        <p:spPr>
          <a:xfrm>
            <a:off x="4787144" y="5677779"/>
            <a:ext cx="254151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SUBMIT </a:t>
            </a:r>
            <a:endParaRPr lang="en-US" sz="2400"/>
          </a:p>
        </p:txBody>
      </p:sp>
      <p:sp>
        <p:nvSpPr>
          <p:cNvPr id="33" name="TextBox 32"/>
          <p:cNvSpPr txBox="1"/>
          <p:nvPr/>
        </p:nvSpPr>
        <p:spPr>
          <a:xfrm>
            <a:off x="3541486" y="1883807"/>
            <a:ext cx="49348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I will only swap produce I grew myself.</a:t>
            </a:r>
          </a:p>
          <a:p>
            <a:pPr marL="342900" indent="-342900">
              <a:buAutoNum type="arabicPeriod"/>
            </a:pPr>
            <a:r>
              <a:rPr lang="en-US" dirty="0" smtClean="0"/>
              <a:t>I will not use any potentially harmful chemicals on my produce. </a:t>
            </a:r>
          </a:p>
          <a:p>
            <a:pPr marL="342900" indent="-342900">
              <a:buAutoNum type="arabicPeriod"/>
            </a:pPr>
            <a:r>
              <a:rPr lang="en-US" dirty="0" smtClean="0"/>
              <a:t>I will only swap high quality produce.</a:t>
            </a:r>
          </a:p>
          <a:p>
            <a:pPr marL="342900" indent="-342900">
              <a:buAutoNum type="arabicPeriod"/>
            </a:pPr>
            <a:r>
              <a:rPr lang="en-US" dirty="0" smtClean="0"/>
              <a:t>I will be kind in my messages and during swaps.</a:t>
            </a:r>
          </a:p>
          <a:p>
            <a:pPr marL="342900" indent="-342900">
              <a:buAutoNum type="arabicPeriod"/>
            </a:pPr>
            <a:r>
              <a:rPr lang="en-US" dirty="0" smtClean="0"/>
              <a:t>I will be honest and fair in my user &amp; produce reviews.</a:t>
            </a:r>
          </a:p>
          <a:p>
            <a:pPr marL="342900" indent="-342900">
              <a:buAutoNum type="arabicPeriod"/>
            </a:pPr>
            <a:r>
              <a:rPr lang="en-US" dirty="0" smtClean="0"/>
              <a:t>I will schedule swaps at well lit and open spaces (shopping centers, malls, etc..)</a:t>
            </a:r>
          </a:p>
          <a:p>
            <a:pPr marL="342900" indent="-342900">
              <a:buAutoNum type="arabicPeriod"/>
            </a:pPr>
            <a:r>
              <a:rPr lang="en-US" dirty="0" smtClean="0"/>
              <a:t>I will not exchange currency for produce.  I will only barter like for like.  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3453833" y="5031922"/>
            <a:ext cx="435428" cy="4934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015931" y="5070417"/>
            <a:ext cx="493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on the box if you agree to abide </a:t>
            </a:r>
            <a:r>
              <a:rPr lang="en-US" smtClean="0"/>
              <a:t>by the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72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8166" y="247815"/>
            <a:ext cx="10747169" cy="6181106"/>
          </a:xfrm>
          <a:prstGeom prst="rect">
            <a:avLst/>
          </a:prstGeom>
          <a:gradFill flip="none" rotWithShape="1">
            <a:gsLst>
              <a:gs pos="83000">
                <a:schemeClr val="bg1">
                  <a:lumMod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	</a:t>
            </a:r>
            <a:endParaRPr lang="en-US" dirty="0">
              <a:solidFill>
                <a:srgbClr val="EEB40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3025" y="1073800"/>
            <a:ext cx="3943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Post by agonzalez27:</a:t>
            </a:r>
          </a:p>
          <a:p>
            <a:r>
              <a:rPr lang="en-US" sz="2400" dirty="0" smtClean="0"/>
              <a:t>10/25/2016	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068740" y="2201292"/>
            <a:ext cx="8787946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 will swap 10 oranges for 4 avocados, 3 tomatoes, or 2 squash.  I’m usually available to swap after 5:00pm and my preferred location is the old Albertsons parking lot off las </a:t>
            </a:r>
            <a:r>
              <a:rPr lang="en-US" dirty="0" err="1" smtClean="0"/>
              <a:t>Posas</a:t>
            </a:r>
            <a:r>
              <a:rPr lang="en-US" dirty="0" smtClean="0"/>
              <a:t> in front of SBUX.  Message me if </a:t>
            </a:r>
            <a:r>
              <a:rPr lang="en-US" dirty="0" err="1" smtClean="0"/>
              <a:t>your’re</a:t>
            </a:r>
            <a:r>
              <a:rPr lang="en-US" dirty="0" smtClean="0"/>
              <a:t> interested!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	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68740" y="4390962"/>
            <a:ext cx="1495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essage </a:t>
            </a: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U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ser</a:t>
            </a:r>
          </a:p>
        </p:txBody>
      </p:sp>
    </p:spTree>
    <p:extLst>
      <p:ext uri="{BB962C8B-B14F-4D97-AF65-F5344CB8AC3E}">
        <p14:creationId xmlns:p14="http://schemas.microsoft.com/office/powerpoint/2010/main" val="120059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8166" y="247815"/>
            <a:ext cx="10747169" cy="6181106"/>
          </a:xfrm>
          <a:prstGeom prst="rect">
            <a:avLst/>
          </a:prstGeom>
          <a:gradFill flip="none" rotWithShape="1">
            <a:gsLst>
              <a:gs pos="83000">
                <a:schemeClr val="bg1">
                  <a:lumMod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	</a:t>
            </a:r>
            <a:endParaRPr lang="en-US" dirty="0">
              <a:solidFill>
                <a:srgbClr val="EEB403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8166" y="247815"/>
            <a:ext cx="10747169" cy="6181106"/>
          </a:xfrm>
          <a:prstGeom prst="rect">
            <a:avLst/>
          </a:prstGeom>
          <a:gradFill flip="none" rotWithShape="1">
            <a:gsLst>
              <a:gs pos="83000">
                <a:schemeClr val="bg1">
                  <a:lumMod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	</a:t>
            </a:r>
            <a:endParaRPr lang="en-US" dirty="0">
              <a:solidFill>
                <a:srgbClr val="EEB40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43025" y="845637"/>
            <a:ext cx="3943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Post by agonzalez27:</a:t>
            </a:r>
          </a:p>
          <a:p>
            <a:r>
              <a:rPr lang="en-US" sz="2400" dirty="0" smtClean="0"/>
              <a:t>10/25/2016</a:t>
            </a:r>
          </a:p>
          <a:p>
            <a:r>
              <a:rPr lang="en-US" sz="2400" dirty="0" smtClean="0"/>
              <a:t>5:00pm 	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068740" y="2201292"/>
            <a:ext cx="8787946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 will swap 10 oranges for 4 avocados, 3 tomatoes, or 2 squash.  I’m usually available to swap after 5:00pm and my preferred location is the old Albertsons parking lot off las </a:t>
            </a:r>
            <a:r>
              <a:rPr lang="en-US" dirty="0" err="1" smtClean="0"/>
              <a:t>Posas</a:t>
            </a:r>
            <a:r>
              <a:rPr lang="en-US" dirty="0" smtClean="0"/>
              <a:t> in front of SBUX.  Message me if </a:t>
            </a:r>
            <a:r>
              <a:rPr lang="en-US" dirty="0" err="1" smtClean="0"/>
              <a:t>your’re</a:t>
            </a:r>
            <a:r>
              <a:rPr lang="en-US" dirty="0" smtClean="0"/>
              <a:t> interested!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	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68740" y="5909095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Submit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68740" y="4718789"/>
            <a:ext cx="878794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I’ve got 4 avocados!  Can we meet tonight at 5pm?</a:t>
            </a:r>
          </a:p>
          <a:p>
            <a:endParaRPr lang="en-US" dirty="0"/>
          </a:p>
          <a:p>
            <a:r>
              <a:rPr lang="en-US" dirty="0" smtClean="0"/>
              <a:t>Thanks!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68740" y="4072458"/>
            <a:ext cx="6015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Message by kwood28 10/25/2016 5:05pm:</a:t>
            </a:r>
          </a:p>
          <a:p>
            <a:r>
              <a:rPr lang="en-US" dirty="0" smtClean="0"/>
              <a:t>	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027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4256" y="291130"/>
            <a:ext cx="10747169" cy="6181106"/>
          </a:xfrm>
          <a:prstGeom prst="rect">
            <a:avLst/>
          </a:prstGeom>
          <a:gradFill flip="none" rotWithShape="1">
            <a:gsLst>
              <a:gs pos="83000">
                <a:schemeClr val="bg1">
                  <a:lumMod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EB40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93480" y="652926"/>
            <a:ext cx="212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WELCOME ANDREW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2981" y="653626"/>
            <a:ext cx="94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smtClean="0">
                <a:solidFill>
                  <a:schemeClr val="accent1">
                    <a:lumMod val="75000"/>
                  </a:schemeClr>
                </a:solidFill>
              </a:rPr>
              <a:t>ABOUT</a:t>
            </a:r>
            <a:r>
              <a:rPr lang="en-US" u="sng" smtClean="0"/>
              <a:t> </a:t>
            </a:r>
            <a:endParaRPr lang="en-US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1343026" y="2721837"/>
            <a:ext cx="842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username	post date	         summary			 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43025" y="3295183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agonzalez27	10/25/2016	            I will swap oranges for           	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view post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endParaRPr lang="en-US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				            avocados, tomatoes, </a:t>
            </a:r>
          </a:p>
          <a:p>
            <a:r>
              <a:rPr lang="en-US" dirty="0"/>
              <a:t>	</a:t>
            </a:r>
            <a:r>
              <a:rPr lang="en-US" dirty="0" smtClean="0"/>
              <a:t>			            or squash. 			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43025" y="4304124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agonzalez27 </a:t>
            </a:r>
            <a:r>
              <a:rPr lang="en-US" dirty="0" smtClean="0"/>
              <a:t>	10/10/2016	            I will swap oranges for		</a:t>
            </a: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 view post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            tomatoes!			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43025" y="5410795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agonzalez27 </a:t>
            </a:r>
            <a:r>
              <a:rPr lang="en-US" dirty="0" smtClean="0"/>
              <a:t>	10/1/2016	            I will swap oranges for          	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view post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endParaRPr lang="en-US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				            pumpkins.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7383" y="465647"/>
            <a:ext cx="451466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sz="3600" b="0" cap="none" spc="0" dirty="0" err="1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roduswap.org</a:t>
            </a:r>
            <a:endParaRPr lang="en-US" sz="3600" b="0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3145" y="639112"/>
            <a:ext cx="94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HOME</a:t>
            </a:r>
            <a:r>
              <a:rPr lang="en-US" u="sng" dirty="0" smtClean="0"/>
              <a:t> </a:t>
            </a:r>
            <a:endParaRPr lang="en-US" u="sng" dirty="0"/>
          </a:p>
        </p:txBody>
      </p:sp>
      <p:sp>
        <p:nvSpPr>
          <p:cNvPr id="15" name="Rectangle 14"/>
          <p:cNvSpPr/>
          <p:nvPr/>
        </p:nvSpPr>
        <p:spPr>
          <a:xfrm>
            <a:off x="1343025" y="2078106"/>
            <a:ext cx="15816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</a:rPr>
              <a:t>y posts:</a:t>
            </a:r>
            <a:endParaRPr lang="en-US" sz="28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90718" y="641012"/>
            <a:ext cx="1310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smtClean="0">
                <a:solidFill>
                  <a:schemeClr val="accent1">
                    <a:lumMod val="75000"/>
                  </a:schemeClr>
                </a:solidFill>
              </a:rPr>
              <a:t>MY PROFILE</a:t>
            </a:r>
            <a:r>
              <a:rPr lang="en-US" u="sng" smtClean="0"/>
              <a:t> </a:t>
            </a:r>
            <a:endParaRPr lang="en-US" u="sng" dirty="0"/>
          </a:p>
        </p:txBody>
      </p:sp>
      <p:sp>
        <p:nvSpPr>
          <p:cNvPr id="17" name="Rectangle 16"/>
          <p:cNvSpPr/>
          <p:nvPr/>
        </p:nvSpPr>
        <p:spPr>
          <a:xfrm>
            <a:off x="7314976" y="1236423"/>
            <a:ext cx="21117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</a:rPr>
              <a:t>y messages</a:t>
            </a:r>
            <a:endParaRPr lang="en-US" sz="28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82456" y="1282615"/>
            <a:ext cx="25507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</a:rPr>
              <a:t>osts </a:t>
            </a:r>
            <a:r>
              <a:rPr lang="en-US" sz="2800" u="sng" smtClean="0">
                <a:solidFill>
                  <a:schemeClr val="accent1">
                    <a:lumMod val="75000"/>
                  </a:schemeClr>
                </a:solidFill>
              </a:rPr>
              <a:t>for 93010</a:t>
            </a:r>
            <a:endParaRPr lang="en-US" sz="28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162576" y="1250471"/>
            <a:ext cx="15242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</a:rPr>
              <a:t>ew post</a:t>
            </a:r>
            <a:endParaRPr lang="en-US" sz="28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086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4256" y="291130"/>
            <a:ext cx="10747169" cy="6181106"/>
          </a:xfrm>
          <a:prstGeom prst="rect">
            <a:avLst/>
          </a:prstGeom>
          <a:gradFill flip="none" rotWithShape="1">
            <a:gsLst>
              <a:gs pos="83000">
                <a:schemeClr val="bg1">
                  <a:lumMod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EB40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93480" y="652926"/>
            <a:ext cx="212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WELCOME ANDREW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2981" y="653626"/>
            <a:ext cx="94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smtClean="0">
                <a:solidFill>
                  <a:schemeClr val="accent1">
                    <a:lumMod val="75000"/>
                  </a:schemeClr>
                </a:solidFill>
              </a:rPr>
              <a:t>ABOUT</a:t>
            </a:r>
            <a:r>
              <a:rPr lang="en-US" u="sng" smtClean="0"/>
              <a:t> </a:t>
            </a:r>
            <a:endParaRPr 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570052" y="2694695"/>
            <a:ext cx="10504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	message date	       message time      message to    message from    		 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70052" y="3332270"/>
            <a:ext cx="11012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10/25/2016	          5:01pm           		kwood28	                                                      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view message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endParaRPr lang="en-US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				            			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0051" y="4055245"/>
            <a:ext cx="10831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	10/24/2016	          5:08pm 	            	kwood28	                                                       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view message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			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0052" y="4786373"/>
            <a:ext cx="10831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	10/23/2016	         5:10pm       		                                mwong50                       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view </a:t>
            </a: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message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				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7383" y="465647"/>
            <a:ext cx="451466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sz="3600" b="0" cap="none" spc="0" dirty="0" err="1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roduswap.org</a:t>
            </a:r>
            <a:endParaRPr lang="en-US" sz="3600" b="0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3145" y="639112"/>
            <a:ext cx="94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HOME</a:t>
            </a:r>
            <a:r>
              <a:rPr lang="en-US" u="sng" dirty="0" smtClean="0"/>
              <a:t> </a:t>
            </a:r>
            <a:endParaRPr lang="en-US" u="sng" dirty="0"/>
          </a:p>
        </p:txBody>
      </p:sp>
      <p:sp>
        <p:nvSpPr>
          <p:cNvPr id="13" name="Rectangle 12"/>
          <p:cNvSpPr/>
          <p:nvPr/>
        </p:nvSpPr>
        <p:spPr>
          <a:xfrm>
            <a:off x="8131378" y="1154639"/>
            <a:ext cx="14854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</a:rPr>
              <a:t>y posts</a:t>
            </a:r>
            <a:endParaRPr lang="en-US" sz="28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90718" y="641012"/>
            <a:ext cx="1310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smtClean="0">
                <a:solidFill>
                  <a:schemeClr val="accent1">
                    <a:lumMod val="75000"/>
                  </a:schemeClr>
                </a:solidFill>
              </a:rPr>
              <a:t>MY PROFILE</a:t>
            </a:r>
            <a:r>
              <a:rPr lang="en-US" u="sng" smtClean="0"/>
              <a:t> </a:t>
            </a:r>
            <a:endParaRPr lang="en-US" u="sng" dirty="0"/>
          </a:p>
        </p:txBody>
      </p:sp>
      <p:sp>
        <p:nvSpPr>
          <p:cNvPr id="15" name="Rectangle 14"/>
          <p:cNvSpPr/>
          <p:nvPr/>
        </p:nvSpPr>
        <p:spPr>
          <a:xfrm>
            <a:off x="1406776" y="2113625"/>
            <a:ext cx="19175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US" sz="2400" u="sng" dirty="0" smtClean="0">
                <a:solidFill>
                  <a:schemeClr val="accent1">
                    <a:lumMod val="75000"/>
                  </a:schemeClr>
                </a:solidFill>
              </a:rPr>
              <a:t>y messages:</a:t>
            </a:r>
            <a:endParaRPr lang="en-US" sz="24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972050" y="1209038"/>
            <a:ext cx="25507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</a:rPr>
              <a:t>osts </a:t>
            </a:r>
            <a:r>
              <a:rPr lang="en-US" sz="2800" u="sng" smtClean="0">
                <a:solidFill>
                  <a:schemeClr val="accent1">
                    <a:lumMod val="75000"/>
                  </a:schemeClr>
                </a:solidFill>
              </a:rPr>
              <a:t>for 93010</a:t>
            </a:r>
            <a:endParaRPr lang="en-US" sz="28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18809" y="1208338"/>
            <a:ext cx="15242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</a:rPr>
              <a:t>ew post</a:t>
            </a:r>
            <a:endParaRPr lang="en-US" sz="28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080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4256" y="291130"/>
            <a:ext cx="10747169" cy="6181106"/>
          </a:xfrm>
          <a:prstGeom prst="rect">
            <a:avLst/>
          </a:prstGeom>
          <a:gradFill flip="none" rotWithShape="1">
            <a:gsLst>
              <a:gs pos="83000">
                <a:schemeClr val="bg1">
                  <a:lumMod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EB403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20571" y="498294"/>
            <a:ext cx="5927292" cy="52977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6742" y="624113"/>
            <a:ext cx="4422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Rate Swap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4427143" y="1854493"/>
            <a:ext cx="44991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Swapper was on time. 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Swapper was kind.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Produce was high quality.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I had an overall great experience with swapper 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04080" y="1514475"/>
            <a:ext cx="493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True   False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3545490" y="1942911"/>
            <a:ext cx="203200" cy="2467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flipH="1">
            <a:off x="4072009" y="1942911"/>
            <a:ext cx="203200" cy="2467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flipH="1">
            <a:off x="3545490" y="2462460"/>
            <a:ext cx="203200" cy="2467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flipH="1">
            <a:off x="4072009" y="2462460"/>
            <a:ext cx="203200" cy="2467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flipH="1">
            <a:off x="3557613" y="3036073"/>
            <a:ext cx="203200" cy="2467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flipH="1">
            <a:off x="4084132" y="3036073"/>
            <a:ext cx="203200" cy="2467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flipH="1">
            <a:off x="3575068" y="3609686"/>
            <a:ext cx="203200" cy="2467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flipH="1">
            <a:off x="4089464" y="3606769"/>
            <a:ext cx="203200" cy="2467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7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424</Words>
  <Application>Microsoft Macintosh PowerPoint</Application>
  <PresentationFormat>Widescreen</PresentationFormat>
  <Paragraphs>183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Gonzalez</dc:creator>
  <cp:lastModifiedBy>Andrew Gonzalez</cp:lastModifiedBy>
  <cp:revision>52</cp:revision>
  <dcterms:created xsi:type="dcterms:W3CDTF">2016-10-27T15:24:03Z</dcterms:created>
  <dcterms:modified xsi:type="dcterms:W3CDTF">2016-11-03T16:38:34Z</dcterms:modified>
</cp:coreProperties>
</file>