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6" r:id="rId9"/>
    <p:sldId id="261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403"/>
    <a:srgbClr val="BA8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68"/>
    <p:restoredTop sz="94665"/>
  </p:normalViewPr>
  <p:slideViewPr>
    <p:cSldViewPr snapToGrid="0" snapToObjects="1">
      <p:cViewPr>
        <p:scale>
          <a:sx n="88" d="100"/>
          <a:sy n="88" d="100"/>
        </p:scale>
        <p:origin x="5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709" y="276843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708" y="1409997"/>
            <a:ext cx="10747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9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9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6261" y="2844176"/>
            <a:ext cx="735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EB403"/>
                </a:solidFill>
              </a:rPr>
              <a:t>Swap homegrown produce with your neighbors.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216479" y="3497221"/>
            <a:ext cx="385762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6480" y="3719749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ENTER ZIP CODE HERE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4536" y="4681840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8901113" y="658754"/>
            <a:ext cx="7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29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7" y="1103086"/>
            <a:ext cx="3265714" cy="5139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Users</a:t>
            </a:r>
            <a:endParaRPr lang="en-US" sz="3200" u="sng" dirty="0"/>
          </a:p>
          <a:p>
            <a:r>
              <a:rPr lang="en-US" sz="2400" dirty="0" smtClean="0"/>
              <a:t>ID </a:t>
            </a:r>
          </a:p>
          <a:p>
            <a:r>
              <a:rPr lang="en-US" sz="2400" dirty="0" err="1"/>
              <a:t>f</a:t>
            </a:r>
            <a:r>
              <a:rPr lang="en-US" sz="2400" dirty="0" err="1" smtClean="0"/>
              <a:t>irst_name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l</a:t>
            </a:r>
            <a:r>
              <a:rPr lang="en-US" sz="2400" dirty="0" err="1" smtClean="0"/>
              <a:t>ast_name</a:t>
            </a:r>
            <a:endParaRPr lang="en-US" sz="2400" dirty="0" smtClean="0"/>
          </a:p>
          <a:p>
            <a:r>
              <a:rPr lang="en-US" sz="2400" dirty="0" smtClean="0"/>
              <a:t>Email </a:t>
            </a:r>
          </a:p>
          <a:p>
            <a:r>
              <a:rPr lang="en-US" sz="2400" dirty="0" smtClean="0"/>
              <a:t>Password</a:t>
            </a:r>
          </a:p>
          <a:p>
            <a:r>
              <a:rPr lang="en-US" sz="2400" dirty="0" smtClean="0"/>
              <a:t>Zip Code</a:t>
            </a:r>
          </a:p>
          <a:p>
            <a:r>
              <a:rPr lang="en-US" sz="2400" dirty="0" smtClean="0"/>
              <a:t>Rules?</a:t>
            </a:r>
          </a:p>
          <a:p>
            <a:r>
              <a:rPr lang="en-US" sz="2400" dirty="0" smtClean="0"/>
              <a:t>username</a:t>
            </a:r>
          </a:p>
          <a:p>
            <a:endParaRPr lang="en-US" sz="2400" dirty="0"/>
          </a:p>
          <a:p>
            <a:r>
              <a:rPr lang="en-US" sz="2400" dirty="0" err="1"/>
              <a:t>h</a:t>
            </a:r>
            <a:r>
              <a:rPr lang="en-US" sz="2400" dirty="0" err="1" smtClean="0"/>
              <a:t>as_many</a:t>
            </a:r>
            <a:r>
              <a:rPr lang="en-US" sz="2400" dirty="0" smtClean="0"/>
              <a:t> :posts</a:t>
            </a:r>
          </a:p>
          <a:p>
            <a:r>
              <a:rPr lang="en-US" sz="2400" dirty="0" err="1"/>
              <a:t>h</a:t>
            </a:r>
            <a:r>
              <a:rPr lang="en-US" sz="2400" dirty="0" err="1" smtClean="0"/>
              <a:t>as_many</a:t>
            </a:r>
            <a:r>
              <a:rPr lang="en-US" sz="2400" dirty="0" smtClean="0"/>
              <a:t> :replies</a:t>
            </a:r>
            <a:endParaRPr lang="en-US" sz="2400" dirty="0"/>
          </a:p>
          <a:p>
            <a:r>
              <a:rPr lang="en-US" sz="2400" dirty="0" err="1"/>
              <a:t>h</a:t>
            </a:r>
            <a:r>
              <a:rPr lang="en-US" sz="2400" dirty="0" err="1" smtClean="0"/>
              <a:t>as_many</a:t>
            </a:r>
            <a:r>
              <a:rPr lang="en-US" sz="2400" dirty="0" smtClean="0"/>
              <a:t> :messages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9542" y="1103086"/>
            <a:ext cx="2634343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Posts</a:t>
            </a:r>
            <a:endParaRPr lang="en-US" sz="3200" u="sng" dirty="0"/>
          </a:p>
          <a:p>
            <a:r>
              <a:rPr lang="en-US" sz="2400" dirty="0" smtClean="0"/>
              <a:t>ID </a:t>
            </a:r>
          </a:p>
          <a:p>
            <a:r>
              <a:rPr lang="en-US" sz="2400" dirty="0" err="1" smtClean="0"/>
              <a:t>User_ID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Content</a:t>
            </a:r>
          </a:p>
          <a:p>
            <a:r>
              <a:rPr lang="en-US" sz="2400" dirty="0" smtClean="0"/>
              <a:t>Summary</a:t>
            </a:r>
          </a:p>
          <a:p>
            <a:r>
              <a:rPr lang="en-US" sz="2000" dirty="0" err="1"/>
              <a:t>h</a:t>
            </a:r>
            <a:r>
              <a:rPr lang="en-US" sz="2000" dirty="0" err="1" smtClean="0"/>
              <a:t>as_many</a:t>
            </a:r>
            <a:r>
              <a:rPr lang="en-US" sz="2000" dirty="0" smtClean="0"/>
              <a:t> :messages</a:t>
            </a:r>
            <a:endParaRPr lang="en-US" sz="2000" dirty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:user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26971" y="2177143"/>
            <a:ext cx="1342571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26857" y="1915886"/>
            <a:ext cx="442685" cy="24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4426857" y="2191657"/>
            <a:ext cx="442685" cy="311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64856" y="2037885"/>
            <a:ext cx="0" cy="301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63971" y="2339792"/>
            <a:ext cx="1342571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363857" y="2078535"/>
            <a:ext cx="442685" cy="24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1" idx="1"/>
          </p:cNvCxnSpPr>
          <p:nvPr/>
        </p:nvCxnSpPr>
        <p:spPr>
          <a:xfrm>
            <a:off x="8363857" y="2354306"/>
            <a:ext cx="442685" cy="34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01856" y="2200534"/>
            <a:ext cx="0" cy="301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08571" y="979975"/>
            <a:ext cx="2540000" cy="372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Messages</a:t>
            </a:r>
            <a:endParaRPr lang="en-US" sz="3200" u="sng" dirty="0"/>
          </a:p>
          <a:p>
            <a:r>
              <a:rPr lang="en-US" sz="2400" dirty="0" smtClean="0"/>
              <a:t>ID</a:t>
            </a:r>
          </a:p>
          <a:p>
            <a:r>
              <a:rPr lang="en-US" sz="2400" dirty="0" err="1" smtClean="0"/>
              <a:t>User_ID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Post_ID</a:t>
            </a:r>
            <a:endParaRPr lang="en-US" sz="2400" dirty="0" smtClean="0"/>
          </a:p>
          <a:p>
            <a:r>
              <a:rPr lang="en-US" sz="2400" dirty="0" smtClean="0"/>
              <a:t>Content </a:t>
            </a:r>
          </a:p>
          <a:p>
            <a:r>
              <a:rPr lang="en-US" sz="2400" dirty="0" err="1" smtClean="0"/>
              <a:t>Recipient_ID:int</a:t>
            </a:r>
            <a:endParaRPr lang="en-US" sz="2400" dirty="0" smtClean="0"/>
          </a:p>
          <a:p>
            <a:endParaRPr lang="en-US" sz="1600" dirty="0" smtClean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:post</a:t>
            </a:r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</a:t>
            </a:r>
            <a:r>
              <a:rPr lang="en-US" sz="2000" dirty="0" smtClean="0"/>
              <a:t>user</a:t>
            </a:r>
          </a:p>
          <a:p>
            <a:r>
              <a:rPr lang="en-US" sz="2000" dirty="0" err="1"/>
              <a:t>h</a:t>
            </a:r>
            <a:r>
              <a:rPr lang="en-US" sz="2000" dirty="0" err="1" smtClean="0"/>
              <a:t>as_many</a:t>
            </a:r>
            <a:r>
              <a:rPr lang="en-US" sz="2000" dirty="0" smtClean="0"/>
              <a:t> :replies</a:t>
            </a:r>
            <a:endParaRPr lang="en-US" sz="2000" dirty="0" smtClean="0"/>
          </a:p>
        </p:txBody>
      </p:sp>
      <p:sp>
        <p:nvSpPr>
          <p:cNvPr id="26" name="Freeform 25"/>
          <p:cNvSpPr/>
          <p:nvPr/>
        </p:nvSpPr>
        <p:spPr>
          <a:xfrm>
            <a:off x="1741714" y="566057"/>
            <a:ext cx="8636000" cy="537029"/>
          </a:xfrm>
          <a:custGeom>
            <a:avLst/>
            <a:gdLst>
              <a:gd name="connsiteX0" fmla="*/ 0 w 8636000"/>
              <a:gd name="connsiteY0" fmla="*/ 537029 h 537029"/>
              <a:gd name="connsiteX1" fmla="*/ 1364343 w 8636000"/>
              <a:gd name="connsiteY1" fmla="*/ 116114 h 537029"/>
              <a:gd name="connsiteX2" fmla="*/ 3468915 w 8636000"/>
              <a:gd name="connsiteY2" fmla="*/ 0 h 537029"/>
              <a:gd name="connsiteX3" fmla="*/ 6037943 w 8636000"/>
              <a:gd name="connsiteY3" fmla="*/ 29029 h 537029"/>
              <a:gd name="connsiteX4" fmla="*/ 7968343 w 8636000"/>
              <a:gd name="connsiteY4" fmla="*/ 188686 h 537029"/>
              <a:gd name="connsiteX5" fmla="*/ 8636000 w 8636000"/>
              <a:gd name="connsiteY5" fmla="*/ 420914 h 53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0" h="537029">
                <a:moveTo>
                  <a:pt x="0" y="537029"/>
                </a:moveTo>
                <a:cubicBezTo>
                  <a:pt x="393095" y="371324"/>
                  <a:pt x="786191" y="205619"/>
                  <a:pt x="1364343" y="116114"/>
                </a:cubicBezTo>
                <a:cubicBezTo>
                  <a:pt x="1942495" y="26609"/>
                  <a:pt x="3468915" y="0"/>
                  <a:pt x="3468915" y="0"/>
                </a:cubicBezTo>
                <a:lnTo>
                  <a:pt x="6037943" y="29029"/>
                </a:lnTo>
                <a:cubicBezTo>
                  <a:pt x="6787848" y="60477"/>
                  <a:pt x="7535334" y="123372"/>
                  <a:pt x="7968343" y="188686"/>
                </a:cubicBezTo>
                <a:cubicBezTo>
                  <a:pt x="8401352" y="254000"/>
                  <a:pt x="8636000" y="420914"/>
                  <a:pt x="8636000" y="4209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148115" y="711461"/>
            <a:ext cx="304800" cy="26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4"/>
          </p:cNvCxnSpPr>
          <p:nvPr/>
        </p:nvCxnSpPr>
        <p:spPr>
          <a:xfrm>
            <a:off x="9710057" y="754743"/>
            <a:ext cx="239486" cy="225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82628" y="747748"/>
            <a:ext cx="1204686" cy="232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526971" y="4390588"/>
            <a:ext cx="3164114" cy="537029"/>
            <a:chOff x="1074057" y="5633001"/>
            <a:chExt cx="9245600" cy="537029"/>
          </a:xfrm>
        </p:grpSpPr>
        <p:sp>
          <p:nvSpPr>
            <p:cNvPr id="22" name="Freeform 21"/>
            <p:cNvSpPr/>
            <p:nvPr/>
          </p:nvSpPr>
          <p:spPr>
            <a:xfrm>
              <a:off x="1074057" y="5633001"/>
              <a:ext cx="8636000" cy="537029"/>
            </a:xfrm>
            <a:custGeom>
              <a:avLst/>
              <a:gdLst>
                <a:gd name="connsiteX0" fmla="*/ 0 w 8636000"/>
                <a:gd name="connsiteY0" fmla="*/ 537029 h 537029"/>
                <a:gd name="connsiteX1" fmla="*/ 1364343 w 8636000"/>
                <a:gd name="connsiteY1" fmla="*/ 116114 h 537029"/>
                <a:gd name="connsiteX2" fmla="*/ 3468915 w 8636000"/>
                <a:gd name="connsiteY2" fmla="*/ 0 h 537029"/>
                <a:gd name="connsiteX3" fmla="*/ 6037943 w 8636000"/>
                <a:gd name="connsiteY3" fmla="*/ 29029 h 537029"/>
                <a:gd name="connsiteX4" fmla="*/ 7968343 w 8636000"/>
                <a:gd name="connsiteY4" fmla="*/ 188686 h 537029"/>
                <a:gd name="connsiteX5" fmla="*/ 8636000 w 8636000"/>
                <a:gd name="connsiteY5" fmla="*/ 420914 h 53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6000" h="537029">
                  <a:moveTo>
                    <a:pt x="0" y="537029"/>
                  </a:moveTo>
                  <a:cubicBezTo>
                    <a:pt x="393095" y="371324"/>
                    <a:pt x="786191" y="205619"/>
                    <a:pt x="1364343" y="116114"/>
                  </a:cubicBezTo>
                  <a:cubicBezTo>
                    <a:pt x="1942495" y="26609"/>
                    <a:pt x="3468915" y="0"/>
                    <a:pt x="3468915" y="0"/>
                  </a:cubicBezTo>
                  <a:lnTo>
                    <a:pt x="6037943" y="29029"/>
                  </a:lnTo>
                  <a:cubicBezTo>
                    <a:pt x="6787848" y="60477"/>
                    <a:pt x="7535334" y="123372"/>
                    <a:pt x="7968343" y="188686"/>
                  </a:cubicBezTo>
                  <a:cubicBezTo>
                    <a:pt x="8401352" y="254000"/>
                    <a:pt x="8636000" y="420914"/>
                    <a:pt x="8636000" y="4209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480458" y="5778405"/>
              <a:ext cx="304800" cy="26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042400" y="5821687"/>
              <a:ext cx="239486" cy="225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114971" y="5814692"/>
              <a:ext cx="1204686" cy="23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8469151">
            <a:off x="7126514" y="5325000"/>
            <a:ext cx="3164114" cy="537029"/>
            <a:chOff x="1074057" y="5633001"/>
            <a:chExt cx="9245600" cy="537029"/>
          </a:xfrm>
        </p:grpSpPr>
        <p:sp>
          <p:nvSpPr>
            <p:cNvPr id="29" name="Freeform 28"/>
            <p:cNvSpPr/>
            <p:nvPr/>
          </p:nvSpPr>
          <p:spPr>
            <a:xfrm>
              <a:off x="1074057" y="5633001"/>
              <a:ext cx="8636000" cy="537029"/>
            </a:xfrm>
            <a:custGeom>
              <a:avLst/>
              <a:gdLst>
                <a:gd name="connsiteX0" fmla="*/ 0 w 8636000"/>
                <a:gd name="connsiteY0" fmla="*/ 537029 h 537029"/>
                <a:gd name="connsiteX1" fmla="*/ 1364343 w 8636000"/>
                <a:gd name="connsiteY1" fmla="*/ 116114 h 537029"/>
                <a:gd name="connsiteX2" fmla="*/ 3468915 w 8636000"/>
                <a:gd name="connsiteY2" fmla="*/ 0 h 537029"/>
                <a:gd name="connsiteX3" fmla="*/ 6037943 w 8636000"/>
                <a:gd name="connsiteY3" fmla="*/ 29029 h 537029"/>
                <a:gd name="connsiteX4" fmla="*/ 7968343 w 8636000"/>
                <a:gd name="connsiteY4" fmla="*/ 188686 h 537029"/>
                <a:gd name="connsiteX5" fmla="*/ 8636000 w 8636000"/>
                <a:gd name="connsiteY5" fmla="*/ 420914 h 53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6000" h="537029">
                  <a:moveTo>
                    <a:pt x="0" y="537029"/>
                  </a:moveTo>
                  <a:cubicBezTo>
                    <a:pt x="393095" y="371324"/>
                    <a:pt x="786191" y="205619"/>
                    <a:pt x="1364343" y="116114"/>
                  </a:cubicBezTo>
                  <a:cubicBezTo>
                    <a:pt x="1942495" y="26609"/>
                    <a:pt x="3468915" y="0"/>
                    <a:pt x="3468915" y="0"/>
                  </a:cubicBezTo>
                  <a:lnTo>
                    <a:pt x="6037943" y="29029"/>
                  </a:lnTo>
                  <a:cubicBezTo>
                    <a:pt x="6787848" y="60477"/>
                    <a:pt x="7535334" y="123372"/>
                    <a:pt x="7968343" y="188686"/>
                  </a:cubicBezTo>
                  <a:cubicBezTo>
                    <a:pt x="8401352" y="254000"/>
                    <a:pt x="8636000" y="420914"/>
                    <a:pt x="8636000" y="4209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480458" y="5778405"/>
              <a:ext cx="304800" cy="26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042400" y="5821687"/>
              <a:ext cx="239486" cy="225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114971" y="5814692"/>
              <a:ext cx="1204686" cy="23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967513" y="4850780"/>
            <a:ext cx="2634343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Replies</a:t>
            </a:r>
            <a:endParaRPr lang="en-US" sz="3200" u="sng" dirty="0"/>
          </a:p>
          <a:p>
            <a:r>
              <a:rPr lang="en-US" sz="2400" dirty="0" smtClean="0"/>
              <a:t>ID </a:t>
            </a:r>
          </a:p>
          <a:p>
            <a:r>
              <a:rPr lang="en-US" sz="2400" dirty="0" err="1" smtClean="0"/>
              <a:t>User_ID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Message_ID</a:t>
            </a:r>
            <a:endParaRPr lang="en-US" sz="2400" dirty="0" smtClean="0"/>
          </a:p>
          <a:p>
            <a:r>
              <a:rPr lang="en-US" sz="2400" dirty="0" smtClean="0"/>
              <a:t>Content</a:t>
            </a:r>
          </a:p>
          <a:p>
            <a:endParaRPr lang="en-US" sz="2400" dirty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:message</a:t>
            </a:r>
          </a:p>
          <a:p>
            <a:r>
              <a:rPr lang="en-US" sz="2000" dirty="0" err="1" smtClean="0"/>
              <a:t>Belongs_to</a:t>
            </a:r>
            <a:r>
              <a:rPr lang="en-US" sz="2000" dirty="0" smtClean="0"/>
              <a:t> :user  </a:t>
            </a:r>
          </a:p>
        </p:txBody>
      </p:sp>
    </p:spTree>
    <p:extLst>
      <p:ext uri="{BB962C8B-B14F-4D97-AF65-F5344CB8AC3E}">
        <p14:creationId xmlns:p14="http://schemas.microsoft.com/office/powerpoint/2010/main" val="36377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6" y="1103086"/>
            <a:ext cx="8476343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Routes</a:t>
            </a:r>
          </a:p>
          <a:p>
            <a:r>
              <a:rPr lang="en-US" sz="4000" dirty="0" smtClean="0"/>
              <a:t>resources :users do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resources :posts do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resources :messages</a:t>
            </a:r>
          </a:p>
          <a:p>
            <a:r>
              <a:rPr lang="en-US" sz="4000" dirty="0" smtClean="0"/>
              <a:t>end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end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end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615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343026" y="2692539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post date	         summary			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32658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10/25/2016	            I will swap oranges for  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427482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10/25/2016	            I will swap strawberries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5" y="5381497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10/24/2016	            I will swap strawberries  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1952616" y="1298196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00811" y="1298196"/>
            <a:ext cx="1485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20" name="Rectangle 19"/>
          <p:cNvSpPr/>
          <p:nvPr/>
        </p:nvSpPr>
        <p:spPr>
          <a:xfrm>
            <a:off x="8165016" y="1309737"/>
            <a:ext cx="2111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messages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9245" y="2105253"/>
            <a:ext cx="2202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osts for 93010: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3025" y="14221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0481" y="-385765"/>
            <a:ext cx="6029325" cy="88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89330" y="87450"/>
            <a:ext cx="157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4405600" y="922720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05600" y="1743530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4466" y="951645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4895" y="1763322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5967" y="3621177"/>
            <a:ext cx="2714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3" name="Rectangle 22"/>
          <p:cNvSpPr/>
          <p:nvPr/>
        </p:nvSpPr>
        <p:spPr>
          <a:xfrm>
            <a:off x="4456603" y="4466483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35171" y="5341347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6603" y="6095051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36040" y="2515120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4054466" y="4453613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11607" y="5331638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EMAIL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1607" y="6095051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36040" y="7565972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285027" y="3527352"/>
            <a:ext cx="54435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89330" y="3027207"/>
            <a:ext cx="1848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56603" y="6842577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77983" y="6916364"/>
            <a:ext cx="385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PASSWORD CONFIRMATION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025" y="14221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60481" y="-385765"/>
            <a:ext cx="6029325" cy="7243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25983" y="-118205"/>
            <a:ext cx="4498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RULES OF PRODUSWAPPING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7144" y="5677779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3541486" y="1883807"/>
            <a:ext cx="4934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 will only swap produce I grew myself.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not use any potentially harmful chemicals on my produce. 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only swap high quality produce.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be kind in my messages and during swaps.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be honest and fair in my user &amp; produce reviews.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schedule swaps at well lit and open spaces (shopping centers, malls, etc..)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not exchange currency for produce.  I will only barter like for like. 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53833" y="5031922"/>
            <a:ext cx="435428" cy="493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15931" y="5070417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on the box if you agree to abide </a:t>
            </a:r>
            <a:r>
              <a:rPr lang="en-US" smtClean="0"/>
              <a:t>by the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025" y="1073800"/>
            <a:ext cx="394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 by agonzalez27:</a:t>
            </a:r>
          </a:p>
          <a:p>
            <a:r>
              <a:rPr lang="en-US" sz="2400" dirty="0" smtClean="0"/>
              <a:t>10/25/2016	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8740" y="2201292"/>
            <a:ext cx="87879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swap 10 oranges for 4 avocados, 3 tomatoes, or 2 squash.  I’m usually available to swap after 5:00pm and my preferred location is the old Albertsons parking lot off las </a:t>
            </a:r>
            <a:r>
              <a:rPr lang="en-US" dirty="0" err="1" smtClean="0"/>
              <a:t>Posas</a:t>
            </a:r>
            <a:r>
              <a:rPr lang="en-US" dirty="0" smtClean="0"/>
              <a:t> in front of SBUX.  Message me if </a:t>
            </a:r>
            <a:r>
              <a:rPr lang="en-US" dirty="0" err="1" smtClean="0"/>
              <a:t>your’re</a:t>
            </a:r>
            <a:r>
              <a:rPr lang="en-US" dirty="0" smtClean="0"/>
              <a:t> interested!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740" y="4390962"/>
            <a:ext cx="149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essage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ser</a:t>
            </a:r>
          </a:p>
        </p:txBody>
      </p:sp>
    </p:spTree>
    <p:extLst>
      <p:ext uri="{BB962C8B-B14F-4D97-AF65-F5344CB8AC3E}">
        <p14:creationId xmlns:p14="http://schemas.microsoft.com/office/powerpoint/2010/main" val="12005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025" y="845637"/>
            <a:ext cx="394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 by agonzalez27:</a:t>
            </a:r>
          </a:p>
          <a:p>
            <a:r>
              <a:rPr lang="en-US" sz="2400" dirty="0" smtClean="0"/>
              <a:t>10/25/2016</a:t>
            </a:r>
          </a:p>
          <a:p>
            <a:r>
              <a:rPr lang="en-US" sz="2400" dirty="0" smtClean="0"/>
              <a:t>5:00pm 	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68740" y="2201292"/>
            <a:ext cx="87879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swap 10 oranges for 4 avocados, 3 tomatoes, or 2 squash.  I’m usually available to swap after 5:00pm and my preferred location is the old Albertsons parking lot off las </a:t>
            </a:r>
            <a:r>
              <a:rPr lang="en-US" dirty="0" err="1" smtClean="0"/>
              <a:t>Posas</a:t>
            </a:r>
            <a:r>
              <a:rPr lang="en-US" dirty="0" smtClean="0"/>
              <a:t> in front of SBUX.  Message me if </a:t>
            </a:r>
            <a:r>
              <a:rPr lang="en-US" dirty="0" err="1" smtClean="0"/>
              <a:t>your’re</a:t>
            </a:r>
            <a:r>
              <a:rPr lang="en-US" dirty="0" smtClean="0"/>
              <a:t> interested!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740" y="590909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Submit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8740" y="4718789"/>
            <a:ext cx="87879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I’ve got 4 avocados!  Can we meet tonight at 5pm?</a:t>
            </a:r>
          </a:p>
          <a:p>
            <a:endParaRPr lang="en-US" dirty="0"/>
          </a:p>
          <a:p>
            <a:r>
              <a:rPr lang="en-US" dirty="0" smtClean="0"/>
              <a:t>Thanks!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68740" y="4072458"/>
            <a:ext cx="601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 by kwood28 10/25/2016 5:05pm:</a:t>
            </a:r>
          </a:p>
          <a:p>
            <a:r>
              <a:rPr lang="en-US" dirty="0" smtClean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2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343026" y="2721837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post date	         summary			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025" y="3295183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10/25/2016	            I will swap oranges for  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4304124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agonzalez27 </a:t>
            </a:r>
            <a:r>
              <a:rPr lang="en-US" dirty="0" smtClean="0"/>
              <a:t>	10/10/2016	            I will swap oranges for		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view post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            tomatoes!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541079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agonzalez27 </a:t>
            </a:r>
            <a:r>
              <a:rPr lang="en-US" dirty="0" smtClean="0"/>
              <a:t>	10/1/2016	            I will swap oranges for 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pumpkins.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1343025" y="2078106"/>
            <a:ext cx="1581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17" name="Rectangle 16"/>
          <p:cNvSpPr/>
          <p:nvPr/>
        </p:nvSpPr>
        <p:spPr>
          <a:xfrm>
            <a:off x="7314976" y="1236423"/>
            <a:ext cx="2111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messages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82456" y="1282615"/>
            <a:ext cx="2550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osts </a:t>
            </a:r>
            <a:r>
              <a:rPr lang="en-US" sz="2800" u="sng" smtClean="0">
                <a:solidFill>
                  <a:schemeClr val="accent1">
                    <a:lumMod val="75000"/>
                  </a:schemeClr>
                </a:solidFill>
              </a:rPr>
              <a:t>for 93010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62576" y="1250471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70052" y="2694695"/>
            <a:ext cx="1050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message date	       message time      message to    message from    		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0052" y="3332270"/>
            <a:ext cx="1101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10/25/2016	          5:01pm           		kwood28	                               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message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			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051" y="4055245"/>
            <a:ext cx="1083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	10/24/2016	          5:08pm 	            	kwood28	                                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message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0052" y="4786373"/>
            <a:ext cx="1083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	10/23/2016	         5:10pm       		                                mwong50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13" name="Rectangle 12"/>
          <p:cNvSpPr/>
          <p:nvPr/>
        </p:nvSpPr>
        <p:spPr>
          <a:xfrm>
            <a:off x="8131378" y="1154639"/>
            <a:ext cx="1485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1406776" y="2113625"/>
            <a:ext cx="1917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y messages: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72050" y="1209038"/>
            <a:ext cx="2550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osts </a:t>
            </a:r>
            <a:r>
              <a:rPr lang="en-US" sz="2800" u="sng" smtClean="0">
                <a:solidFill>
                  <a:schemeClr val="accent1">
                    <a:lumMod val="75000"/>
                  </a:schemeClr>
                </a:solidFill>
              </a:rPr>
              <a:t>for 93010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8809" y="1208338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8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0571" y="498294"/>
            <a:ext cx="5927292" cy="5297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6742" y="624113"/>
            <a:ext cx="442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Rate Swap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427143" y="1854493"/>
            <a:ext cx="4499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Swapper was on time.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Swapper was kind.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Produce was high quality.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 had an overall great experience with swapper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4080" y="1514475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True   False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3545490" y="1942911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4072009" y="1942911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3545490" y="2462460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072009" y="2462460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3557613" y="3036073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4084132" y="3036073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3575068" y="3609686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4089464" y="3606769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433</Words>
  <Application>Microsoft Macintosh PowerPoint</Application>
  <PresentationFormat>Widescreen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55</cp:revision>
  <dcterms:created xsi:type="dcterms:W3CDTF">2016-10-27T15:24:03Z</dcterms:created>
  <dcterms:modified xsi:type="dcterms:W3CDTF">2016-11-03T16:42:43Z</dcterms:modified>
</cp:coreProperties>
</file>