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15"/>
  </p:normalViewPr>
  <p:slideViewPr>
    <p:cSldViewPr snapToGrid="0" snapToObjects="1">
      <p:cViewPr>
        <p:scale>
          <a:sx n="88" d="100"/>
          <a:sy n="88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03086"/>
            <a:ext cx="3265714" cy="5139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Users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irst_name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ast_name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Zip Code</a:t>
            </a:r>
          </a:p>
          <a:p>
            <a:r>
              <a:rPr lang="en-US" sz="2400" dirty="0" smtClean="0"/>
              <a:t>Rules?</a:t>
            </a:r>
          </a:p>
          <a:p>
            <a:r>
              <a:rPr lang="en-US" sz="2400" smtClean="0"/>
              <a:t>username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:posts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542" y="1103086"/>
            <a:ext cx="263434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Posts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Summary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26971" y="2177143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6857" y="1915886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426857" y="2191657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6" y="2037885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3971" y="2339792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363857" y="2078535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>
            <a:off x="8363857" y="2354306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01856" y="2200534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8571" y="979975"/>
            <a:ext cx="25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Messages</a:t>
            </a:r>
            <a:endParaRPr lang="en-US" sz="3200" u="sng" dirty="0"/>
          </a:p>
          <a:p>
            <a:r>
              <a:rPr lang="en-US" sz="2400" dirty="0" smtClean="0"/>
              <a:t>ID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Post_ID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</a:p>
          <a:p>
            <a:r>
              <a:rPr lang="en-US" sz="2400" dirty="0" err="1" smtClean="0"/>
              <a:t>Recipient_ID:int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:post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</a:t>
            </a:r>
          </a:p>
        </p:txBody>
      </p:sp>
      <p:sp>
        <p:nvSpPr>
          <p:cNvPr id="26" name="Freeform 25"/>
          <p:cNvSpPr/>
          <p:nvPr/>
        </p:nvSpPr>
        <p:spPr>
          <a:xfrm>
            <a:off x="1741714" y="566057"/>
            <a:ext cx="8636000" cy="537029"/>
          </a:xfrm>
          <a:custGeom>
            <a:avLst/>
            <a:gdLst>
              <a:gd name="connsiteX0" fmla="*/ 0 w 8636000"/>
              <a:gd name="connsiteY0" fmla="*/ 537029 h 537029"/>
              <a:gd name="connsiteX1" fmla="*/ 1364343 w 8636000"/>
              <a:gd name="connsiteY1" fmla="*/ 116114 h 537029"/>
              <a:gd name="connsiteX2" fmla="*/ 3468915 w 8636000"/>
              <a:gd name="connsiteY2" fmla="*/ 0 h 537029"/>
              <a:gd name="connsiteX3" fmla="*/ 6037943 w 8636000"/>
              <a:gd name="connsiteY3" fmla="*/ 29029 h 537029"/>
              <a:gd name="connsiteX4" fmla="*/ 7968343 w 8636000"/>
              <a:gd name="connsiteY4" fmla="*/ 188686 h 537029"/>
              <a:gd name="connsiteX5" fmla="*/ 8636000 w 8636000"/>
              <a:gd name="connsiteY5" fmla="*/ 420914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0" h="537029">
                <a:moveTo>
                  <a:pt x="0" y="537029"/>
                </a:moveTo>
                <a:cubicBezTo>
                  <a:pt x="393095" y="371324"/>
                  <a:pt x="786191" y="205619"/>
                  <a:pt x="1364343" y="116114"/>
                </a:cubicBezTo>
                <a:cubicBezTo>
                  <a:pt x="1942495" y="26609"/>
                  <a:pt x="3468915" y="0"/>
                  <a:pt x="3468915" y="0"/>
                </a:cubicBezTo>
                <a:lnTo>
                  <a:pt x="6037943" y="29029"/>
                </a:lnTo>
                <a:cubicBezTo>
                  <a:pt x="6787848" y="60477"/>
                  <a:pt x="7535334" y="123372"/>
                  <a:pt x="7968343" y="188686"/>
                </a:cubicBezTo>
                <a:cubicBezTo>
                  <a:pt x="8401352" y="254000"/>
                  <a:pt x="8636000" y="420914"/>
                  <a:pt x="8636000" y="4209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48115" y="711461"/>
            <a:ext cx="304800" cy="26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</p:cNvCxnSpPr>
          <p:nvPr/>
        </p:nvCxnSpPr>
        <p:spPr>
          <a:xfrm>
            <a:off x="9710057" y="754743"/>
            <a:ext cx="239486" cy="2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2628" y="747748"/>
            <a:ext cx="1204686" cy="23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103086"/>
            <a:ext cx="8476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Routes</a:t>
            </a:r>
          </a:p>
          <a:p>
            <a:r>
              <a:rPr lang="en-US" sz="4000" dirty="0" smtClean="0"/>
              <a:t>resources :users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resources :posts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resources :messages</a:t>
            </a:r>
          </a:p>
          <a:p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end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343026" y="2692539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2658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2748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</a:t>
            </a:r>
            <a:r>
              <a:rPr lang="en-US" dirty="0" smtClean="0"/>
              <a:t>10/25/2016	            I </a:t>
            </a:r>
            <a:r>
              <a:rPr lang="en-US" dirty="0" smtClean="0"/>
              <a:t>will swap strawberries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538149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</a:t>
            </a:r>
            <a:r>
              <a:rPr lang="en-US" dirty="0" smtClean="0"/>
              <a:t>10/24/2016	            I </a:t>
            </a:r>
            <a:r>
              <a:rPr lang="en-US" dirty="0" smtClean="0"/>
              <a:t>will swap strawberries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1952616" y="1298196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0811" y="1298196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8165016" y="1309737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9245" y="2105253"/>
            <a:ext cx="220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osts for 93010: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84563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</a:p>
          <a:p>
            <a:r>
              <a:rPr lang="en-US" sz="2400" dirty="0" smtClean="0"/>
              <a:t>5:00pm 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9090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Submit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740" y="471878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740" y="4072458"/>
            <a:ext cx="601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r>
              <a:rPr lang="en-US" b="1" dirty="0" smtClean="0"/>
              <a:t> </a:t>
            </a:r>
            <a:r>
              <a:rPr lang="en-US" b="1" dirty="0" smtClean="0"/>
              <a:t>by </a:t>
            </a:r>
            <a:r>
              <a:rPr lang="en-US" b="1" dirty="0" smtClean="0"/>
              <a:t>kwood28 10/25/2016 5:05pm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43026" y="2721837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32951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430412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10/10/2016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		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view 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tomatoes!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54107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</a:t>
            </a:r>
            <a:r>
              <a:rPr lang="en-US" dirty="0" smtClean="0"/>
              <a:t>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</a:t>
            </a:r>
            <a:r>
              <a:rPr lang="en-US" dirty="0" smtClean="0"/>
              <a:t>pumpkins.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343025" y="2078106"/>
            <a:ext cx="158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7314976" y="1236423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2456" y="1282615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2576" y="1250471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0052" y="2694695"/>
            <a:ext cx="1050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smtClean="0"/>
              <a:t>message</a:t>
            </a:r>
            <a:r>
              <a:rPr lang="en-US" sz="2400" b="1" dirty="0" smtClean="0"/>
              <a:t> date</a:t>
            </a:r>
            <a:r>
              <a:rPr lang="en-US" sz="2400" b="1" dirty="0" smtClean="0"/>
              <a:t>	</a:t>
            </a:r>
            <a:r>
              <a:rPr lang="en-US" sz="2400" b="1" dirty="0" smtClean="0"/>
              <a:t>       message time      message to    message from    </a:t>
            </a:r>
            <a:r>
              <a:rPr lang="en-US" sz="2400" b="1" dirty="0" smtClean="0"/>
              <a:t>		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052" y="3332270"/>
            <a:ext cx="1101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10/25/2016</a:t>
            </a:r>
            <a:r>
              <a:rPr lang="en-US" dirty="0" smtClean="0"/>
              <a:t>	</a:t>
            </a:r>
            <a:r>
              <a:rPr lang="en-US" dirty="0" smtClean="0"/>
              <a:t>          5:01pm           		kwood28	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51" y="4055245"/>
            <a:ext cx="108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10/24/2016	          5:08pm 	            	kwood28	 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052" y="4786373"/>
            <a:ext cx="10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10/23/2016	         5:10pm       		                                mwong50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8131378" y="1154639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406776" y="2113625"/>
            <a:ext cx="19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y messages: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2050" y="1209038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8809" y="1208338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413</Words>
  <Application>Microsoft Macintosh PowerPoint</Application>
  <PresentationFormat>Widescreen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50</cp:revision>
  <dcterms:created xsi:type="dcterms:W3CDTF">2016-10-27T15:24:03Z</dcterms:created>
  <dcterms:modified xsi:type="dcterms:W3CDTF">2016-10-28T23:25:58Z</dcterms:modified>
</cp:coreProperties>
</file>