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5"/>
  </p:normalViewPr>
  <p:slideViewPr>
    <p:cSldViewPr snapToGrid="0" snapToObjects="1">
      <p:cViewPr>
        <p:scale>
          <a:sx n="140" d="100"/>
          <a:sy n="140" d="100"/>
        </p:scale>
        <p:origin x="-159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E21B-FF33-5E4C-A8BC-4EB406E0A4C7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D58C-A6B1-E24F-9844-F138C9500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9" b="93478" l="2456" r="97084">
                        <a14:foregroundMark x1="41980" y1="44466" x2="41980" y2="44466"/>
                        <a14:foregroundMark x1="45971" y1="53755" x2="45971" y2="53755"/>
                        <a14:foregroundMark x1="52494" y1="60672" x2="52494" y2="60672"/>
                        <a14:foregroundMark x1="63776" y1="60672" x2="63776" y2="60672"/>
                        <a14:foregroundMark x1="84267" y1="61462" x2="84267" y2="61462"/>
                        <a14:foregroundMark x1="88718" y1="60672" x2="88718" y2="60672"/>
                        <a14:foregroundMark x1="91481" y1="59289" x2="91481" y2="59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79600"/>
            <a:ext cx="7943088" cy="3084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4187952"/>
            <a:ext cx="383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14800"/>
                </a:solidFill>
                <a:latin typeface="Big Caslon Medium" charset="0"/>
                <a:ea typeface="Big Caslon Medium" charset="0"/>
                <a:cs typeface="Big Caslon Medium" charset="0"/>
              </a:rPr>
              <a:t>Foursquare Church </a:t>
            </a:r>
            <a:endParaRPr lang="en-US" sz="2400" dirty="0">
              <a:solidFill>
                <a:srgbClr val="614800"/>
              </a:solidFill>
              <a:latin typeface="Big Caslon Medium" charset="0"/>
              <a:ea typeface="Big Caslon Medium" charset="0"/>
              <a:cs typeface="Big Caslon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Big Caslon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1</cp:revision>
  <dcterms:created xsi:type="dcterms:W3CDTF">2016-10-19T15:52:20Z</dcterms:created>
  <dcterms:modified xsi:type="dcterms:W3CDTF">2016-10-19T15:58:18Z</dcterms:modified>
</cp:coreProperties>
</file>