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A3-23E9-FF4E-AECA-66F45150847C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1DBD-A19F-1847-8E21-FA2F3BA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2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A3-23E9-FF4E-AECA-66F45150847C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1DBD-A19F-1847-8E21-FA2F3BA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A3-23E9-FF4E-AECA-66F45150847C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1DBD-A19F-1847-8E21-FA2F3BA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A3-23E9-FF4E-AECA-66F45150847C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1DBD-A19F-1847-8E21-FA2F3BA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8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A3-23E9-FF4E-AECA-66F45150847C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1DBD-A19F-1847-8E21-FA2F3BA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1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A3-23E9-FF4E-AECA-66F45150847C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1DBD-A19F-1847-8E21-FA2F3BA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A3-23E9-FF4E-AECA-66F45150847C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1DBD-A19F-1847-8E21-FA2F3BA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A3-23E9-FF4E-AECA-66F45150847C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1DBD-A19F-1847-8E21-FA2F3BA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A3-23E9-FF4E-AECA-66F45150847C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1DBD-A19F-1847-8E21-FA2F3BA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A3-23E9-FF4E-AECA-66F45150847C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1DBD-A19F-1847-8E21-FA2F3BA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12A3-23E9-FF4E-AECA-66F45150847C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61DBD-A19F-1847-8E21-FA2F3BA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12A3-23E9-FF4E-AECA-66F45150847C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1DBD-A19F-1847-8E21-FA2F3BA4E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0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232" t="26955" r="9766" b="19521"/>
          <a:stretch/>
        </p:blipFill>
        <p:spPr>
          <a:xfrm>
            <a:off x="2357438" y="2100263"/>
            <a:ext cx="7943849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6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Gonzalez</dc:creator>
  <cp:lastModifiedBy>Andrew Gonzalez</cp:lastModifiedBy>
  <cp:revision>1</cp:revision>
  <dcterms:created xsi:type="dcterms:W3CDTF">2016-10-17T22:37:48Z</dcterms:created>
  <dcterms:modified xsi:type="dcterms:W3CDTF">2016-10-17T22:41:19Z</dcterms:modified>
</cp:coreProperties>
</file>