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589"/>
  </p:normalViewPr>
  <p:slideViewPr>
    <p:cSldViewPr snapToGrid="0" snapToObjects="1">
      <p:cViewPr varScale="1">
        <p:scale>
          <a:sx n="76" d="100"/>
          <a:sy n="76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6482-FD14-AC45-A9BF-E3BE672B151F}" type="datetimeFigureOut">
              <a:rPr lang="en-US" smtClean="0"/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CFED-41C7-6C43-9ACF-56B9739B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6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6482-FD14-AC45-A9BF-E3BE672B151F}" type="datetimeFigureOut">
              <a:rPr lang="en-US" smtClean="0"/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CFED-41C7-6C43-9ACF-56B9739B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6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6482-FD14-AC45-A9BF-E3BE672B151F}" type="datetimeFigureOut">
              <a:rPr lang="en-US" smtClean="0"/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CFED-41C7-6C43-9ACF-56B9739B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9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6482-FD14-AC45-A9BF-E3BE672B151F}" type="datetimeFigureOut">
              <a:rPr lang="en-US" smtClean="0"/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CFED-41C7-6C43-9ACF-56B9739B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4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6482-FD14-AC45-A9BF-E3BE672B151F}" type="datetimeFigureOut">
              <a:rPr lang="en-US" smtClean="0"/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CFED-41C7-6C43-9ACF-56B9739B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6482-FD14-AC45-A9BF-E3BE672B151F}" type="datetimeFigureOut">
              <a:rPr lang="en-US" smtClean="0"/>
              <a:t>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CFED-41C7-6C43-9ACF-56B9739B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3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6482-FD14-AC45-A9BF-E3BE672B151F}" type="datetimeFigureOut">
              <a:rPr lang="en-US" smtClean="0"/>
              <a:t>1/10/17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CFED-41C7-6C43-9ACF-56B9739B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2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6482-FD14-AC45-A9BF-E3BE672B151F}" type="datetimeFigureOut">
              <a:rPr lang="en-US" smtClean="0"/>
              <a:t>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CFED-41C7-6C43-9ACF-56B9739B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8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6482-FD14-AC45-A9BF-E3BE672B151F}" type="datetimeFigureOut">
              <a:rPr lang="en-US" smtClean="0"/>
              <a:t>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CFED-41C7-6C43-9ACF-56B9739B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6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6482-FD14-AC45-A9BF-E3BE672B151F}" type="datetimeFigureOut">
              <a:rPr lang="en-US" smtClean="0"/>
              <a:t>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CFED-41C7-6C43-9ACF-56B9739B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8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6482-FD14-AC45-A9BF-E3BE672B151F}" type="datetimeFigureOut">
              <a:rPr lang="en-US" smtClean="0"/>
              <a:t>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CFED-41C7-6C43-9ACF-56B9739B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9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36482-FD14-AC45-A9BF-E3BE672B151F}" type="datetimeFigureOut">
              <a:rPr lang="en-US" smtClean="0"/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CCFED-41C7-6C43-9ACF-56B9739B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0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" t="3582" r="201" b="22274"/>
          <a:stretch/>
        </p:blipFill>
        <p:spPr>
          <a:xfrm>
            <a:off x="1016000" y="-237067"/>
            <a:ext cx="10227733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2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Gonzalez</dc:creator>
  <cp:lastModifiedBy>Andrew Gonzalez</cp:lastModifiedBy>
  <cp:revision>3</cp:revision>
  <dcterms:created xsi:type="dcterms:W3CDTF">2017-01-10T21:57:10Z</dcterms:created>
  <dcterms:modified xsi:type="dcterms:W3CDTF">2017-01-11T00:35:37Z</dcterms:modified>
</cp:coreProperties>
</file>