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5"/>
  </p:notesMasterIdLst>
  <p:sldIdLst>
    <p:sldId id="256" r:id="rId2"/>
    <p:sldId id="258" r:id="rId3"/>
    <p:sldId id="297" r:id="rId4"/>
    <p:sldId id="261" r:id="rId5"/>
    <p:sldId id="298" r:id="rId6"/>
    <p:sldId id="299" r:id="rId7"/>
    <p:sldId id="276" r:id="rId8"/>
    <p:sldId id="264" r:id="rId9"/>
    <p:sldId id="300" r:id="rId10"/>
    <p:sldId id="259" r:id="rId11"/>
    <p:sldId id="301" r:id="rId12"/>
    <p:sldId id="302" r:id="rId13"/>
    <p:sldId id="278" r:id="rId14"/>
  </p:sldIdLst>
  <p:sldSz cx="9144000" cy="5143500" type="screen16x9"/>
  <p:notesSz cx="6858000" cy="9144000"/>
  <p:embeddedFontLst>
    <p:embeddedFont>
      <p:font typeface="Advent Pro Light" panose="020B0604020202020204" charset="0"/>
      <p:regular r:id="rId16"/>
      <p:bold r:id="rId17"/>
    </p:embeddedFont>
    <p:embeddedFont>
      <p:font typeface="Anton" panose="020B0604020202020204" charset="0"/>
      <p:regular r:id="rId18"/>
    </p:embeddedFont>
    <p:embeddedFont>
      <p:font typeface="Fira Sans Condensed" panose="020B0604020202020204" charset="0"/>
      <p:regular r:id="rId19"/>
      <p:bold r:id="rId20"/>
      <p:italic r:id="rId21"/>
      <p:boldItalic r:id="rId22"/>
    </p:embeddedFont>
    <p:embeddedFont>
      <p:font typeface="Fira Sans Condensed Light" panose="020B0604020202020204" charset="0"/>
      <p:regular r:id="rId23"/>
      <p:bold r:id="rId24"/>
      <p:italic r:id="rId25"/>
      <p:boldItalic r:id="rId26"/>
    </p:embeddedFont>
    <p:embeddedFont>
      <p:font typeface="Josefin Slab" panose="020B0604020202020204" charset="0"/>
      <p:regular r:id="rId27"/>
      <p:bold r:id="rId28"/>
      <p:italic r:id="rId29"/>
      <p:boldItalic r:id="rId30"/>
    </p:embeddedFont>
    <p:embeddedFont>
      <p:font typeface="Rajdhani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0C5F2A-92F2-4502-9FC7-DD502BFCFE79}">
  <a:tblStyle styleId="{590C5F2A-92F2-4502-9FC7-DD502BFCFE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534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660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65abef0139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65abef0139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74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7098bb5640_0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7098bb5640_0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074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072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65abef013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65abef013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5abef0139_0_14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5abef0139_0_14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65abef0139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65abef0139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17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7" r:id="rId6"/>
    <p:sldLayoutId id="2147483659" r:id="rId7"/>
    <p:sldLayoutId id="2147483660" r:id="rId8"/>
    <p:sldLayoutId id="2147483662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720000" y="1402587"/>
            <a:ext cx="3017693" cy="11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jdhani"/>
                <a:ea typeface="Rajdhani"/>
                <a:cs typeface="Rajdhani"/>
                <a:sym typeface="Rajdhani"/>
              </a:rPr>
              <a:t>iRate</a:t>
            </a:r>
            <a:endParaRPr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720000" y="2944327"/>
            <a:ext cx="3384900" cy="55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Sistemas de información de gestión y Business Intelligence</a:t>
            </a:r>
            <a:endParaRPr sz="1600"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046050" y="411988"/>
            <a:ext cx="4197350" cy="43195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3;p24">
            <a:extLst>
              <a:ext uri="{FF2B5EF4-FFF2-40B4-BE49-F238E27FC236}">
                <a16:creationId xmlns:a16="http://schemas.microsoft.com/office/drawing/2014/main" id="{51FA4673-A761-4E61-B225-255AEB0C90AD}"/>
              </a:ext>
            </a:extLst>
          </p:cNvPr>
          <p:cNvSpPr txBox="1">
            <a:spLocks/>
          </p:cNvSpPr>
          <p:nvPr/>
        </p:nvSpPr>
        <p:spPr>
          <a:xfrm>
            <a:off x="720000" y="3837922"/>
            <a:ext cx="3384900" cy="55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/>
            <a:r>
              <a:rPr lang="es-ES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Álvaro González Jiménez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21;p43">
            <a:extLst>
              <a:ext uri="{FF2B5EF4-FFF2-40B4-BE49-F238E27FC236}">
                <a16:creationId xmlns:a16="http://schemas.microsoft.com/office/drawing/2014/main" id="{19F77D77-4550-4E51-8C30-D8D2000F3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ANÁLISIS CRÍTICO</a:t>
            </a:r>
            <a:endParaRPr sz="3000" dirty="0"/>
          </a:p>
        </p:txBody>
      </p:sp>
      <p:sp>
        <p:nvSpPr>
          <p:cNvPr id="10" name="Google Shape;709;p41">
            <a:extLst>
              <a:ext uri="{FF2B5EF4-FFF2-40B4-BE49-F238E27FC236}">
                <a16:creationId xmlns:a16="http://schemas.microsoft.com/office/drawing/2014/main" id="{9AAD32DC-F77A-4AD6-B2E6-24ECBAB6EC19}"/>
              </a:ext>
            </a:extLst>
          </p:cNvPr>
          <p:cNvSpPr/>
          <p:nvPr/>
        </p:nvSpPr>
        <p:spPr>
          <a:xfrm>
            <a:off x="1204350" y="1791800"/>
            <a:ext cx="855900" cy="855900"/>
          </a:xfrm>
          <a:prstGeom prst="rect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713;p41">
            <a:extLst>
              <a:ext uri="{FF2B5EF4-FFF2-40B4-BE49-F238E27FC236}">
                <a16:creationId xmlns:a16="http://schemas.microsoft.com/office/drawing/2014/main" id="{ED2FAD0D-0F8E-4AB4-AA70-59A48BA4077B}"/>
              </a:ext>
            </a:extLst>
          </p:cNvPr>
          <p:cNvCxnSpPr/>
          <p:nvPr/>
        </p:nvCxnSpPr>
        <p:spPr>
          <a:xfrm>
            <a:off x="1632300" y="2647700"/>
            <a:ext cx="0" cy="53520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15" name="Google Shape;714;p41">
            <a:extLst>
              <a:ext uri="{FF2B5EF4-FFF2-40B4-BE49-F238E27FC236}">
                <a16:creationId xmlns:a16="http://schemas.microsoft.com/office/drawing/2014/main" id="{AC4F0AFB-996A-48BA-B233-0FF806F0BCA9}"/>
              </a:ext>
            </a:extLst>
          </p:cNvPr>
          <p:cNvCxnSpPr/>
          <p:nvPr/>
        </p:nvCxnSpPr>
        <p:spPr>
          <a:xfrm>
            <a:off x="3592130" y="2647700"/>
            <a:ext cx="0" cy="53520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16" name="Google Shape;715;p41">
            <a:extLst>
              <a:ext uri="{FF2B5EF4-FFF2-40B4-BE49-F238E27FC236}">
                <a16:creationId xmlns:a16="http://schemas.microsoft.com/office/drawing/2014/main" id="{CB20596B-F8F9-44F6-A4BC-6BD03619C78D}"/>
              </a:ext>
            </a:extLst>
          </p:cNvPr>
          <p:cNvCxnSpPr/>
          <p:nvPr/>
        </p:nvCxnSpPr>
        <p:spPr>
          <a:xfrm>
            <a:off x="5551959" y="2647700"/>
            <a:ext cx="0" cy="53520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17" name="Google Shape;716;p41">
            <a:extLst>
              <a:ext uri="{FF2B5EF4-FFF2-40B4-BE49-F238E27FC236}">
                <a16:creationId xmlns:a16="http://schemas.microsoft.com/office/drawing/2014/main" id="{AF2171A5-B723-4B31-BECA-85CE60A11A6A}"/>
              </a:ext>
            </a:extLst>
          </p:cNvPr>
          <p:cNvCxnSpPr/>
          <p:nvPr/>
        </p:nvCxnSpPr>
        <p:spPr>
          <a:xfrm>
            <a:off x="7511789" y="2647700"/>
            <a:ext cx="0" cy="53520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sp>
        <p:nvSpPr>
          <p:cNvPr id="18" name="Google Shape;710;p41">
            <a:extLst>
              <a:ext uri="{FF2B5EF4-FFF2-40B4-BE49-F238E27FC236}">
                <a16:creationId xmlns:a16="http://schemas.microsoft.com/office/drawing/2014/main" id="{F5903867-0566-4056-A5D1-BF9958026C84}"/>
              </a:ext>
            </a:extLst>
          </p:cNvPr>
          <p:cNvSpPr/>
          <p:nvPr/>
        </p:nvSpPr>
        <p:spPr>
          <a:xfrm>
            <a:off x="3164180" y="1791800"/>
            <a:ext cx="855900" cy="855900"/>
          </a:xfrm>
          <a:prstGeom prst="rect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11;p41">
            <a:extLst>
              <a:ext uri="{FF2B5EF4-FFF2-40B4-BE49-F238E27FC236}">
                <a16:creationId xmlns:a16="http://schemas.microsoft.com/office/drawing/2014/main" id="{290F5354-D3CD-4FBE-A168-6D47B054270D}"/>
              </a:ext>
            </a:extLst>
          </p:cNvPr>
          <p:cNvSpPr/>
          <p:nvPr/>
        </p:nvSpPr>
        <p:spPr>
          <a:xfrm>
            <a:off x="5124009" y="1791800"/>
            <a:ext cx="855900" cy="855900"/>
          </a:xfrm>
          <a:prstGeom prst="rect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12;p41">
            <a:extLst>
              <a:ext uri="{FF2B5EF4-FFF2-40B4-BE49-F238E27FC236}">
                <a16:creationId xmlns:a16="http://schemas.microsoft.com/office/drawing/2014/main" id="{CAECB8F3-C287-42DC-AA39-35BC7A39D3C5}"/>
              </a:ext>
            </a:extLst>
          </p:cNvPr>
          <p:cNvSpPr/>
          <p:nvPr/>
        </p:nvSpPr>
        <p:spPr>
          <a:xfrm>
            <a:off x="7083839" y="1791800"/>
            <a:ext cx="855900" cy="855900"/>
          </a:xfrm>
          <a:prstGeom prst="rect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04;p41">
            <a:extLst>
              <a:ext uri="{FF2B5EF4-FFF2-40B4-BE49-F238E27FC236}">
                <a16:creationId xmlns:a16="http://schemas.microsoft.com/office/drawing/2014/main" id="{A728599A-656E-47FB-A164-7DEAB0160B04}"/>
              </a:ext>
            </a:extLst>
          </p:cNvPr>
          <p:cNvSpPr txBox="1">
            <a:spLocks/>
          </p:cNvSpPr>
          <p:nvPr/>
        </p:nvSpPr>
        <p:spPr>
          <a:xfrm>
            <a:off x="720000" y="2009888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500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D</a:t>
            </a:r>
          </a:p>
        </p:txBody>
      </p:sp>
      <p:sp>
        <p:nvSpPr>
          <p:cNvPr id="23" name="Google Shape;705;p41">
            <a:extLst>
              <a:ext uri="{FF2B5EF4-FFF2-40B4-BE49-F238E27FC236}">
                <a16:creationId xmlns:a16="http://schemas.microsoft.com/office/drawing/2014/main" id="{845B758E-5D3C-4BE9-BB56-DFF808E3B05B}"/>
              </a:ext>
            </a:extLst>
          </p:cNvPr>
          <p:cNvSpPr txBox="1">
            <a:spLocks/>
          </p:cNvSpPr>
          <p:nvPr/>
        </p:nvSpPr>
        <p:spPr>
          <a:xfrm>
            <a:off x="2679830" y="2009888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500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A</a:t>
            </a:r>
          </a:p>
        </p:txBody>
      </p:sp>
      <p:sp>
        <p:nvSpPr>
          <p:cNvPr id="24" name="Google Shape;706;p41">
            <a:extLst>
              <a:ext uri="{FF2B5EF4-FFF2-40B4-BE49-F238E27FC236}">
                <a16:creationId xmlns:a16="http://schemas.microsoft.com/office/drawing/2014/main" id="{E43AF92C-0F33-42E6-9A08-4A7AC331B0B7}"/>
              </a:ext>
            </a:extLst>
          </p:cNvPr>
          <p:cNvSpPr txBox="1">
            <a:spLocks/>
          </p:cNvSpPr>
          <p:nvPr/>
        </p:nvSpPr>
        <p:spPr>
          <a:xfrm>
            <a:off x="4639659" y="2009888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500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F</a:t>
            </a:r>
          </a:p>
        </p:txBody>
      </p:sp>
      <p:sp>
        <p:nvSpPr>
          <p:cNvPr id="25" name="Google Shape;707;p41">
            <a:extLst>
              <a:ext uri="{FF2B5EF4-FFF2-40B4-BE49-F238E27FC236}">
                <a16:creationId xmlns:a16="http://schemas.microsoft.com/office/drawing/2014/main" id="{F1165A69-489B-4FE5-95BE-DB38B9C190DC}"/>
              </a:ext>
            </a:extLst>
          </p:cNvPr>
          <p:cNvSpPr txBox="1">
            <a:spLocks/>
          </p:cNvSpPr>
          <p:nvPr/>
        </p:nvSpPr>
        <p:spPr>
          <a:xfrm>
            <a:off x="6599489" y="2009888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500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O</a:t>
            </a:r>
          </a:p>
        </p:txBody>
      </p:sp>
      <p:sp>
        <p:nvSpPr>
          <p:cNvPr id="26" name="Google Shape;702;p41">
            <a:extLst>
              <a:ext uri="{FF2B5EF4-FFF2-40B4-BE49-F238E27FC236}">
                <a16:creationId xmlns:a16="http://schemas.microsoft.com/office/drawing/2014/main" id="{83F755CD-93D7-4658-9BF1-FD23AAF05B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182775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latin typeface="Rajdhani" panose="020B0604020202020204" charset="0"/>
                <a:cs typeface="Rajdhani" panose="020B0604020202020204" charset="0"/>
              </a:rPr>
              <a:t>DEBILIDADES</a:t>
            </a:r>
            <a:endParaRPr sz="2200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27" name="Google Shape;696;p41">
            <a:extLst>
              <a:ext uri="{FF2B5EF4-FFF2-40B4-BE49-F238E27FC236}">
                <a16:creationId xmlns:a16="http://schemas.microsoft.com/office/drawing/2014/main" id="{3148006E-CC35-4B0F-95C5-B47F7A58FDDE}"/>
              </a:ext>
            </a:extLst>
          </p:cNvPr>
          <p:cNvSpPr txBox="1">
            <a:spLocks/>
          </p:cNvSpPr>
          <p:nvPr/>
        </p:nvSpPr>
        <p:spPr>
          <a:xfrm>
            <a:off x="2679830" y="3182775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s-ES" sz="2000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AMENAZAS</a:t>
            </a:r>
            <a:endParaRPr lang="es-ES" sz="2200" dirty="0">
              <a:solidFill>
                <a:schemeClr val="tx2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28" name="Google Shape;700;p41">
            <a:extLst>
              <a:ext uri="{FF2B5EF4-FFF2-40B4-BE49-F238E27FC236}">
                <a16:creationId xmlns:a16="http://schemas.microsoft.com/office/drawing/2014/main" id="{12622C64-F60E-417C-BD79-EA774A79A474}"/>
              </a:ext>
            </a:extLst>
          </p:cNvPr>
          <p:cNvSpPr txBox="1">
            <a:spLocks/>
          </p:cNvSpPr>
          <p:nvPr/>
        </p:nvSpPr>
        <p:spPr>
          <a:xfrm>
            <a:off x="4639659" y="3182775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s-ES" sz="2000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FORTALEZAS</a:t>
            </a:r>
            <a:endParaRPr lang="es-ES" sz="2200" dirty="0">
              <a:solidFill>
                <a:schemeClr val="tx2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29" name="Google Shape;699;p41">
            <a:extLst>
              <a:ext uri="{FF2B5EF4-FFF2-40B4-BE49-F238E27FC236}">
                <a16:creationId xmlns:a16="http://schemas.microsoft.com/office/drawing/2014/main" id="{792408D1-DB0F-4FAD-AB9C-D167B63ADEAD}"/>
              </a:ext>
            </a:extLst>
          </p:cNvPr>
          <p:cNvSpPr txBox="1">
            <a:spLocks/>
          </p:cNvSpPr>
          <p:nvPr/>
        </p:nvSpPr>
        <p:spPr>
          <a:xfrm>
            <a:off x="6599489" y="3182775"/>
            <a:ext cx="1877066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s-ES" sz="2000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OPORTUNIDADES</a:t>
            </a:r>
            <a:endParaRPr lang="es-ES" sz="2200" dirty="0">
              <a:solidFill>
                <a:schemeClr val="tx2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30" name="Google Shape;703;p41">
            <a:extLst>
              <a:ext uri="{FF2B5EF4-FFF2-40B4-BE49-F238E27FC236}">
                <a16:creationId xmlns:a16="http://schemas.microsoft.com/office/drawing/2014/main" id="{48A8E1C2-3FD0-4DAF-A31F-FC71DB6CEA16}"/>
              </a:ext>
            </a:extLst>
          </p:cNvPr>
          <p:cNvSpPr txBox="1">
            <a:spLocks/>
          </p:cNvSpPr>
          <p:nvPr/>
        </p:nvSpPr>
        <p:spPr>
          <a:xfrm>
            <a:off x="647422" y="3670700"/>
            <a:ext cx="1897178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Fira Sans Condensed" panose="020B0604020202020204" charset="0"/>
              </a:rPr>
              <a:t>Algoritmo algo básico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Fira Sans Condensed" panose="020B0604020202020204" charset="0"/>
              </a:rPr>
              <a:t>Falta de contenido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Fira Sans Condensed" panose="020B0604020202020204" charset="0"/>
              </a:rPr>
              <a:t>Difícil entrada mercado</a:t>
            </a:r>
          </a:p>
          <a:p>
            <a:pPr algn="ctr">
              <a:spcAft>
                <a:spcPts val="1600"/>
              </a:spcAft>
            </a:pPr>
            <a:endParaRPr lang="en-US" dirty="0">
              <a:solidFill>
                <a:schemeClr val="tx2"/>
              </a:solidFill>
              <a:latin typeface="Fira Sans Condensed" panose="020B0604020202020204" charset="0"/>
            </a:endParaRPr>
          </a:p>
        </p:txBody>
      </p:sp>
      <p:sp>
        <p:nvSpPr>
          <p:cNvPr id="31" name="Google Shape;697;p41">
            <a:extLst>
              <a:ext uri="{FF2B5EF4-FFF2-40B4-BE49-F238E27FC236}">
                <a16:creationId xmlns:a16="http://schemas.microsoft.com/office/drawing/2014/main" id="{21F96983-56A5-46B1-AB3F-9D6B74656B50}"/>
              </a:ext>
            </a:extLst>
          </p:cNvPr>
          <p:cNvSpPr txBox="1">
            <a:spLocks/>
          </p:cNvSpPr>
          <p:nvPr/>
        </p:nvSpPr>
        <p:spPr>
          <a:xfrm>
            <a:off x="2616385" y="3670700"/>
            <a:ext cx="2023273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Fira Sans Condensed" panose="020B0604020202020204" charset="0"/>
              </a:rPr>
              <a:t>Existencia competidores asentados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Fira Sans Condensed" panose="020B0604020202020204" charset="0"/>
              </a:rPr>
              <a:t>Falta recursos inicial</a:t>
            </a:r>
          </a:p>
        </p:txBody>
      </p:sp>
      <p:sp>
        <p:nvSpPr>
          <p:cNvPr id="32" name="Google Shape;698;p41">
            <a:extLst>
              <a:ext uri="{FF2B5EF4-FFF2-40B4-BE49-F238E27FC236}">
                <a16:creationId xmlns:a16="http://schemas.microsoft.com/office/drawing/2014/main" id="{F220CB89-A70E-4CF1-8D21-9676181C479E}"/>
              </a:ext>
            </a:extLst>
          </p:cNvPr>
          <p:cNvSpPr txBox="1">
            <a:spLocks/>
          </p:cNvSpPr>
          <p:nvPr/>
        </p:nvSpPr>
        <p:spPr>
          <a:xfrm>
            <a:off x="4639665" y="3670700"/>
            <a:ext cx="18246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Fira Sans Condensed" panose="020B0604020202020204" charset="0"/>
              </a:rPr>
              <a:t>Ausencia intereses externos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Fira Sans Condensed" panose="020B0604020202020204" charset="0"/>
              </a:rPr>
              <a:t>Facilidad de uso</a:t>
            </a:r>
          </a:p>
        </p:txBody>
      </p:sp>
      <p:sp>
        <p:nvSpPr>
          <p:cNvPr id="33" name="Google Shape;701;p41">
            <a:extLst>
              <a:ext uri="{FF2B5EF4-FFF2-40B4-BE49-F238E27FC236}">
                <a16:creationId xmlns:a16="http://schemas.microsoft.com/office/drawing/2014/main" id="{8D3A3F40-0948-4B39-9072-786AE3A698FA}"/>
              </a:ext>
            </a:extLst>
          </p:cNvPr>
          <p:cNvSpPr txBox="1">
            <a:spLocks/>
          </p:cNvSpPr>
          <p:nvPr/>
        </p:nvSpPr>
        <p:spPr>
          <a:xfrm>
            <a:off x="6599497" y="3670700"/>
            <a:ext cx="18246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Fira Sans Condensed" panose="020B0604020202020204" charset="0"/>
              </a:rPr>
              <a:t>Aplicación móvil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Fira Sans Condensed" panose="020B0604020202020204" charset="0"/>
              </a:rPr>
              <a:t>Sector digital en constante desarrollo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LÍNEAS DE FUTURO</a:t>
            </a:r>
            <a:endParaRPr dirty="0"/>
          </a:p>
        </p:txBody>
      </p:sp>
      <p:sp>
        <p:nvSpPr>
          <p:cNvPr id="653" name="Google Shape;653;p34"/>
          <p:cNvSpPr/>
          <p:nvPr/>
        </p:nvSpPr>
        <p:spPr>
          <a:xfrm>
            <a:off x="4115925" y="2338950"/>
            <a:ext cx="912300" cy="9123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4"/>
          <p:cNvSpPr/>
          <p:nvPr/>
        </p:nvSpPr>
        <p:spPr>
          <a:xfrm>
            <a:off x="4285725" y="2508750"/>
            <a:ext cx="572700" cy="5727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4"/>
          <p:cNvSpPr/>
          <p:nvPr/>
        </p:nvSpPr>
        <p:spPr>
          <a:xfrm>
            <a:off x="4385488" y="2569788"/>
            <a:ext cx="373167" cy="450621"/>
          </a:xfrm>
          <a:custGeom>
            <a:avLst/>
            <a:gdLst/>
            <a:ahLst/>
            <a:cxnLst/>
            <a:rect l="l" t="t" r="r" b="b"/>
            <a:pathLst>
              <a:path w="56519" h="68250" extrusionOk="0">
                <a:moveTo>
                  <a:pt x="28263" y="0"/>
                </a:moveTo>
                <a:lnTo>
                  <a:pt x="3305" y="24955"/>
                </a:lnTo>
                <a:lnTo>
                  <a:pt x="10602" y="32248"/>
                </a:lnTo>
                <a:lnTo>
                  <a:pt x="28263" y="14592"/>
                </a:lnTo>
                <a:lnTo>
                  <a:pt x="40244" y="26576"/>
                </a:lnTo>
                <a:lnTo>
                  <a:pt x="28263" y="38561"/>
                </a:lnTo>
                <a:lnTo>
                  <a:pt x="19050" y="29351"/>
                </a:lnTo>
                <a:lnTo>
                  <a:pt x="17619" y="30778"/>
                </a:lnTo>
                <a:lnTo>
                  <a:pt x="28263" y="41418"/>
                </a:lnTo>
                <a:lnTo>
                  <a:pt x="43104" y="26576"/>
                </a:lnTo>
                <a:lnTo>
                  <a:pt x="28263" y="11732"/>
                </a:lnTo>
                <a:lnTo>
                  <a:pt x="10602" y="29389"/>
                </a:lnTo>
                <a:lnTo>
                  <a:pt x="6165" y="24955"/>
                </a:lnTo>
                <a:lnTo>
                  <a:pt x="28263" y="2861"/>
                </a:lnTo>
                <a:lnTo>
                  <a:pt x="53658" y="28260"/>
                </a:lnTo>
                <a:lnTo>
                  <a:pt x="28263" y="53658"/>
                </a:lnTo>
                <a:lnTo>
                  <a:pt x="7297" y="32693"/>
                </a:lnTo>
                <a:lnTo>
                  <a:pt x="0" y="39990"/>
                </a:lnTo>
                <a:lnTo>
                  <a:pt x="28263" y="68250"/>
                </a:lnTo>
                <a:lnTo>
                  <a:pt x="56518" y="39990"/>
                </a:lnTo>
                <a:lnTo>
                  <a:pt x="52419" y="35889"/>
                </a:lnTo>
                <a:lnTo>
                  <a:pt x="50990" y="37319"/>
                </a:lnTo>
                <a:lnTo>
                  <a:pt x="53658" y="39990"/>
                </a:lnTo>
                <a:lnTo>
                  <a:pt x="28263" y="65390"/>
                </a:lnTo>
                <a:lnTo>
                  <a:pt x="2860" y="39990"/>
                </a:lnTo>
                <a:lnTo>
                  <a:pt x="7297" y="35553"/>
                </a:lnTo>
                <a:lnTo>
                  <a:pt x="28263" y="56519"/>
                </a:lnTo>
                <a:lnTo>
                  <a:pt x="56518" y="28260"/>
                </a:lnTo>
                <a:lnTo>
                  <a:pt x="28263" y="0"/>
                </a:lnTo>
                <a:close/>
              </a:path>
            </a:pathLst>
          </a:custGeom>
          <a:solidFill>
            <a:srgbClr val="0C34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872208" y="2014743"/>
            <a:ext cx="2234400" cy="349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APLICACIÓN MÓVIL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7" name="Google Shape;667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37542" y="1999525"/>
            <a:ext cx="2542692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AMPLIACIÓN BBDD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8" name="Google Shape;668;p34"/>
          <p:cNvSpPr txBox="1">
            <a:spLocks noGrp="1"/>
          </p:cNvSpPr>
          <p:nvPr>
            <p:ph type="subTitle" idx="4294967295"/>
          </p:nvPr>
        </p:nvSpPr>
        <p:spPr>
          <a:xfrm>
            <a:off x="822375" y="3251250"/>
            <a:ext cx="22344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MINERÍA DATOS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9" name="Google Shape;669;p34"/>
          <p:cNvSpPr txBox="1">
            <a:spLocks noGrp="1"/>
          </p:cNvSpPr>
          <p:nvPr>
            <p:ph type="subTitle" idx="4294967295"/>
          </p:nvPr>
        </p:nvSpPr>
        <p:spPr>
          <a:xfrm>
            <a:off x="6087375" y="3093336"/>
            <a:ext cx="21948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DÓNDE VER PELÍCULAS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3220100" y="32512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4"/>
          <p:cNvSpPr/>
          <p:nvPr/>
        </p:nvSpPr>
        <p:spPr>
          <a:xfrm>
            <a:off x="5473450" y="32512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4"/>
          <p:cNvSpPr/>
          <p:nvPr/>
        </p:nvSpPr>
        <p:spPr>
          <a:xfrm>
            <a:off x="3220100" y="18883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4"/>
          <p:cNvSpPr/>
          <p:nvPr/>
        </p:nvSpPr>
        <p:spPr>
          <a:xfrm>
            <a:off x="5473450" y="18883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4" name="Google Shape;674;p34"/>
          <p:cNvCxnSpPr>
            <a:stCxn id="672" idx="3"/>
            <a:endCxn id="653" idx="1"/>
          </p:cNvCxnSpPr>
          <p:nvPr/>
        </p:nvCxnSpPr>
        <p:spPr>
          <a:xfrm>
            <a:off x="367070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>
            <a:stCxn id="653" idx="1"/>
            <a:endCxn id="670" idx="3"/>
          </p:cNvCxnSpPr>
          <p:nvPr/>
        </p:nvCxnSpPr>
        <p:spPr>
          <a:xfrm flipH="1">
            <a:off x="36707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4"/>
          <p:cNvCxnSpPr>
            <a:stCxn id="673" idx="1"/>
            <a:endCxn id="653" idx="3"/>
          </p:cNvCxnSpPr>
          <p:nvPr/>
        </p:nvCxnSpPr>
        <p:spPr>
          <a:xfrm flipH="1">
            <a:off x="502825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4"/>
          <p:cNvCxnSpPr>
            <a:stCxn id="653" idx="3"/>
            <a:endCxn id="671" idx="1"/>
          </p:cNvCxnSpPr>
          <p:nvPr/>
        </p:nvCxnSpPr>
        <p:spPr>
          <a:xfrm>
            <a:off x="50282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" name="Google Shape;9817;p57">
            <a:extLst>
              <a:ext uri="{FF2B5EF4-FFF2-40B4-BE49-F238E27FC236}">
                <a16:creationId xmlns:a16="http://schemas.microsoft.com/office/drawing/2014/main" id="{6FE045BD-1E74-4112-8C3B-E898AB642CE4}"/>
              </a:ext>
            </a:extLst>
          </p:cNvPr>
          <p:cNvGrpSpPr/>
          <p:nvPr/>
        </p:nvGrpSpPr>
        <p:grpSpPr>
          <a:xfrm>
            <a:off x="3349626" y="1933847"/>
            <a:ext cx="207582" cy="359594"/>
            <a:chOff x="2656082" y="2287427"/>
            <a:chExt cx="207582" cy="359594"/>
          </a:xfrm>
          <a:solidFill>
            <a:schemeClr val="tx2"/>
          </a:solidFill>
        </p:grpSpPr>
        <p:sp>
          <p:nvSpPr>
            <p:cNvPr id="29" name="Google Shape;9818;p57">
              <a:extLst>
                <a:ext uri="{FF2B5EF4-FFF2-40B4-BE49-F238E27FC236}">
                  <a16:creationId xmlns:a16="http://schemas.microsoft.com/office/drawing/2014/main" id="{51A7ED76-D8D6-4E39-B1CB-FA93FA669A2B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819;p57">
              <a:extLst>
                <a:ext uri="{FF2B5EF4-FFF2-40B4-BE49-F238E27FC236}">
                  <a16:creationId xmlns:a16="http://schemas.microsoft.com/office/drawing/2014/main" id="{A628E80D-76B4-48A4-87CE-851DDDB9F2E4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820;p57">
              <a:extLst>
                <a:ext uri="{FF2B5EF4-FFF2-40B4-BE49-F238E27FC236}">
                  <a16:creationId xmlns:a16="http://schemas.microsoft.com/office/drawing/2014/main" id="{10ECB5F0-A9AE-4A79-9BCC-14CADB5C1280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821;p57">
              <a:extLst>
                <a:ext uri="{FF2B5EF4-FFF2-40B4-BE49-F238E27FC236}">
                  <a16:creationId xmlns:a16="http://schemas.microsoft.com/office/drawing/2014/main" id="{E71FF0CC-B750-4F2B-8C07-B146813970B4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3492;p63">
            <a:extLst>
              <a:ext uri="{FF2B5EF4-FFF2-40B4-BE49-F238E27FC236}">
                <a16:creationId xmlns:a16="http://schemas.microsoft.com/office/drawing/2014/main" id="{E1D50F56-28B7-4B89-8F80-0CA854ECAAB5}"/>
              </a:ext>
            </a:extLst>
          </p:cNvPr>
          <p:cNvGrpSpPr/>
          <p:nvPr/>
        </p:nvGrpSpPr>
        <p:grpSpPr>
          <a:xfrm>
            <a:off x="3259587" y="3310922"/>
            <a:ext cx="377886" cy="331255"/>
            <a:chOff x="4653179" y="2446590"/>
            <a:chExt cx="377886" cy="331255"/>
          </a:xfrm>
        </p:grpSpPr>
        <p:sp>
          <p:nvSpPr>
            <p:cNvPr id="34" name="Google Shape;13493;p63">
              <a:extLst>
                <a:ext uri="{FF2B5EF4-FFF2-40B4-BE49-F238E27FC236}">
                  <a16:creationId xmlns:a16="http://schemas.microsoft.com/office/drawing/2014/main" id="{8A1DD263-9E7A-4F42-AF6F-368333C0133E}"/>
                </a:ext>
              </a:extLst>
            </p:cNvPr>
            <p:cNvSpPr/>
            <p:nvPr/>
          </p:nvSpPr>
          <p:spPr>
            <a:xfrm>
              <a:off x="4767639" y="2584541"/>
              <a:ext cx="145941" cy="109177"/>
            </a:xfrm>
            <a:custGeom>
              <a:avLst/>
              <a:gdLst/>
              <a:ahLst/>
              <a:cxnLst/>
              <a:rect l="l" t="t" r="r" b="b"/>
              <a:pathLst>
                <a:path w="4585" h="3430" extrusionOk="0">
                  <a:moveTo>
                    <a:pt x="2370" y="310"/>
                  </a:moveTo>
                  <a:cubicBezTo>
                    <a:pt x="2560" y="310"/>
                    <a:pt x="2739" y="429"/>
                    <a:pt x="2810" y="608"/>
                  </a:cubicBezTo>
                  <a:lnTo>
                    <a:pt x="1929" y="608"/>
                  </a:lnTo>
                  <a:cubicBezTo>
                    <a:pt x="1989" y="453"/>
                    <a:pt x="2156" y="310"/>
                    <a:pt x="2370" y="310"/>
                  </a:cubicBezTo>
                  <a:close/>
                  <a:moveTo>
                    <a:pt x="3049" y="965"/>
                  </a:moveTo>
                  <a:cubicBezTo>
                    <a:pt x="3168" y="965"/>
                    <a:pt x="3275" y="1072"/>
                    <a:pt x="3275" y="1191"/>
                  </a:cubicBezTo>
                  <a:lnTo>
                    <a:pt x="3275" y="2192"/>
                  </a:lnTo>
                  <a:cubicBezTo>
                    <a:pt x="3275" y="2323"/>
                    <a:pt x="3239" y="2442"/>
                    <a:pt x="3203" y="2561"/>
                  </a:cubicBezTo>
                  <a:cubicBezTo>
                    <a:pt x="3203" y="2561"/>
                    <a:pt x="3203" y="2573"/>
                    <a:pt x="3179" y="2573"/>
                  </a:cubicBezTo>
                  <a:cubicBezTo>
                    <a:pt x="3037" y="2870"/>
                    <a:pt x="2727" y="3085"/>
                    <a:pt x="2382" y="3085"/>
                  </a:cubicBezTo>
                  <a:cubicBezTo>
                    <a:pt x="1894" y="3085"/>
                    <a:pt x="1489" y="2680"/>
                    <a:pt x="1489" y="2192"/>
                  </a:cubicBezTo>
                  <a:lnTo>
                    <a:pt x="1453" y="1191"/>
                  </a:lnTo>
                  <a:cubicBezTo>
                    <a:pt x="1453" y="1072"/>
                    <a:pt x="1560" y="965"/>
                    <a:pt x="1679" y="965"/>
                  </a:cubicBezTo>
                  <a:close/>
                  <a:moveTo>
                    <a:pt x="2275" y="1"/>
                  </a:moveTo>
                  <a:cubicBezTo>
                    <a:pt x="1870" y="1"/>
                    <a:pt x="1548" y="298"/>
                    <a:pt x="1465" y="668"/>
                  </a:cubicBezTo>
                  <a:cubicBezTo>
                    <a:pt x="1286" y="715"/>
                    <a:pt x="1144" y="834"/>
                    <a:pt x="1072" y="1013"/>
                  </a:cubicBezTo>
                  <a:lnTo>
                    <a:pt x="751" y="1013"/>
                  </a:lnTo>
                  <a:cubicBezTo>
                    <a:pt x="715" y="1013"/>
                    <a:pt x="667" y="1025"/>
                    <a:pt x="620" y="1072"/>
                  </a:cubicBezTo>
                  <a:lnTo>
                    <a:pt x="72" y="1632"/>
                  </a:lnTo>
                  <a:cubicBezTo>
                    <a:pt x="12" y="1715"/>
                    <a:pt x="12" y="1811"/>
                    <a:pt x="72" y="1870"/>
                  </a:cubicBezTo>
                  <a:cubicBezTo>
                    <a:pt x="96" y="1906"/>
                    <a:pt x="143" y="1918"/>
                    <a:pt x="191" y="1918"/>
                  </a:cubicBezTo>
                  <a:cubicBezTo>
                    <a:pt x="239" y="1918"/>
                    <a:pt x="274" y="1906"/>
                    <a:pt x="310" y="1858"/>
                  </a:cubicBezTo>
                  <a:lnTo>
                    <a:pt x="798" y="1334"/>
                  </a:lnTo>
                  <a:lnTo>
                    <a:pt x="1013" y="1334"/>
                  </a:lnTo>
                  <a:lnTo>
                    <a:pt x="1013" y="1739"/>
                  </a:lnTo>
                  <a:lnTo>
                    <a:pt x="739" y="1739"/>
                  </a:lnTo>
                  <a:cubicBezTo>
                    <a:pt x="691" y="1739"/>
                    <a:pt x="655" y="1763"/>
                    <a:pt x="608" y="1799"/>
                  </a:cubicBezTo>
                  <a:lnTo>
                    <a:pt x="60" y="2370"/>
                  </a:lnTo>
                  <a:cubicBezTo>
                    <a:pt x="1" y="2442"/>
                    <a:pt x="1" y="2549"/>
                    <a:pt x="60" y="2608"/>
                  </a:cubicBezTo>
                  <a:cubicBezTo>
                    <a:pt x="84" y="2632"/>
                    <a:pt x="131" y="2656"/>
                    <a:pt x="179" y="2656"/>
                  </a:cubicBezTo>
                  <a:cubicBezTo>
                    <a:pt x="215" y="2656"/>
                    <a:pt x="262" y="2632"/>
                    <a:pt x="298" y="2596"/>
                  </a:cubicBezTo>
                  <a:lnTo>
                    <a:pt x="786" y="2072"/>
                  </a:lnTo>
                  <a:lnTo>
                    <a:pt x="989" y="2072"/>
                  </a:lnTo>
                  <a:lnTo>
                    <a:pt x="989" y="2192"/>
                  </a:lnTo>
                  <a:cubicBezTo>
                    <a:pt x="989" y="2275"/>
                    <a:pt x="1013" y="2382"/>
                    <a:pt x="1024" y="2477"/>
                  </a:cubicBezTo>
                  <a:lnTo>
                    <a:pt x="846" y="2477"/>
                  </a:lnTo>
                  <a:cubicBezTo>
                    <a:pt x="798" y="2477"/>
                    <a:pt x="763" y="2489"/>
                    <a:pt x="727" y="2525"/>
                  </a:cubicBezTo>
                  <a:lnTo>
                    <a:pt x="179" y="3096"/>
                  </a:lnTo>
                  <a:cubicBezTo>
                    <a:pt x="120" y="3168"/>
                    <a:pt x="120" y="3275"/>
                    <a:pt x="179" y="3335"/>
                  </a:cubicBezTo>
                  <a:cubicBezTo>
                    <a:pt x="203" y="3370"/>
                    <a:pt x="251" y="3382"/>
                    <a:pt x="298" y="3382"/>
                  </a:cubicBezTo>
                  <a:cubicBezTo>
                    <a:pt x="334" y="3382"/>
                    <a:pt x="382" y="3370"/>
                    <a:pt x="417" y="3323"/>
                  </a:cubicBezTo>
                  <a:lnTo>
                    <a:pt x="905" y="2799"/>
                  </a:lnTo>
                  <a:lnTo>
                    <a:pt x="1274" y="2799"/>
                  </a:lnTo>
                  <a:cubicBezTo>
                    <a:pt x="1501" y="3168"/>
                    <a:pt x="1906" y="3430"/>
                    <a:pt x="2346" y="3430"/>
                  </a:cubicBezTo>
                  <a:cubicBezTo>
                    <a:pt x="2810" y="3430"/>
                    <a:pt x="3215" y="3168"/>
                    <a:pt x="3418" y="2799"/>
                  </a:cubicBezTo>
                  <a:lnTo>
                    <a:pt x="3775" y="2799"/>
                  </a:lnTo>
                  <a:lnTo>
                    <a:pt x="4275" y="3323"/>
                  </a:lnTo>
                  <a:cubicBezTo>
                    <a:pt x="4299" y="3346"/>
                    <a:pt x="4346" y="3382"/>
                    <a:pt x="4382" y="3382"/>
                  </a:cubicBezTo>
                  <a:cubicBezTo>
                    <a:pt x="4430" y="3382"/>
                    <a:pt x="4477" y="3370"/>
                    <a:pt x="4501" y="3335"/>
                  </a:cubicBezTo>
                  <a:cubicBezTo>
                    <a:pt x="4584" y="3275"/>
                    <a:pt x="4584" y="3156"/>
                    <a:pt x="4501" y="3096"/>
                  </a:cubicBezTo>
                  <a:lnTo>
                    <a:pt x="3953" y="2525"/>
                  </a:lnTo>
                  <a:cubicBezTo>
                    <a:pt x="3930" y="2501"/>
                    <a:pt x="3882" y="2477"/>
                    <a:pt x="3834" y="2477"/>
                  </a:cubicBezTo>
                  <a:lnTo>
                    <a:pt x="3537" y="2477"/>
                  </a:lnTo>
                  <a:cubicBezTo>
                    <a:pt x="3549" y="2382"/>
                    <a:pt x="3572" y="2299"/>
                    <a:pt x="3572" y="2192"/>
                  </a:cubicBezTo>
                  <a:lnTo>
                    <a:pt x="3572" y="2072"/>
                  </a:lnTo>
                  <a:lnTo>
                    <a:pt x="3763" y="2072"/>
                  </a:lnTo>
                  <a:lnTo>
                    <a:pt x="4251" y="2596"/>
                  </a:lnTo>
                  <a:cubicBezTo>
                    <a:pt x="4287" y="2620"/>
                    <a:pt x="4322" y="2656"/>
                    <a:pt x="4370" y="2656"/>
                  </a:cubicBezTo>
                  <a:cubicBezTo>
                    <a:pt x="4418" y="2656"/>
                    <a:pt x="4465" y="2632"/>
                    <a:pt x="4489" y="2608"/>
                  </a:cubicBezTo>
                  <a:cubicBezTo>
                    <a:pt x="4561" y="2549"/>
                    <a:pt x="4561" y="2430"/>
                    <a:pt x="4489" y="2370"/>
                  </a:cubicBezTo>
                  <a:lnTo>
                    <a:pt x="3941" y="1799"/>
                  </a:lnTo>
                  <a:cubicBezTo>
                    <a:pt x="3906" y="1775"/>
                    <a:pt x="3870" y="1739"/>
                    <a:pt x="3822" y="1739"/>
                  </a:cubicBezTo>
                  <a:lnTo>
                    <a:pt x="3549" y="1739"/>
                  </a:lnTo>
                  <a:lnTo>
                    <a:pt x="3549" y="1334"/>
                  </a:lnTo>
                  <a:lnTo>
                    <a:pt x="3751" y="1334"/>
                  </a:lnTo>
                  <a:lnTo>
                    <a:pt x="4239" y="1858"/>
                  </a:lnTo>
                  <a:cubicBezTo>
                    <a:pt x="4263" y="1894"/>
                    <a:pt x="4311" y="1918"/>
                    <a:pt x="4358" y="1918"/>
                  </a:cubicBezTo>
                  <a:cubicBezTo>
                    <a:pt x="4406" y="1918"/>
                    <a:pt x="4442" y="1906"/>
                    <a:pt x="4477" y="1870"/>
                  </a:cubicBezTo>
                  <a:cubicBezTo>
                    <a:pt x="4549" y="1811"/>
                    <a:pt x="4549" y="1691"/>
                    <a:pt x="4477" y="1632"/>
                  </a:cubicBezTo>
                  <a:lnTo>
                    <a:pt x="3930" y="1072"/>
                  </a:lnTo>
                  <a:cubicBezTo>
                    <a:pt x="3894" y="1037"/>
                    <a:pt x="3846" y="1013"/>
                    <a:pt x="3787" y="1013"/>
                  </a:cubicBezTo>
                  <a:lnTo>
                    <a:pt x="3477" y="1013"/>
                  </a:lnTo>
                  <a:cubicBezTo>
                    <a:pt x="3406" y="846"/>
                    <a:pt x="3251" y="715"/>
                    <a:pt x="3072" y="668"/>
                  </a:cubicBezTo>
                  <a:cubicBezTo>
                    <a:pt x="3001" y="287"/>
                    <a:pt x="2679" y="1"/>
                    <a:pt x="2275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494;p63">
              <a:extLst>
                <a:ext uri="{FF2B5EF4-FFF2-40B4-BE49-F238E27FC236}">
                  <a16:creationId xmlns:a16="http://schemas.microsoft.com/office/drawing/2014/main" id="{4CACBA40-510F-4DBC-AF1E-AEE8A841A2FF}"/>
                </a:ext>
              </a:extLst>
            </p:cNvPr>
            <p:cNvSpPr/>
            <p:nvPr/>
          </p:nvSpPr>
          <p:spPr>
            <a:xfrm>
              <a:off x="4794918" y="2446590"/>
              <a:ext cx="96286" cy="53856"/>
            </a:xfrm>
            <a:custGeom>
              <a:avLst/>
              <a:gdLst/>
              <a:ahLst/>
              <a:cxnLst/>
              <a:rect l="l" t="t" r="r" b="b"/>
              <a:pathLst>
                <a:path w="3025" h="1692" extrusionOk="0">
                  <a:moveTo>
                    <a:pt x="1525" y="1"/>
                  </a:moveTo>
                  <a:cubicBezTo>
                    <a:pt x="691" y="1"/>
                    <a:pt x="25" y="680"/>
                    <a:pt x="25" y="1513"/>
                  </a:cubicBezTo>
                  <a:cubicBezTo>
                    <a:pt x="1" y="1596"/>
                    <a:pt x="84" y="1692"/>
                    <a:pt x="167" y="1692"/>
                  </a:cubicBezTo>
                  <a:cubicBezTo>
                    <a:pt x="263" y="1692"/>
                    <a:pt x="346" y="1608"/>
                    <a:pt x="346" y="1513"/>
                  </a:cubicBezTo>
                  <a:cubicBezTo>
                    <a:pt x="346" y="870"/>
                    <a:pt x="870" y="346"/>
                    <a:pt x="1513" y="346"/>
                  </a:cubicBezTo>
                  <a:cubicBezTo>
                    <a:pt x="2144" y="346"/>
                    <a:pt x="2668" y="870"/>
                    <a:pt x="2668" y="1513"/>
                  </a:cubicBezTo>
                  <a:cubicBezTo>
                    <a:pt x="2668" y="1596"/>
                    <a:pt x="2739" y="1692"/>
                    <a:pt x="2846" y="1692"/>
                  </a:cubicBezTo>
                  <a:cubicBezTo>
                    <a:pt x="2954" y="1692"/>
                    <a:pt x="3025" y="1608"/>
                    <a:pt x="3025" y="1513"/>
                  </a:cubicBezTo>
                  <a:cubicBezTo>
                    <a:pt x="3025" y="680"/>
                    <a:pt x="2358" y="1"/>
                    <a:pt x="1525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495;p63">
              <a:extLst>
                <a:ext uri="{FF2B5EF4-FFF2-40B4-BE49-F238E27FC236}">
                  <a16:creationId xmlns:a16="http://schemas.microsoft.com/office/drawing/2014/main" id="{13E1EDFE-81A7-436B-BDAC-41CECE9CC5EB}"/>
                </a:ext>
              </a:extLst>
            </p:cNvPr>
            <p:cNvSpPr/>
            <p:nvPr/>
          </p:nvSpPr>
          <p:spPr>
            <a:xfrm>
              <a:off x="4816530" y="2465179"/>
              <a:ext cx="53856" cy="32244"/>
            </a:xfrm>
            <a:custGeom>
              <a:avLst/>
              <a:gdLst/>
              <a:ahLst/>
              <a:cxnLst/>
              <a:rect l="l" t="t" r="r" b="b"/>
              <a:pathLst>
                <a:path w="1692" h="1013" extrusionOk="0"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929"/>
                    <a:pt x="72" y="1012"/>
                    <a:pt x="179" y="1012"/>
                  </a:cubicBezTo>
                  <a:cubicBezTo>
                    <a:pt x="274" y="1012"/>
                    <a:pt x="358" y="941"/>
                    <a:pt x="358" y="834"/>
                  </a:cubicBezTo>
                  <a:cubicBezTo>
                    <a:pt x="358" y="572"/>
                    <a:pt x="572" y="346"/>
                    <a:pt x="846" y="346"/>
                  </a:cubicBezTo>
                  <a:cubicBezTo>
                    <a:pt x="1108" y="346"/>
                    <a:pt x="1334" y="572"/>
                    <a:pt x="1334" y="834"/>
                  </a:cubicBezTo>
                  <a:cubicBezTo>
                    <a:pt x="1334" y="929"/>
                    <a:pt x="1405" y="1012"/>
                    <a:pt x="1513" y="1012"/>
                  </a:cubicBezTo>
                  <a:cubicBezTo>
                    <a:pt x="1620" y="1012"/>
                    <a:pt x="1691" y="941"/>
                    <a:pt x="1691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496;p63">
              <a:extLst>
                <a:ext uri="{FF2B5EF4-FFF2-40B4-BE49-F238E27FC236}">
                  <a16:creationId xmlns:a16="http://schemas.microsoft.com/office/drawing/2014/main" id="{E98908E2-70DF-4F37-AF85-C68C11E64D46}"/>
                </a:ext>
              </a:extLst>
            </p:cNvPr>
            <p:cNvSpPr/>
            <p:nvPr/>
          </p:nvSpPr>
          <p:spPr>
            <a:xfrm>
              <a:off x="4653179" y="2522409"/>
              <a:ext cx="377886" cy="255436"/>
            </a:xfrm>
            <a:custGeom>
              <a:avLst/>
              <a:gdLst/>
              <a:ahLst/>
              <a:cxnLst/>
              <a:rect l="l" t="t" r="r" b="b"/>
              <a:pathLst>
                <a:path w="11872" h="8025" extrusionOk="0">
                  <a:moveTo>
                    <a:pt x="11526" y="6822"/>
                  </a:moveTo>
                  <a:lnTo>
                    <a:pt x="11526" y="7025"/>
                  </a:lnTo>
                  <a:cubicBezTo>
                    <a:pt x="11526" y="7382"/>
                    <a:pt x="11228" y="7680"/>
                    <a:pt x="10871" y="7680"/>
                  </a:cubicBezTo>
                  <a:lnTo>
                    <a:pt x="1025" y="7680"/>
                  </a:lnTo>
                  <a:cubicBezTo>
                    <a:pt x="668" y="7680"/>
                    <a:pt x="370" y="7382"/>
                    <a:pt x="370" y="7025"/>
                  </a:cubicBezTo>
                  <a:lnTo>
                    <a:pt x="370" y="6822"/>
                  </a:lnTo>
                  <a:lnTo>
                    <a:pt x="4537" y="6822"/>
                  </a:lnTo>
                  <a:lnTo>
                    <a:pt x="4728" y="6953"/>
                  </a:lnTo>
                  <a:cubicBezTo>
                    <a:pt x="4751" y="6965"/>
                    <a:pt x="4787" y="6989"/>
                    <a:pt x="4835" y="6989"/>
                  </a:cubicBezTo>
                  <a:lnTo>
                    <a:pt x="7073" y="6989"/>
                  </a:lnTo>
                  <a:cubicBezTo>
                    <a:pt x="7109" y="6989"/>
                    <a:pt x="7156" y="6965"/>
                    <a:pt x="7180" y="6953"/>
                  </a:cubicBezTo>
                  <a:lnTo>
                    <a:pt x="7371" y="6822"/>
                  </a:lnTo>
                  <a:close/>
                  <a:moveTo>
                    <a:pt x="1537" y="0"/>
                  </a:moveTo>
                  <a:cubicBezTo>
                    <a:pt x="977" y="0"/>
                    <a:pt x="513" y="465"/>
                    <a:pt x="513" y="1036"/>
                  </a:cubicBezTo>
                  <a:lnTo>
                    <a:pt x="513" y="6477"/>
                  </a:lnTo>
                  <a:lnTo>
                    <a:pt x="179" y="6477"/>
                  </a:lnTo>
                  <a:cubicBezTo>
                    <a:pt x="96" y="6477"/>
                    <a:pt x="1" y="6549"/>
                    <a:pt x="1" y="6656"/>
                  </a:cubicBezTo>
                  <a:lnTo>
                    <a:pt x="1" y="7025"/>
                  </a:lnTo>
                  <a:cubicBezTo>
                    <a:pt x="1" y="7584"/>
                    <a:pt x="453" y="8025"/>
                    <a:pt x="1001" y="8025"/>
                  </a:cubicBezTo>
                  <a:lnTo>
                    <a:pt x="10859" y="8025"/>
                  </a:lnTo>
                  <a:cubicBezTo>
                    <a:pt x="11407" y="8025"/>
                    <a:pt x="11848" y="7584"/>
                    <a:pt x="11848" y="7025"/>
                  </a:cubicBezTo>
                  <a:lnTo>
                    <a:pt x="11848" y="6656"/>
                  </a:lnTo>
                  <a:cubicBezTo>
                    <a:pt x="11871" y="6549"/>
                    <a:pt x="11800" y="6477"/>
                    <a:pt x="11705" y="6477"/>
                  </a:cubicBezTo>
                  <a:lnTo>
                    <a:pt x="11371" y="6477"/>
                  </a:lnTo>
                  <a:lnTo>
                    <a:pt x="11371" y="1036"/>
                  </a:lnTo>
                  <a:cubicBezTo>
                    <a:pt x="11371" y="465"/>
                    <a:pt x="10919" y="0"/>
                    <a:pt x="10347" y="0"/>
                  </a:cubicBezTo>
                  <a:lnTo>
                    <a:pt x="9609" y="0"/>
                  </a:lnTo>
                  <a:cubicBezTo>
                    <a:pt x="9514" y="0"/>
                    <a:pt x="9431" y="84"/>
                    <a:pt x="9431" y="179"/>
                  </a:cubicBezTo>
                  <a:cubicBezTo>
                    <a:pt x="9431" y="274"/>
                    <a:pt x="9502" y="357"/>
                    <a:pt x="9609" y="357"/>
                  </a:cubicBezTo>
                  <a:lnTo>
                    <a:pt x="10347" y="357"/>
                  </a:lnTo>
                  <a:cubicBezTo>
                    <a:pt x="10716" y="357"/>
                    <a:pt x="11038" y="679"/>
                    <a:pt x="11038" y="1048"/>
                  </a:cubicBezTo>
                  <a:lnTo>
                    <a:pt x="11038" y="6489"/>
                  </a:lnTo>
                  <a:lnTo>
                    <a:pt x="10645" y="6489"/>
                  </a:lnTo>
                  <a:lnTo>
                    <a:pt x="10645" y="1048"/>
                  </a:lnTo>
                  <a:cubicBezTo>
                    <a:pt x="10645" y="881"/>
                    <a:pt x="10514" y="750"/>
                    <a:pt x="10347" y="750"/>
                  </a:cubicBezTo>
                  <a:lnTo>
                    <a:pt x="1572" y="750"/>
                  </a:lnTo>
                  <a:cubicBezTo>
                    <a:pt x="1406" y="750"/>
                    <a:pt x="1275" y="881"/>
                    <a:pt x="1275" y="1048"/>
                  </a:cubicBezTo>
                  <a:lnTo>
                    <a:pt x="1275" y="3298"/>
                  </a:lnTo>
                  <a:cubicBezTo>
                    <a:pt x="1275" y="3382"/>
                    <a:pt x="1346" y="3477"/>
                    <a:pt x="1453" y="3477"/>
                  </a:cubicBezTo>
                  <a:cubicBezTo>
                    <a:pt x="1537" y="3477"/>
                    <a:pt x="1632" y="3393"/>
                    <a:pt x="1632" y="3298"/>
                  </a:cubicBezTo>
                  <a:lnTo>
                    <a:pt x="1632" y="1096"/>
                  </a:lnTo>
                  <a:lnTo>
                    <a:pt x="10300" y="1096"/>
                  </a:lnTo>
                  <a:lnTo>
                    <a:pt x="10300" y="6489"/>
                  </a:lnTo>
                  <a:lnTo>
                    <a:pt x="7323" y="6489"/>
                  </a:lnTo>
                  <a:cubicBezTo>
                    <a:pt x="7299" y="6489"/>
                    <a:pt x="7252" y="6513"/>
                    <a:pt x="7228" y="6525"/>
                  </a:cubicBezTo>
                  <a:lnTo>
                    <a:pt x="7026" y="6656"/>
                  </a:lnTo>
                  <a:lnTo>
                    <a:pt x="4882" y="6656"/>
                  </a:lnTo>
                  <a:lnTo>
                    <a:pt x="4692" y="6525"/>
                  </a:lnTo>
                  <a:cubicBezTo>
                    <a:pt x="4668" y="6513"/>
                    <a:pt x="4632" y="6489"/>
                    <a:pt x="4585" y="6489"/>
                  </a:cubicBezTo>
                  <a:lnTo>
                    <a:pt x="1596" y="6489"/>
                  </a:lnTo>
                  <a:lnTo>
                    <a:pt x="1596" y="4155"/>
                  </a:lnTo>
                  <a:cubicBezTo>
                    <a:pt x="1596" y="4072"/>
                    <a:pt x="1525" y="3977"/>
                    <a:pt x="1418" y="3977"/>
                  </a:cubicBezTo>
                  <a:cubicBezTo>
                    <a:pt x="1311" y="3977"/>
                    <a:pt x="1239" y="4048"/>
                    <a:pt x="1239" y="4155"/>
                  </a:cubicBezTo>
                  <a:lnTo>
                    <a:pt x="1239" y="6489"/>
                  </a:lnTo>
                  <a:lnTo>
                    <a:pt x="858" y="6489"/>
                  </a:lnTo>
                  <a:lnTo>
                    <a:pt x="858" y="1048"/>
                  </a:lnTo>
                  <a:cubicBezTo>
                    <a:pt x="858" y="679"/>
                    <a:pt x="1168" y="357"/>
                    <a:pt x="1537" y="357"/>
                  </a:cubicBezTo>
                  <a:lnTo>
                    <a:pt x="8871" y="357"/>
                  </a:lnTo>
                  <a:cubicBezTo>
                    <a:pt x="8966" y="357"/>
                    <a:pt x="9050" y="286"/>
                    <a:pt x="9050" y="179"/>
                  </a:cubicBezTo>
                  <a:cubicBezTo>
                    <a:pt x="9050" y="95"/>
                    <a:pt x="8978" y="0"/>
                    <a:pt x="887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3479;p63">
            <a:extLst>
              <a:ext uri="{FF2B5EF4-FFF2-40B4-BE49-F238E27FC236}">
                <a16:creationId xmlns:a16="http://schemas.microsoft.com/office/drawing/2014/main" id="{EC1693B7-73DF-428A-A69D-6C11E547900F}"/>
              </a:ext>
            </a:extLst>
          </p:cNvPr>
          <p:cNvGrpSpPr/>
          <p:nvPr/>
        </p:nvGrpSpPr>
        <p:grpSpPr>
          <a:xfrm>
            <a:off x="5529908" y="1955028"/>
            <a:ext cx="337684" cy="314194"/>
            <a:chOff x="6099375" y="2456075"/>
            <a:chExt cx="337684" cy="314194"/>
          </a:xfrm>
        </p:grpSpPr>
        <p:sp>
          <p:nvSpPr>
            <p:cNvPr id="39" name="Google Shape;13480;p63">
              <a:extLst>
                <a:ext uri="{FF2B5EF4-FFF2-40B4-BE49-F238E27FC236}">
                  <a16:creationId xmlns:a16="http://schemas.microsoft.com/office/drawing/2014/main" id="{36275068-01C0-4005-9900-CE85675B22C8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481;p63">
              <a:extLst>
                <a:ext uri="{FF2B5EF4-FFF2-40B4-BE49-F238E27FC236}">
                  <a16:creationId xmlns:a16="http://schemas.microsoft.com/office/drawing/2014/main" id="{13270B73-E2E4-4BC7-9BB9-63048155BBA8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13168;p63">
            <a:extLst>
              <a:ext uri="{FF2B5EF4-FFF2-40B4-BE49-F238E27FC236}">
                <a16:creationId xmlns:a16="http://schemas.microsoft.com/office/drawing/2014/main" id="{084CB1AB-5290-473E-AEDD-117F2055982C}"/>
              </a:ext>
            </a:extLst>
          </p:cNvPr>
          <p:cNvGrpSpPr/>
          <p:nvPr/>
        </p:nvGrpSpPr>
        <p:grpSpPr>
          <a:xfrm>
            <a:off x="5529908" y="3303713"/>
            <a:ext cx="345642" cy="345674"/>
            <a:chOff x="5549861" y="3817349"/>
            <a:chExt cx="345642" cy="345674"/>
          </a:xfrm>
        </p:grpSpPr>
        <p:sp>
          <p:nvSpPr>
            <p:cNvPr id="42" name="Google Shape;13169;p63">
              <a:extLst>
                <a:ext uri="{FF2B5EF4-FFF2-40B4-BE49-F238E27FC236}">
                  <a16:creationId xmlns:a16="http://schemas.microsoft.com/office/drawing/2014/main" id="{7BD44003-70A0-4FD6-9EAE-655089A1248A}"/>
                </a:ext>
              </a:extLst>
            </p:cNvPr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170;p63">
              <a:extLst>
                <a:ext uri="{FF2B5EF4-FFF2-40B4-BE49-F238E27FC236}">
                  <a16:creationId xmlns:a16="http://schemas.microsoft.com/office/drawing/2014/main" id="{43C74A72-7203-4094-BA05-BE5F6B6FF5ED}"/>
                </a:ext>
              </a:extLst>
            </p:cNvPr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171;p63">
              <a:extLst>
                <a:ext uri="{FF2B5EF4-FFF2-40B4-BE49-F238E27FC236}">
                  <a16:creationId xmlns:a16="http://schemas.microsoft.com/office/drawing/2014/main" id="{26FA96D2-AF17-458F-9AE1-448ED8EDDD6B}"/>
                </a:ext>
              </a:extLst>
            </p:cNvPr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374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LECCIONES APRENDIDAS</a:t>
            </a:r>
            <a:endParaRPr sz="3000" dirty="0"/>
          </a:p>
        </p:txBody>
      </p:sp>
      <p:cxnSp>
        <p:nvCxnSpPr>
          <p:cNvPr id="143" name="Google Shape;143;p28"/>
          <p:cNvCxnSpPr/>
          <p:nvPr/>
        </p:nvCxnSpPr>
        <p:spPr>
          <a:xfrm>
            <a:off x="6151750" y="630600"/>
            <a:ext cx="0" cy="3882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3974980" y="925487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Bases de datos orientas a grafos de conocimiento</a:t>
            </a: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6264821" y="1868851"/>
            <a:ext cx="2063700" cy="31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Cypher</a:t>
            </a: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3791089" y="2628125"/>
            <a:ext cx="2256386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Sistemas de recomendación mediante grafos</a:t>
            </a: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6255975" y="3488212"/>
            <a:ext cx="2220519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Sistemas de recomendación en profundidad </a:t>
            </a: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cxnSp>
        <p:nvCxnSpPr>
          <p:cNvPr id="152" name="Google Shape;152;p28"/>
          <p:cNvCxnSpPr>
            <a:cxnSpLocks/>
          </p:cNvCxnSpPr>
          <p:nvPr/>
        </p:nvCxnSpPr>
        <p:spPr>
          <a:xfrm>
            <a:off x="6038680" y="1238687"/>
            <a:ext cx="208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>
            <a:cxnSpLocks/>
          </p:cNvCxnSpPr>
          <p:nvPr/>
        </p:nvCxnSpPr>
        <p:spPr>
          <a:xfrm>
            <a:off x="6047475" y="2073526"/>
            <a:ext cx="208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cxnSpLocks/>
            <a:stCxn id="147" idx="3"/>
          </p:cNvCxnSpPr>
          <p:nvPr/>
        </p:nvCxnSpPr>
        <p:spPr>
          <a:xfrm>
            <a:off x="6047475" y="2941325"/>
            <a:ext cx="208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8"/>
          <p:cNvCxnSpPr>
            <a:cxnSpLocks/>
          </p:cNvCxnSpPr>
          <p:nvPr/>
        </p:nvCxnSpPr>
        <p:spPr>
          <a:xfrm flipV="1">
            <a:off x="6047475" y="3801412"/>
            <a:ext cx="208549" cy="192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3659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6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  <p:sp>
        <p:nvSpPr>
          <p:cNvPr id="1769" name="Google Shape;1769;p46"/>
          <p:cNvSpPr txBox="1">
            <a:spLocks noGrp="1"/>
          </p:cNvSpPr>
          <p:nvPr>
            <p:ph type="subTitle" idx="1"/>
          </p:nvPr>
        </p:nvSpPr>
        <p:spPr>
          <a:xfrm>
            <a:off x="2562000" y="2353351"/>
            <a:ext cx="40200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rgbClr val="F3F3F3"/>
                </a:solidFill>
              </a:rPr>
              <a:t>Álvaro González Jiménez</a:t>
            </a:r>
            <a:endParaRPr dirty="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</a:rPr>
              <a:t>agonzj02@estudiantes.unileon.es</a:t>
            </a: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554596" y="1585564"/>
            <a:ext cx="2427432" cy="7070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 DEL PROBLEMA</a:t>
            </a:r>
            <a:endParaRPr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4886276" y="1719213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DE DATOS</a:t>
            </a:r>
            <a:endParaRPr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2768312" y="3015974"/>
            <a:ext cx="2339069" cy="7070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HERRAMIENTAS UTILIZADAS</a:t>
            </a:r>
            <a:endParaRPr dirty="0"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6"/>
          </p:nvPr>
        </p:nvSpPr>
        <p:spPr>
          <a:xfrm>
            <a:off x="6100619" y="3002788"/>
            <a:ext cx="2339100" cy="774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 DE LA APLICACIÓN</a:t>
            </a:r>
            <a:endParaRPr dirty="0"/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27" name="Google Shape;127;p26"/>
          <p:cNvCxnSpPr/>
          <p:nvPr/>
        </p:nvCxnSpPr>
        <p:spPr>
          <a:xfrm>
            <a:off x="2635538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472518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/>
          <p:nvPr/>
        </p:nvCxnSpPr>
        <p:spPr>
          <a:xfrm>
            <a:off x="5980275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138053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" name="Google Shape;160;p29">
            <a:extLst>
              <a:ext uri="{FF2B5EF4-FFF2-40B4-BE49-F238E27FC236}">
                <a16:creationId xmlns:a16="http://schemas.microsoft.com/office/drawing/2014/main" id="{26A62FB4-7628-4252-8E5B-7C25EECA637D}"/>
              </a:ext>
            </a:extLst>
          </p:cNvPr>
          <p:cNvSpPr txBox="1">
            <a:spLocks/>
          </p:cNvSpPr>
          <p:nvPr/>
        </p:nvSpPr>
        <p:spPr>
          <a:xfrm>
            <a:off x="7200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2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s-ES" sz="3000" dirty="0"/>
              <a:t>ÍNDICE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523561" y="1414204"/>
            <a:ext cx="2339100" cy="775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EXPLICACIÓN DEL ALGORITMO</a:t>
            </a:r>
            <a:endParaRPr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4858836" y="1597409"/>
            <a:ext cx="2596528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ANÁLISIS CRÍTICO</a:t>
            </a:r>
            <a:endParaRPr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2751086" y="2842717"/>
            <a:ext cx="2339100" cy="7575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ANÁLISIS DE RESULTADOS</a:t>
            </a:r>
            <a:endParaRPr dirty="0"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6"/>
          </p:nvPr>
        </p:nvSpPr>
        <p:spPr>
          <a:xfrm>
            <a:off x="6100574" y="2842717"/>
            <a:ext cx="2323426" cy="7575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LÍNEAS DE FUTURO</a:t>
            </a:r>
            <a:endParaRPr dirty="0"/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1917711" y="2992051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704262" y="1597409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5257601" y="29836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4025707" y="1620228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cxnSp>
        <p:nvCxnSpPr>
          <p:cNvPr id="127" name="Google Shape;127;p26"/>
          <p:cNvCxnSpPr/>
          <p:nvPr/>
        </p:nvCxnSpPr>
        <p:spPr>
          <a:xfrm>
            <a:off x="2602165" y="2879100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4718513" y="14928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/>
          <p:nvPr/>
        </p:nvCxnSpPr>
        <p:spPr>
          <a:xfrm>
            <a:off x="5946902" y="2879100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1360515" y="14928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" name="Google Shape;160;p29">
            <a:extLst>
              <a:ext uri="{FF2B5EF4-FFF2-40B4-BE49-F238E27FC236}">
                <a16:creationId xmlns:a16="http://schemas.microsoft.com/office/drawing/2014/main" id="{26A62FB4-7628-4252-8E5B-7C25EECA637D}"/>
              </a:ext>
            </a:extLst>
          </p:cNvPr>
          <p:cNvSpPr txBox="1">
            <a:spLocks/>
          </p:cNvSpPr>
          <p:nvPr/>
        </p:nvSpPr>
        <p:spPr>
          <a:xfrm>
            <a:off x="7200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2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s-ES" sz="3000" dirty="0"/>
              <a:t>ÍNDICE</a:t>
            </a:r>
          </a:p>
        </p:txBody>
      </p:sp>
      <p:sp>
        <p:nvSpPr>
          <p:cNvPr id="19" name="Google Shape;126;p26">
            <a:extLst>
              <a:ext uri="{FF2B5EF4-FFF2-40B4-BE49-F238E27FC236}">
                <a16:creationId xmlns:a16="http://schemas.microsoft.com/office/drawing/2014/main" id="{7A5F5EB7-A886-42D1-873A-7F2CFD94F586}"/>
              </a:ext>
            </a:extLst>
          </p:cNvPr>
          <p:cNvSpPr txBox="1">
            <a:spLocks/>
          </p:cNvSpPr>
          <p:nvPr/>
        </p:nvSpPr>
        <p:spPr>
          <a:xfrm>
            <a:off x="3425707" y="4212175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2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/>
              <a:t>09</a:t>
            </a:r>
          </a:p>
        </p:txBody>
      </p:sp>
      <p:cxnSp>
        <p:nvCxnSpPr>
          <p:cNvPr id="28" name="Google Shape;127;p26">
            <a:extLst>
              <a:ext uri="{FF2B5EF4-FFF2-40B4-BE49-F238E27FC236}">
                <a16:creationId xmlns:a16="http://schemas.microsoft.com/office/drawing/2014/main" id="{425EB0E1-2FE8-4682-B8BC-C87B52B2D5C7}"/>
              </a:ext>
            </a:extLst>
          </p:cNvPr>
          <p:cNvCxnSpPr/>
          <p:nvPr/>
        </p:nvCxnSpPr>
        <p:spPr>
          <a:xfrm>
            <a:off x="4122504" y="4107625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" name="Google Shape;121;p26">
            <a:extLst>
              <a:ext uri="{FF2B5EF4-FFF2-40B4-BE49-F238E27FC236}">
                <a16:creationId xmlns:a16="http://schemas.microsoft.com/office/drawing/2014/main" id="{FAA190CE-E352-486A-A504-6A01E76C5A9C}"/>
              </a:ext>
            </a:extLst>
          </p:cNvPr>
          <p:cNvSpPr txBox="1">
            <a:spLocks/>
          </p:cNvSpPr>
          <p:nvPr/>
        </p:nvSpPr>
        <p:spPr>
          <a:xfrm>
            <a:off x="4277931" y="4044129"/>
            <a:ext cx="2323426" cy="757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2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LECCIONES APRENDIDAS</a:t>
            </a:r>
          </a:p>
        </p:txBody>
      </p:sp>
    </p:spTree>
    <p:extLst>
      <p:ext uri="{BB962C8B-B14F-4D97-AF65-F5344CB8AC3E}">
        <p14:creationId xmlns:p14="http://schemas.microsoft.com/office/powerpoint/2010/main" val="267387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3F3F3"/>
                </a:solidFill>
              </a:rPr>
              <a:t>DESCRIPCIÓN DEL PROBLEMA</a:t>
            </a:r>
            <a:endParaRPr sz="3000" dirty="0">
              <a:solidFill>
                <a:srgbClr val="F3F3F3"/>
              </a:solidFill>
            </a:endParaRPr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720000" y="2242615"/>
            <a:ext cx="2060700" cy="7853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3F3F3"/>
                </a:solidFill>
              </a:rPr>
              <a:t>Más de 9</a:t>
            </a:r>
            <a:r>
              <a:rPr lang="en" dirty="0"/>
              <a:t>.000 películas disponibles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subTitle" idx="2"/>
          </p:nvPr>
        </p:nvSpPr>
        <p:spPr>
          <a:xfrm>
            <a:off x="6362450" y="2242615"/>
            <a:ext cx="2060700" cy="785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Plataformas de streaming favorecen a sus propias producciones</a:t>
            </a:r>
            <a:endParaRPr dirty="0"/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3"/>
          </p:nvPr>
        </p:nvSpPr>
        <p:spPr>
          <a:xfrm>
            <a:off x="3541212" y="2242615"/>
            <a:ext cx="2060700" cy="785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>
                <a:solidFill>
                  <a:srgbClr val="F3F3F3"/>
                </a:solidFill>
              </a:rPr>
              <a:t>Películas desde el año 1903 hasta la actualidad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980700" y="3436575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EXTENSIÓN DEL CATÁLOGO</a:t>
            </a:r>
            <a:endParaRPr dirty="0"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 idx="4"/>
          </p:nvPr>
        </p:nvSpPr>
        <p:spPr>
          <a:xfrm>
            <a:off x="6203730" y="3396503"/>
            <a:ext cx="2378088" cy="76924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AUSENCIA INTERESES EXTERNOS</a:t>
            </a:r>
            <a:endParaRPr dirty="0"/>
          </a:p>
        </p:txBody>
      </p:sp>
      <p:sp>
        <p:nvSpPr>
          <p:cNvPr id="166" name="Google Shape;166;p29"/>
          <p:cNvSpPr txBox="1">
            <a:spLocks noGrp="1"/>
          </p:cNvSpPr>
          <p:nvPr>
            <p:ph type="title" idx="5"/>
          </p:nvPr>
        </p:nvSpPr>
        <p:spPr>
          <a:xfrm>
            <a:off x="3801912" y="3436575"/>
            <a:ext cx="1539300" cy="7514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ANTIGÜEDAD DE LAS PELÍCULAS</a:t>
            </a:r>
            <a:endParaRPr dirty="0"/>
          </a:p>
        </p:txBody>
      </p:sp>
      <p:cxnSp>
        <p:nvCxnSpPr>
          <p:cNvPr id="167" name="Google Shape;167;p29"/>
          <p:cNvCxnSpPr>
            <a:cxnSpLocks/>
            <a:stCxn id="161" idx="2"/>
            <a:endCxn id="164" idx="0"/>
          </p:cNvCxnSpPr>
          <p:nvPr/>
        </p:nvCxnSpPr>
        <p:spPr>
          <a:xfrm>
            <a:off x="1750350" y="3027924"/>
            <a:ext cx="0" cy="408651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8" name="Google Shape;168;p29"/>
          <p:cNvCxnSpPr>
            <a:cxnSpLocks/>
            <a:stCxn id="166" idx="0"/>
            <a:endCxn id="163" idx="2"/>
          </p:cNvCxnSpPr>
          <p:nvPr/>
        </p:nvCxnSpPr>
        <p:spPr>
          <a:xfrm flipV="1">
            <a:off x="4571562" y="3027925"/>
            <a:ext cx="0" cy="40865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9" name="Google Shape;169;p29"/>
          <p:cNvCxnSpPr>
            <a:cxnSpLocks/>
            <a:stCxn id="165" idx="0"/>
            <a:endCxn id="162" idx="2"/>
          </p:cNvCxnSpPr>
          <p:nvPr/>
        </p:nvCxnSpPr>
        <p:spPr>
          <a:xfrm flipV="1">
            <a:off x="7392774" y="3027925"/>
            <a:ext cx="26" cy="36857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42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HERRAMIENTAS UTILIZADAS</a:t>
            </a:r>
            <a:endParaRPr dirty="0"/>
          </a:p>
        </p:txBody>
      </p:sp>
      <p:sp>
        <p:nvSpPr>
          <p:cNvPr id="1603" name="Google Shape;1603;p42"/>
          <p:cNvSpPr txBox="1"/>
          <p:nvPr/>
        </p:nvSpPr>
        <p:spPr>
          <a:xfrm>
            <a:off x="2088350" y="1664250"/>
            <a:ext cx="2074800" cy="10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Neo4j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Cypher</a:t>
            </a:r>
          </a:p>
        </p:txBody>
      </p:sp>
      <p:grpSp>
        <p:nvGrpSpPr>
          <p:cNvPr id="1605" name="Google Shape;1605;p42"/>
          <p:cNvGrpSpPr/>
          <p:nvPr/>
        </p:nvGrpSpPr>
        <p:grpSpPr>
          <a:xfrm>
            <a:off x="1047565" y="1676257"/>
            <a:ext cx="635477" cy="633411"/>
            <a:chOff x="6039282" y="1042577"/>
            <a:chExt cx="734315" cy="731929"/>
          </a:xfrm>
        </p:grpSpPr>
        <p:sp>
          <p:nvSpPr>
            <p:cNvPr id="1606" name="Google Shape;1606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2"/>
          <p:cNvGrpSpPr/>
          <p:nvPr/>
        </p:nvGrpSpPr>
        <p:grpSpPr>
          <a:xfrm>
            <a:off x="685928" y="1318008"/>
            <a:ext cx="1359588" cy="1359588"/>
            <a:chOff x="885403" y="1571142"/>
            <a:chExt cx="2598600" cy="2598600"/>
          </a:xfrm>
        </p:grpSpPr>
        <p:sp>
          <p:nvSpPr>
            <p:cNvPr id="1628" name="Google Shape;1628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42"/>
          <p:cNvGrpSpPr/>
          <p:nvPr/>
        </p:nvGrpSpPr>
        <p:grpSpPr>
          <a:xfrm>
            <a:off x="5159681" y="2296413"/>
            <a:ext cx="635477" cy="633411"/>
            <a:chOff x="6039282" y="1042577"/>
            <a:chExt cx="734315" cy="731929"/>
          </a:xfrm>
        </p:grpSpPr>
        <p:sp>
          <p:nvSpPr>
            <p:cNvPr id="1632" name="Google Shape;1632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42"/>
          <p:cNvGrpSpPr/>
          <p:nvPr/>
        </p:nvGrpSpPr>
        <p:grpSpPr>
          <a:xfrm rot="9050597">
            <a:off x="4797688" y="1921314"/>
            <a:ext cx="1359571" cy="1359571"/>
            <a:chOff x="885403" y="1571142"/>
            <a:chExt cx="2598600" cy="2598600"/>
          </a:xfrm>
        </p:grpSpPr>
        <p:sp>
          <p:nvSpPr>
            <p:cNvPr id="1654" name="Google Shape;1654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42"/>
          <p:cNvGrpSpPr/>
          <p:nvPr/>
        </p:nvGrpSpPr>
        <p:grpSpPr>
          <a:xfrm>
            <a:off x="1047565" y="3210636"/>
            <a:ext cx="635477" cy="633411"/>
            <a:chOff x="6039282" y="1042577"/>
            <a:chExt cx="734315" cy="731929"/>
          </a:xfrm>
        </p:grpSpPr>
        <p:sp>
          <p:nvSpPr>
            <p:cNvPr id="1658" name="Google Shape;1658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42"/>
          <p:cNvGrpSpPr/>
          <p:nvPr/>
        </p:nvGrpSpPr>
        <p:grpSpPr>
          <a:xfrm rot="3938964">
            <a:off x="686008" y="2852262"/>
            <a:ext cx="1359428" cy="1359428"/>
            <a:chOff x="885403" y="1571142"/>
            <a:chExt cx="2598600" cy="2598600"/>
          </a:xfrm>
        </p:grpSpPr>
        <p:sp>
          <p:nvSpPr>
            <p:cNvPr id="1680" name="Google Shape;1680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1" name="Google Shape;1711;p42"/>
          <p:cNvSpPr txBox="1"/>
          <p:nvPr/>
        </p:nvSpPr>
        <p:spPr>
          <a:xfrm>
            <a:off x="2098008" y="1397742"/>
            <a:ext cx="2281999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BASE DE DATOS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12" name="Google Shape;1712;p42"/>
          <p:cNvSpPr txBox="1"/>
          <p:nvPr/>
        </p:nvSpPr>
        <p:spPr>
          <a:xfrm>
            <a:off x="2088350" y="2882332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SERVIDOR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13" name="Google Shape;1713;p42"/>
          <p:cNvSpPr txBox="1"/>
          <p:nvPr/>
        </p:nvSpPr>
        <p:spPr>
          <a:xfrm>
            <a:off x="6121602" y="1947408"/>
            <a:ext cx="2284752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INTERFAZ DE USUARIO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5" name="Google Shape;1603;p42">
            <a:extLst>
              <a:ext uri="{FF2B5EF4-FFF2-40B4-BE49-F238E27FC236}">
                <a16:creationId xmlns:a16="http://schemas.microsoft.com/office/drawing/2014/main" id="{E8A89360-4C12-45DA-8421-CCB463FF3754}"/>
              </a:ext>
            </a:extLst>
          </p:cNvPr>
          <p:cNvSpPr txBox="1"/>
          <p:nvPr/>
        </p:nvSpPr>
        <p:spPr>
          <a:xfrm>
            <a:off x="2095673" y="3103634"/>
            <a:ext cx="2074800" cy="10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Python         Flask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Pandas         Numpy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Sklearn         Scipy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16" name="Google Shape;1603;p42">
            <a:extLst>
              <a:ext uri="{FF2B5EF4-FFF2-40B4-BE49-F238E27FC236}">
                <a16:creationId xmlns:a16="http://schemas.microsoft.com/office/drawing/2014/main" id="{88F2AE75-BF70-4BCB-9BF2-D7545CED05DD}"/>
              </a:ext>
            </a:extLst>
          </p:cNvPr>
          <p:cNvSpPr txBox="1"/>
          <p:nvPr/>
        </p:nvSpPr>
        <p:spPr>
          <a:xfrm>
            <a:off x="6134661" y="2162833"/>
            <a:ext cx="2074800" cy="10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JavaScript       Vue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Vuetify            Vue-router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Vuex                Axios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077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DE DATOS</a:t>
            </a:r>
            <a:endParaRPr dirty="0"/>
          </a:p>
        </p:txBody>
      </p:sp>
      <p:sp>
        <p:nvSpPr>
          <p:cNvPr id="700" name="Google Shape;700;p36"/>
          <p:cNvSpPr txBox="1">
            <a:spLocks noGrp="1"/>
          </p:cNvSpPr>
          <p:nvPr>
            <p:ph type="subTitle" idx="4294967295"/>
          </p:nvPr>
        </p:nvSpPr>
        <p:spPr>
          <a:xfrm>
            <a:off x="714450" y="3779475"/>
            <a:ext cx="1532400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Búsqueda de la base de datos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701" name="Google Shape;701;p36"/>
          <p:cNvSpPr txBox="1">
            <a:spLocks noGrp="1"/>
          </p:cNvSpPr>
          <p:nvPr>
            <p:ph type="subTitle" idx="4294967295"/>
          </p:nvPr>
        </p:nvSpPr>
        <p:spPr>
          <a:xfrm>
            <a:off x="3805900" y="3779475"/>
            <a:ext cx="1532400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rgbClr val="F3F3F3"/>
                </a:solidFill>
              </a:rPr>
              <a:t>Carga de la base de datos en el sistema gestor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702" name="Google Shape;702;p36"/>
          <p:cNvSpPr txBox="1">
            <a:spLocks noGrp="1"/>
          </p:cNvSpPr>
          <p:nvPr>
            <p:ph type="subTitle" idx="4294967295"/>
          </p:nvPr>
        </p:nvSpPr>
        <p:spPr>
          <a:xfrm>
            <a:off x="2260075" y="1266013"/>
            <a:ext cx="1532400" cy="987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Transformación de los archivos de la base de datos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703" name="Google Shape;703;p36"/>
          <p:cNvSpPr txBox="1">
            <a:spLocks noGrp="1"/>
          </p:cNvSpPr>
          <p:nvPr>
            <p:ph type="subTitle" idx="4294967295"/>
          </p:nvPr>
        </p:nvSpPr>
        <p:spPr>
          <a:xfrm>
            <a:off x="6897400" y="3779475"/>
            <a:ext cx="1532400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rgbClr val="F3F3F3"/>
                </a:solidFill>
              </a:rPr>
              <a:t>Visualización de la estructura de la base 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704" name="Google Shape;704;p36"/>
          <p:cNvSpPr txBox="1">
            <a:spLocks noGrp="1"/>
          </p:cNvSpPr>
          <p:nvPr>
            <p:ph type="subTitle" idx="4294967295"/>
          </p:nvPr>
        </p:nvSpPr>
        <p:spPr>
          <a:xfrm>
            <a:off x="5288402" y="1266013"/>
            <a:ext cx="1843589" cy="987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rgbClr val="F3F3F3"/>
                </a:solidFill>
              </a:rPr>
              <a:t>Limpieza y eliminación de repetidos e inconsistencias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705" name="Google Shape;705;p36"/>
          <p:cNvSpPr txBox="1">
            <a:spLocks noGrp="1"/>
          </p:cNvSpPr>
          <p:nvPr>
            <p:ph type="subTitle" idx="4294967295"/>
          </p:nvPr>
        </p:nvSpPr>
        <p:spPr>
          <a:xfrm>
            <a:off x="2197200" y="21258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CONVERSIÓN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6" name="Google Shape;706;p36"/>
          <p:cNvSpPr txBox="1">
            <a:spLocks noGrp="1"/>
          </p:cNvSpPr>
          <p:nvPr>
            <p:ph type="subTitle" idx="4294967295"/>
          </p:nvPr>
        </p:nvSpPr>
        <p:spPr>
          <a:xfrm>
            <a:off x="5288600" y="2125814"/>
            <a:ext cx="1759622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PROCESAMIENTO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7" name="Google Shape;707;p36"/>
          <p:cNvSpPr txBox="1">
            <a:spLocks noGrp="1"/>
          </p:cNvSpPr>
          <p:nvPr>
            <p:ph type="subTitle" idx="4294967295"/>
          </p:nvPr>
        </p:nvSpPr>
        <p:spPr>
          <a:xfrm>
            <a:off x="651400" y="34010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SELECCIÓN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8" name="Google Shape;708;p36"/>
          <p:cNvSpPr txBox="1">
            <a:spLocks noGrp="1"/>
          </p:cNvSpPr>
          <p:nvPr>
            <p:ph type="subTitle" idx="4294967295"/>
          </p:nvPr>
        </p:nvSpPr>
        <p:spPr>
          <a:xfrm>
            <a:off x="6834400" y="34010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OBSERVACIÓN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9" name="Google Shape;709;p36"/>
          <p:cNvSpPr txBox="1">
            <a:spLocks noGrp="1"/>
          </p:cNvSpPr>
          <p:nvPr>
            <p:ph type="subTitle" idx="4294967295"/>
          </p:nvPr>
        </p:nvSpPr>
        <p:spPr>
          <a:xfrm>
            <a:off x="3742900" y="34010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IMPORTACIÓN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10" name="Google Shape;710;p36"/>
          <p:cNvSpPr/>
          <p:nvPr/>
        </p:nvSpPr>
        <p:spPr>
          <a:xfrm>
            <a:off x="11942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6"/>
          <p:cNvSpPr/>
          <p:nvPr/>
        </p:nvSpPr>
        <p:spPr>
          <a:xfrm>
            <a:off x="27399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6"/>
          <p:cNvSpPr/>
          <p:nvPr/>
        </p:nvSpPr>
        <p:spPr>
          <a:xfrm>
            <a:off x="42856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6"/>
          <p:cNvSpPr/>
          <p:nvPr/>
        </p:nvSpPr>
        <p:spPr>
          <a:xfrm>
            <a:off x="58313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6"/>
          <p:cNvSpPr/>
          <p:nvPr/>
        </p:nvSpPr>
        <p:spPr>
          <a:xfrm>
            <a:off x="73770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5" name="Google Shape;715;p36"/>
          <p:cNvCxnSpPr>
            <a:stCxn id="710" idx="6"/>
            <a:endCxn id="711" idx="2"/>
          </p:cNvCxnSpPr>
          <p:nvPr/>
        </p:nvCxnSpPr>
        <p:spPr>
          <a:xfrm>
            <a:off x="17669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36"/>
          <p:cNvCxnSpPr>
            <a:stCxn id="711" idx="6"/>
            <a:endCxn id="712" idx="2"/>
          </p:cNvCxnSpPr>
          <p:nvPr/>
        </p:nvCxnSpPr>
        <p:spPr>
          <a:xfrm>
            <a:off x="33126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36"/>
          <p:cNvCxnSpPr>
            <a:stCxn id="712" idx="6"/>
            <a:endCxn id="713" idx="2"/>
          </p:cNvCxnSpPr>
          <p:nvPr/>
        </p:nvCxnSpPr>
        <p:spPr>
          <a:xfrm>
            <a:off x="48583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36"/>
          <p:cNvCxnSpPr>
            <a:stCxn id="713" idx="6"/>
            <a:endCxn id="714" idx="2"/>
          </p:cNvCxnSpPr>
          <p:nvPr/>
        </p:nvCxnSpPr>
        <p:spPr>
          <a:xfrm>
            <a:off x="64040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9" name="Google Shape;719;p36"/>
          <p:cNvGrpSpPr/>
          <p:nvPr/>
        </p:nvGrpSpPr>
        <p:grpSpPr>
          <a:xfrm>
            <a:off x="1332734" y="2826965"/>
            <a:ext cx="288452" cy="275353"/>
            <a:chOff x="4126815" y="2760704"/>
            <a:chExt cx="380393" cy="363118"/>
          </a:xfrm>
        </p:grpSpPr>
        <p:sp>
          <p:nvSpPr>
            <p:cNvPr id="720" name="Google Shape;720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6"/>
          <p:cNvGrpSpPr/>
          <p:nvPr/>
        </p:nvGrpSpPr>
        <p:grpSpPr>
          <a:xfrm>
            <a:off x="2885622" y="2824148"/>
            <a:ext cx="281276" cy="280987"/>
            <a:chOff x="2497275" y="2744159"/>
            <a:chExt cx="370930" cy="370549"/>
          </a:xfrm>
          <a:solidFill>
            <a:schemeClr val="tx2"/>
          </a:solidFill>
        </p:grpSpPr>
        <p:sp>
          <p:nvSpPr>
            <p:cNvPr id="725" name="Google Shape;725;p36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6"/>
          <p:cNvGrpSpPr/>
          <p:nvPr/>
        </p:nvGrpSpPr>
        <p:grpSpPr>
          <a:xfrm>
            <a:off x="4417196" y="2834313"/>
            <a:ext cx="309505" cy="260656"/>
            <a:chOff x="2171474" y="3369229"/>
            <a:chExt cx="408156" cy="343737"/>
          </a:xfrm>
          <a:solidFill>
            <a:schemeClr val="tx2"/>
          </a:solidFill>
        </p:grpSpPr>
        <p:sp>
          <p:nvSpPr>
            <p:cNvPr id="733" name="Google Shape;733;p36"/>
            <p:cNvSpPr/>
            <p:nvPr/>
          </p:nvSpPr>
          <p:spPr>
            <a:xfrm>
              <a:off x="2171474" y="3369229"/>
              <a:ext cx="408156" cy="343737"/>
            </a:xfrm>
            <a:custGeom>
              <a:avLst/>
              <a:gdLst/>
              <a:ahLst/>
              <a:cxnLst/>
              <a:rect l="l" t="t" r="r" b="b"/>
              <a:pathLst>
                <a:path w="12824" h="10800" extrusionOk="0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2292737" y="3477220"/>
              <a:ext cx="164898" cy="164866"/>
            </a:xfrm>
            <a:custGeom>
              <a:avLst/>
              <a:gdLst/>
              <a:ahLst/>
              <a:cxnLst/>
              <a:rect l="l" t="t" r="r" b="b"/>
              <a:pathLst>
                <a:path w="5181" h="5180" extrusionOk="0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2256358" y="3451503"/>
              <a:ext cx="188769" cy="177311"/>
            </a:xfrm>
            <a:custGeom>
              <a:avLst/>
              <a:gdLst/>
              <a:ahLst/>
              <a:cxnLst/>
              <a:rect l="l" t="t" r="r" b="b"/>
              <a:pathLst>
                <a:path w="5931" h="5571" extrusionOk="0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2305245" y="3491160"/>
              <a:ext cx="189151" cy="176706"/>
            </a:xfrm>
            <a:custGeom>
              <a:avLst/>
              <a:gdLst/>
              <a:ahLst/>
              <a:cxnLst/>
              <a:rect l="l" t="t" r="r" b="b"/>
              <a:pathLst>
                <a:path w="5943" h="5552" extrusionOk="0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3364;p63">
            <a:extLst>
              <a:ext uri="{FF2B5EF4-FFF2-40B4-BE49-F238E27FC236}">
                <a16:creationId xmlns:a16="http://schemas.microsoft.com/office/drawing/2014/main" id="{9F7A570C-087A-41CB-8C9F-30BADFD1890A}"/>
              </a:ext>
            </a:extLst>
          </p:cNvPr>
          <p:cNvGrpSpPr/>
          <p:nvPr/>
        </p:nvGrpSpPr>
        <p:grpSpPr>
          <a:xfrm>
            <a:off x="7520708" y="2826336"/>
            <a:ext cx="350576" cy="280454"/>
            <a:chOff x="7500054" y="2934735"/>
            <a:chExt cx="350576" cy="280454"/>
          </a:xfrm>
          <a:solidFill>
            <a:schemeClr val="tx2"/>
          </a:solidFill>
        </p:grpSpPr>
        <p:sp>
          <p:nvSpPr>
            <p:cNvPr id="48" name="Google Shape;13365;p63">
              <a:extLst>
                <a:ext uri="{FF2B5EF4-FFF2-40B4-BE49-F238E27FC236}">
                  <a16:creationId xmlns:a16="http://schemas.microsoft.com/office/drawing/2014/main" id="{8A1CEE08-924B-4485-8EA1-731DA43443DF}"/>
                </a:ext>
              </a:extLst>
            </p:cNvPr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366;p63">
              <a:extLst>
                <a:ext uri="{FF2B5EF4-FFF2-40B4-BE49-F238E27FC236}">
                  <a16:creationId xmlns:a16="http://schemas.microsoft.com/office/drawing/2014/main" id="{BD8F6AF5-CC1A-4283-A00C-FA0F728A7F13}"/>
                </a:ext>
              </a:extLst>
            </p:cNvPr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367;p63">
              <a:extLst>
                <a:ext uri="{FF2B5EF4-FFF2-40B4-BE49-F238E27FC236}">
                  <a16:creationId xmlns:a16="http://schemas.microsoft.com/office/drawing/2014/main" id="{CD8ECDFE-27FB-407C-B552-B2C93E474804}"/>
                </a:ext>
              </a:extLst>
            </p:cNvPr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368;p63">
              <a:extLst>
                <a:ext uri="{FF2B5EF4-FFF2-40B4-BE49-F238E27FC236}">
                  <a16:creationId xmlns:a16="http://schemas.microsoft.com/office/drawing/2014/main" id="{59531B5D-5CE0-4091-BD3C-DC6B16629CF7}"/>
                </a:ext>
              </a:extLst>
            </p:cNvPr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369;p63">
              <a:extLst>
                <a:ext uri="{FF2B5EF4-FFF2-40B4-BE49-F238E27FC236}">
                  <a16:creationId xmlns:a16="http://schemas.microsoft.com/office/drawing/2014/main" id="{30A81332-F027-4448-8518-260DD6D5CBC1}"/>
                </a:ext>
              </a:extLst>
            </p:cNvPr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370;p63">
              <a:extLst>
                <a:ext uri="{FF2B5EF4-FFF2-40B4-BE49-F238E27FC236}">
                  <a16:creationId xmlns:a16="http://schemas.microsoft.com/office/drawing/2014/main" id="{FD2B99EC-C2AB-48B7-90D3-9C63FD3CC4A3}"/>
                </a:ext>
              </a:extLst>
            </p:cNvPr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371;p63">
              <a:extLst>
                <a:ext uri="{FF2B5EF4-FFF2-40B4-BE49-F238E27FC236}">
                  <a16:creationId xmlns:a16="http://schemas.microsoft.com/office/drawing/2014/main" id="{C913C988-96F9-4F9A-910C-CA1038FE2407}"/>
                </a:ext>
              </a:extLst>
            </p:cNvPr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72;p63">
              <a:extLst>
                <a:ext uri="{FF2B5EF4-FFF2-40B4-BE49-F238E27FC236}">
                  <a16:creationId xmlns:a16="http://schemas.microsoft.com/office/drawing/2014/main" id="{04E99F3E-EF64-4153-8B90-22AB18DBC4CD}"/>
                </a:ext>
              </a:extLst>
            </p:cNvPr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13751;p63">
            <a:extLst>
              <a:ext uri="{FF2B5EF4-FFF2-40B4-BE49-F238E27FC236}">
                <a16:creationId xmlns:a16="http://schemas.microsoft.com/office/drawing/2014/main" id="{2CBC0DEA-3E94-4205-AA53-D7A3C8FEA3EC}"/>
              </a:ext>
            </a:extLst>
          </p:cNvPr>
          <p:cNvGrpSpPr/>
          <p:nvPr/>
        </p:nvGrpSpPr>
        <p:grpSpPr>
          <a:xfrm>
            <a:off x="5902867" y="2812403"/>
            <a:ext cx="422717" cy="264467"/>
            <a:chOff x="7009649" y="1541981"/>
            <a:chExt cx="524940" cy="320655"/>
          </a:xfrm>
          <a:solidFill>
            <a:schemeClr val="tx2"/>
          </a:solidFill>
        </p:grpSpPr>
        <p:sp>
          <p:nvSpPr>
            <p:cNvPr id="57" name="Google Shape;13752;p63">
              <a:extLst>
                <a:ext uri="{FF2B5EF4-FFF2-40B4-BE49-F238E27FC236}">
                  <a16:creationId xmlns:a16="http://schemas.microsoft.com/office/drawing/2014/main" id="{B2E0A82B-4565-4189-9D04-1E23510168CC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753;p63">
              <a:extLst>
                <a:ext uri="{FF2B5EF4-FFF2-40B4-BE49-F238E27FC236}">
                  <a16:creationId xmlns:a16="http://schemas.microsoft.com/office/drawing/2014/main" id="{2F80EFD5-F454-4315-AB00-EDCF7F4EA22B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754;p63">
              <a:extLst>
                <a:ext uri="{FF2B5EF4-FFF2-40B4-BE49-F238E27FC236}">
                  <a16:creationId xmlns:a16="http://schemas.microsoft.com/office/drawing/2014/main" id="{75E1920C-1A78-4F74-99CB-093F7CDBFF1C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755;p63">
              <a:extLst>
                <a:ext uri="{FF2B5EF4-FFF2-40B4-BE49-F238E27FC236}">
                  <a16:creationId xmlns:a16="http://schemas.microsoft.com/office/drawing/2014/main" id="{F1C26933-46DB-40E8-B3F3-E1D8131055E1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756;p63">
              <a:extLst>
                <a:ext uri="{FF2B5EF4-FFF2-40B4-BE49-F238E27FC236}">
                  <a16:creationId xmlns:a16="http://schemas.microsoft.com/office/drawing/2014/main" id="{25DB6097-2DB3-4D6B-BE46-FB6CECAF5A5E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757;p63">
              <a:extLst>
                <a:ext uri="{FF2B5EF4-FFF2-40B4-BE49-F238E27FC236}">
                  <a16:creationId xmlns:a16="http://schemas.microsoft.com/office/drawing/2014/main" id="{F85FC981-FF28-4FB4-B697-3AF001D71B86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758;p63">
              <a:extLst>
                <a:ext uri="{FF2B5EF4-FFF2-40B4-BE49-F238E27FC236}">
                  <a16:creationId xmlns:a16="http://schemas.microsoft.com/office/drawing/2014/main" id="{3555BE9F-F9A5-44C7-A687-4671AD995EA6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759;p63">
              <a:extLst>
                <a:ext uri="{FF2B5EF4-FFF2-40B4-BE49-F238E27FC236}">
                  <a16:creationId xmlns:a16="http://schemas.microsoft.com/office/drawing/2014/main" id="{FCBFAD41-F2BB-4F04-8BDA-3D924A50624C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519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4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 DE LA APLICACIÓN</a:t>
            </a:r>
            <a:endParaRPr dirty="0"/>
          </a:p>
        </p:txBody>
      </p:sp>
      <p:grpSp>
        <p:nvGrpSpPr>
          <p:cNvPr id="1745" name="Google Shape;1745;p44"/>
          <p:cNvGrpSpPr/>
          <p:nvPr/>
        </p:nvGrpSpPr>
        <p:grpSpPr>
          <a:xfrm>
            <a:off x="1938928" y="1256062"/>
            <a:ext cx="5266143" cy="3596266"/>
            <a:chOff x="3578510" y="1419647"/>
            <a:chExt cx="4021500" cy="3062887"/>
          </a:xfrm>
        </p:grpSpPr>
        <p:sp>
          <p:nvSpPr>
            <p:cNvPr id="1746" name="Google Shape;1746;p4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8" name="Google Shape;1748;p4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1749" name="Google Shape;1749;p4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1751" name="Google Shape;1751;p4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EXPLICACIÓN DEL ALGORITMO</a:t>
            </a:r>
            <a:endParaRPr dirty="0"/>
          </a:p>
        </p:txBody>
      </p:sp>
      <p:grpSp>
        <p:nvGrpSpPr>
          <p:cNvPr id="407" name="Google Shape;407;p32"/>
          <p:cNvGrpSpPr/>
          <p:nvPr/>
        </p:nvGrpSpPr>
        <p:grpSpPr>
          <a:xfrm>
            <a:off x="3466895" y="1903046"/>
            <a:ext cx="2210395" cy="2090466"/>
            <a:chOff x="1040275" y="238125"/>
            <a:chExt cx="5538450" cy="5237950"/>
          </a:xfrm>
        </p:grpSpPr>
        <p:sp>
          <p:nvSpPr>
            <p:cNvPr id="408" name="Google Shape;408;p32"/>
            <p:cNvSpPr/>
            <p:nvPr/>
          </p:nvSpPr>
          <p:spPr>
            <a:xfrm>
              <a:off x="1445900" y="1165400"/>
              <a:ext cx="459350" cy="451025"/>
            </a:xfrm>
            <a:custGeom>
              <a:avLst/>
              <a:gdLst/>
              <a:ahLst/>
              <a:cxnLst/>
              <a:rect l="l" t="t" r="r" b="b"/>
              <a:pathLst>
                <a:path w="18374" h="18041" extrusionOk="0">
                  <a:moveTo>
                    <a:pt x="11801" y="1"/>
                  </a:moveTo>
                  <a:lnTo>
                    <a:pt x="1" y="14388"/>
                  </a:lnTo>
                  <a:lnTo>
                    <a:pt x="18259" y="18040"/>
                  </a:lnTo>
                  <a:lnTo>
                    <a:pt x="18374" y="17894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1740900" y="915250"/>
              <a:ext cx="341475" cy="697525"/>
            </a:xfrm>
            <a:custGeom>
              <a:avLst/>
              <a:gdLst/>
              <a:ahLst/>
              <a:cxnLst/>
              <a:rect l="l" t="t" r="r" b="b"/>
              <a:pathLst>
                <a:path w="13659" h="27901" extrusionOk="0">
                  <a:moveTo>
                    <a:pt x="13659" y="1"/>
                  </a:moveTo>
                  <a:lnTo>
                    <a:pt x="95" y="9892"/>
                  </a:lnTo>
                  <a:lnTo>
                    <a:pt x="1" y="10007"/>
                  </a:lnTo>
                  <a:lnTo>
                    <a:pt x="6574" y="27900"/>
                  </a:lnTo>
                  <a:lnTo>
                    <a:pt x="6699" y="27765"/>
                  </a:lnTo>
                  <a:lnTo>
                    <a:pt x="6710" y="27807"/>
                  </a:lnTo>
                  <a:lnTo>
                    <a:pt x="136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1437800" y="1525100"/>
              <a:ext cx="464600" cy="592400"/>
            </a:xfrm>
            <a:custGeom>
              <a:avLst/>
              <a:gdLst/>
              <a:ahLst/>
              <a:cxnLst/>
              <a:rect l="l" t="t" r="r" b="b"/>
              <a:pathLst>
                <a:path w="18584" h="23696" extrusionOk="0">
                  <a:moveTo>
                    <a:pt x="325" y="0"/>
                  </a:moveTo>
                  <a:lnTo>
                    <a:pt x="220" y="126"/>
                  </a:lnTo>
                  <a:lnTo>
                    <a:pt x="1" y="429"/>
                  </a:lnTo>
                  <a:lnTo>
                    <a:pt x="1451" y="23622"/>
                  </a:lnTo>
                  <a:lnTo>
                    <a:pt x="1461" y="23601"/>
                  </a:lnTo>
                  <a:lnTo>
                    <a:pt x="1503" y="23695"/>
                  </a:lnTo>
                  <a:lnTo>
                    <a:pt x="18583" y="3652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1482675" y="1625000"/>
              <a:ext cx="634375" cy="560850"/>
            </a:xfrm>
            <a:custGeom>
              <a:avLst/>
              <a:gdLst/>
              <a:ahLst/>
              <a:cxnLst/>
              <a:rect l="l" t="t" r="r" b="b"/>
              <a:pathLst>
                <a:path w="25375" h="22434" extrusionOk="0">
                  <a:moveTo>
                    <a:pt x="16914" y="1"/>
                  </a:moveTo>
                  <a:lnTo>
                    <a:pt x="0" y="19856"/>
                  </a:lnTo>
                  <a:lnTo>
                    <a:pt x="19908" y="21880"/>
                  </a:lnTo>
                  <a:lnTo>
                    <a:pt x="25375" y="22433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1125600" y="1535800"/>
              <a:ext cx="348500" cy="586125"/>
            </a:xfrm>
            <a:custGeom>
              <a:avLst/>
              <a:gdLst/>
              <a:ahLst/>
              <a:cxnLst/>
              <a:rect l="l" t="t" r="r" b="b"/>
              <a:pathLst>
                <a:path w="13940" h="23445" extrusionOk="0">
                  <a:moveTo>
                    <a:pt x="12489" y="1"/>
                  </a:moveTo>
                  <a:lnTo>
                    <a:pt x="0" y="16892"/>
                  </a:lnTo>
                  <a:lnTo>
                    <a:pt x="0" y="16945"/>
                  </a:lnTo>
                  <a:lnTo>
                    <a:pt x="13720" y="23444"/>
                  </a:lnTo>
                  <a:lnTo>
                    <a:pt x="13678" y="23372"/>
                  </a:lnTo>
                  <a:lnTo>
                    <a:pt x="13856" y="23382"/>
                  </a:lnTo>
                  <a:lnTo>
                    <a:pt x="13939" y="23194"/>
                  </a:lnTo>
                  <a:lnTo>
                    <a:pt x="124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097725" y="679450"/>
              <a:ext cx="730375" cy="221500"/>
            </a:xfrm>
            <a:custGeom>
              <a:avLst/>
              <a:gdLst/>
              <a:ahLst/>
              <a:cxnLst/>
              <a:rect l="l" t="t" r="r" b="b"/>
              <a:pathLst>
                <a:path w="29215" h="8860" extrusionOk="0">
                  <a:moveTo>
                    <a:pt x="7837" y="1"/>
                  </a:moveTo>
                  <a:lnTo>
                    <a:pt x="7628" y="158"/>
                  </a:lnTo>
                  <a:lnTo>
                    <a:pt x="1" y="8859"/>
                  </a:lnTo>
                  <a:lnTo>
                    <a:pt x="1" y="8859"/>
                  </a:lnTo>
                  <a:lnTo>
                    <a:pt x="29215" y="4049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304075" y="463225"/>
              <a:ext cx="736875" cy="208175"/>
            </a:xfrm>
            <a:custGeom>
              <a:avLst/>
              <a:gdLst/>
              <a:ahLst/>
              <a:cxnLst/>
              <a:rect l="l" t="t" r="r" b="b"/>
              <a:pathLst>
                <a:path w="29475" h="8327" extrusionOk="0">
                  <a:moveTo>
                    <a:pt x="29475" y="1"/>
                  </a:moveTo>
                  <a:lnTo>
                    <a:pt x="8670" y="1733"/>
                  </a:lnTo>
                  <a:lnTo>
                    <a:pt x="0" y="8327"/>
                  </a:lnTo>
                  <a:lnTo>
                    <a:pt x="29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293625" y="460350"/>
              <a:ext cx="781500" cy="320325"/>
            </a:xfrm>
            <a:custGeom>
              <a:avLst/>
              <a:gdLst/>
              <a:ahLst/>
              <a:cxnLst/>
              <a:rect l="l" t="t" r="r" b="b"/>
              <a:pathLst>
                <a:path w="31260" h="12813" extrusionOk="0">
                  <a:moveTo>
                    <a:pt x="31260" y="0"/>
                  </a:moveTo>
                  <a:lnTo>
                    <a:pt x="29893" y="116"/>
                  </a:lnTo>
                  <a:lnTo>
                    <a:pt x="418" y="8442"/>
                  </a:lnTo>
                  <a:lnTo>
                    <a:pt x="1" y="8765"/>
                  </a:lnTo>
                  <a:lnTo>
                    <a:pt x="21379" y="12813"/>
                  </a:lnTo>
                  <a:lnTo>
                    <a:pt x="3126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1908625" y="906900"/>
              <a:ext cx="740825" cy="708475"/>
            </a:xfrm>
            <a:custGeom>
              <a:avLst/>
              <a:gdLst/>
              <a:ahLst/>
              <a:cxnLst/>
              <a:rect l="l" t="t" r="r" b="b"/>
              <a:pathLst>
                <a:path w="29633" h="28339" extrusionOk="0">
                  <a:moveTo>
                    <a:pt x="29486" y="12166"/>
                  </a:moveTo>
                  <a:lnTo>
                    <a:pt x="29485" y="12169"/>
                  </a:lnTo>
                  <a:lnTo>
                    <a:pt x="29485" y="12169"/>
                  </a:lnTo>
                  <a:lnTo>
                    <a:pt x="29632" y="12250"/>
                  </a:lnTo>
                  <a:lnTo>
                    <a:pt x="29486" y="12166"/>
                  </a:lnTo>
                  <a:close/>
                  <a:moveTo>
                    <a:pt x="7356" y="1"/>
                  </a:moveTo>
                  <a:lnTo>
                    <a:pt x="7263" y="105"/>
                  </a:lnTo>
                  <a:lnTo>
                    <a:pt x="6950" y="335"/>
                  </a:lnTo>
                  <a:lnTo>
                    <a:pt x="1" y="28141"/>
                  </a:lnTo>
                  <a:lnTo>
                    <a:pt x="73" y="28338"/>
                  </a:lnTo>
                  <a:lnTo>
                    <a:pt x="29371" y="12386"/>
                  </a:lnTo>
                  <a:lnTo>
                    <a:pt x="29485" y="12169"/>
                  </a:lnTo>
                  <a:lnTo>
                    <a:pt x="29485" y="12169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092525" y="780650"/>
              <a:ext cx="735575" cy="432500"/>
            </a:xfrm>
            <a:custGeom>
              <a:avLst/>
              <a:gdLst/>
              <a:ahLst/>
              <a:cxnLst/>
              <a:rect l="l" t="t" r="r" b="b"/>
              <a:pathLst>
                <a:path w="29423" h="17300" extrusionOk="0">
                  <a:moveTo>
                    <a:pt x="29423" y="1"/>
                  </a:moveTo>
                  <a:lnTo>
                    <a:pt x="209" y="4811"/>
                  </a:lnTo>
                  <a:lnTo>
                    <a:pt x="0" y="5051"/>
                  </a:lnTo>
                  <a:lnTo>
                    <a:pt x="22276" y="17300"/>
                  </a:lnTo>
                  <a:lnTo>
                    <a:pt x="29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1125600" y="1959400"/>
              <a:ext cx="344325" cy="422600"/>
            </a:xfrm>
            <a:custGeom>
              <a:avLst/>
              <a:gdLst/>
              <a:ahLst/>
              <a:cxnLst/>
              <a:rect l="l" t="t" r="r" b="b"/>
              <a:pathLst>
                <a:path w="13773" h="16904" extrusionOk="0">
                  <a:moveTo>
                    <a:pt x="0" y="1"/>
                  </a:moveTo>
                  <a:lnTo>
                    <a:pt x="0" y="16903"/>
                  </a:lnTo>
                  <a:lnTo>
                    <a:pt x="13710" y="6803"/>
                  </a:lnTo>
                  <a:lnTo>
                    <a:pt x="13731" y="6751"/>
                  </a:lnTo>
                  <a:lnTo>
                    <a:pt x="13636" y="6741"/>
                  </a:lnTo>
                  <a:lnTo>
                    <a:pt x="13773" y="6595"/>
                  </a:lnTo>
                  <a:lnTo>
                    <a:pt x="13720" y="65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1481375" y="2129475"/>
              <a:ext cx="635150" cy="625775"/>
            </a:xfrm>
            <a:custGeom>
              <a:avLst/>
              <a:gdLst/>
              <a:ahLst/>
              <a:cxnLst/>
              <a:rect l="l" t="t" r="r" b="b"/>
              <a:pathLst>
                <a:path w="25406" h="25031" extrusionOk="0">
                  <a:moveTo>
                    <a:pt x="1" y="0"/>
                  </a:moveTo>
                  <a:lnTo>
                    <a:pt x="12521" y="25030"/>
                  </a:lnTo>
                  <a:lnTo>
                    <a:pt x="20158" y="11717"/>
                  </a:lnTo>
                  <a:lnTo>
                    <a:pt x="25406" y="2577"/>
                  </a:lnTo>
                  <a:lnTo>
                    <a:pt x="17977" y="18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1125600" y="2129475"/>
              <a:ext cx="342750" cy="740525"/>
            </a:xfrm>
            <a:custGeom>
              <a:avLst/>
              <a:gdLst/>
              <a:ahLst/>
              <a:cxnLst/>
              <a:rect l="l" t="t" r="r" b="b"/>
              <a:pathLst>
                <a:path w="13710" h="29621" extrusionOk="0">
                  <a:moveTo>
                    <a:pt x="13710" y="0"/>
                  </a:moveTo>
                  <a:lnTo>
                    <a:pt x="0" y="10100"/>
                  </a:lnTo>
                  <a:lnTo>
                    <a:pt x="0" y="10340"/>
                  </a:lnTo>
                  <a:lnTo>
                    <a:pt x="1429" y="29621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1162625" y="2134425"/>
              <a:ext cx="625525" cy="755400"/>
            </a:xfrm>
            <a:custGeom>
              <a:avLst/>
              <a:gdLst/>
              <a:ahLst/>
              <a:cxnLst/>
              <a:rect l="l" t="t" r="r" b="b"/>
              <a:pathLst>
                <a:path w="25021" h="30216" extrusionOk="0">
                  <a:moveTo>
                    <a:pt x="12489" y="0"/>
                  </a:moveTo>
                  <a:lnTo>
                    <a:pt x="1" y="30132"/>
                  </a:lnTo>
                  <a:lnTo>
                    <a:pt x="1" y="30216"/>
                  </a:lnTo>
                  <a:lnTo>
                    <a:pt x="25020" y="25062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1164975" y="2770100"/>
              <a:ext cx="618725" cy="509425"/>
            </a:xfrm>
            <a:custGeom>
              <a:avLst/>
              <a:gdLst/>
              <a:ahLst/>
              <a:cxnLst/>
              <a:rect l="l" t="t" r="r" b="b"/>
              <a:pathLst>
                <a:path w="24749" h="20377" extrusionOk="0">
                  <a:moveTo>
                    <a:pt x="24749" y="0"/>
                  </a:moveTo>
                  <a:lnTo>
                    <a:pt x="0" y="5092"/>
                  </a:lnTo>
                  <a:lnTo>
                    <a:pt x="7648" y="20377"/>
                  </a:lnTo>
                  <a:lnTo>
                    <a:pt x="247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1361650" y="2777125"/>
              <a:ext cx="426500" cy="653450"/>
            </a:xfrm>
            <a:custGeom>
              <a:avLst/>
              <a:gdLst/>
              <a:ahLst/>
              <a:cxnLst/>
              <a:rect l="l" t="t" r="r" b="b"/>
              <a:pathLst>
                <a:path w="17060" h="26138" extrusionOk="0">
                  <a:moveTo>
                    <a:pt x="17059" y="1"/>
                  </a:moveTo>
                  <a:lnTo>
                    <a:pt x="0" y="20336"/>
                  </a:lnTo>
                  <a:lnTo>
                    <a:pt x="13429" y="26137"/>
                  </a:lnTo>
                  <a:lnTo>
                    <a:pt x="14931" y="15370"/>
                  </a:lnTo>
                  <a:lnTo>
                    <a:pt x="170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1799325" y="2193650"/>
              <a:ext cx="1025125" cy="569425"/>
            </a:xfrm>
            <a:custGeom>
              <a:avLst/>
              <a:gdLst/>
              <a:ahLst/>
              <a:cxnLst/>
              <a:rect l="l" t="t" r="r" b="b"/>
              <a:pathLst>
                <a:path w="41005" h="22777" extrusionOk="0">
                  <a:moveTo>
                    <a:pt x="13168" y="0"/>
                  </a:moveTo>
                  <a:lnTo>
                    <a:pt x="13200" y="63"/>
                  </a:lnTo>
                  <a:lnTo>
                    <a:pt x="13043" y="52"/>
                  </a:lnTo>
                  <a:lnTo>
                    <a:pt x="1" y="22776"/>
                  </a:lnTo>
                  <a:lnTo>
                    <a:pt x="40921" y="15702"/>
                  </a:lnTo>
                  <a:lnTo>
                    <a:pt x="41005" y="15588"/>
                  </a:lnTo>
                  <a:lnTo>
                    <a:pt x="13179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1910450" y="1216525"/>
              <a:ext cx="732450" cy="964350"/>
            </a:xfrm>
            <a:custGeom>
              <a:avLst/>
              <a:gdLst/>
              <a:ahLst/>
              <a:cxnLst/>
              <a:rect l="l" t="t" r="r" b="b"/>
              <a:pathLst>
                <a:path w="29298" h="38574" extrusionOk="0">
                  <a:moveTo>
                    <a:pt x="29298" y="1"/>
                  </a:moveTo>
                  <a:lnTo>
                    <a:pt x="0" y="15953"/>
                  </a:lnTo>
                  <a:lnTo>
                    <a:pt x="8535" y="38573"/>
                  </a:lnTo>
                  <a:lnTo>
                    <a:pt x="2929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2130600" y="1216525"/>
              <a:ext cx="1117450" cy="968800"/>
            </a:xfrm>
            <a:custGeom>
              <a:avLst/>
              <a:gdLst/>
              <a:ahLst/>
              <a:cxnLst/>
              <a:rect l="l" t="t" r="r" b="b"/>
              <a:pathLst>
                <a:path w="44698" h="38752" extrusionOk="0">
                  <a:moveTo>
                    <a:pt x="20858" y="1"/>
                  </a:moveTo>
                  <a:lnTo>
                    <a:pt x="0" y="38751"/>
                  </a:lnTo>
                  <a:lnTo>
                    <a:pt x="44625" y="31687"/>
                  </a:lnTo>
                  <a:lnTo>
                    <a:pt x="44625" y="31677"/>
                  </a:lnTo>
                  <a:lnTo>
                    <a:pt x="44698" y="31666"/>
                  </a:lnTo>
                  <a:lnTo>
                    <a:pt x="2085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2649425" y="733700"/>
              <a:ext cx="761400" cy="479450"/>
            </a:xfrm>
            <a:custGeom>
              <a:avLst/>
              <a:gdLst/>
              <a:ahLst/>
              <a:cxnLst/>
              <a:rect l="l" t="t" r="r" b="b"/>
              <a:pathLst>
                <a:path w="30456" h="19178" extrusionOk="0">
                  <a:moveTo>
                    <a:pt x="30455" y="1"/>
                  </a:moveTo>
                  <a:lnTo>
                    <a:pt x="7147" y="1879"/>
                  </a:lnTo>
                  <a:lnTo>
                    <a:pt x="0" y="19178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2649425" y="733700"/>
              <a:ext cx="761400" cy="1274500"/>
            </a:xfrm>
            <a:custGeom>
              <a:avLst/>
              <a:gdLst/>
              <a:ahLst/>
              <a:cxnLst/>
              <a:rect l="l" t="t" r="r" b="b"/>
              <a:pathLst>
                <a:path w="30456" h="50980" extrusionOk="0">
                  <a:moveTo>
                    <a:pt x="30455" y="1"/>
                  </a:moveTo>
                  <a:lnTo>
                    <a:pt x="0" y="19178"/>
                  </a:lnTo>
                  <a:lnTo>
                    <a:pt x="146" y="19251"/>
                  </a:lnTo>
                  <a:lnTo>
                    <a:pt x="105" y="19314"/>
                  </a:lnTo>
                  <a:lnTo>
                    <a:pt x="23945" y="50979"/>
                  </a:lnTo>
                  <a:lnTo>
                    <a:pt x="23977" y="50979"/>
                  </a:lnTo>
                  <a:lnTo>
                    <a:pt x="24102" y="50802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2128775" y="2017550"/>
              <a:ext cx="1113025" cy="565800"/>
            </a:xfrm>
            <a:custGeom>
              <a:avLst/>
              <a:gdLst/>
              <a:ahLst/>
              <a:cxnLst/>
              <a:rect l="l" t="t" r="r" b="b"/>
              <a:pathLst>
                <a:path w="44521" h="22632" extrusionOk="0">
                  <a:moveTo>
                    <a:pt x="44520" y="1"/>
                  </a:moveTo>
                  <a:lnTo>
                    <a:pt x="1" y="7044"/>
                  </a:lnTo>
                  <a:lnTo>
                    <a:pt x="27827" y="22632"/>
                  </a:lnTo>
                  <a:lnTo>
                    <a:pt x="445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2828075" y="458000"/>
              <a:ext cx="582750" cy="322675"/>
            </a:xfrm>
            <a:custGeom>
              <a:avLst/>
              <a:gdLst/>
              <a:ahLst/>
              <a:cxnLst/>
              <a:rect l="l" t="t" r="r" b="b"/>
              <a:pathLst>
                <a:path w="23310" h="12907" extrusionOk="0">
                  <a:moveTo>
                    <a:pt x="10434" y="1"/>
                  </a:moveTo>
                  <a:lnTo>
                    <a:pt x="10174" y="74"/>
                  </a:lnTo>
                  <a:lnTo>
                    <a:pt x="9882" y="94"/>
                  </a:lnTo>
                  <a:lnTo>
                    <a:pt x="1" y="12907"/>
                  </a:lnTo>
                  <a:lnTo>
                    <a:pt x="23309" y="11029"/>
                  </a:lnTo>
                  <a:lnTo>
                    <a:pt x="1043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3088925" y="301750"/>
              <a:ext cx="533175" cy="431975"/>
            </a:xfrm>
            <a:custGeom>
              <a:avLst/>
              <a:gdLst/>
              <a:ahLst/>
              <a:cxnLst/>
              <a:rect l="l" t="t" r="r" b="b"/>
              <a:pathLst>
                <a:path w="21327" h="17279" extrusionOk="0">
                  <a:moveTo>
                    <a:pt x="21327" y="1"/>
                  </a:moveTo>
                  <a:lnTo>
                    <a:pt x="0" y="6251"/>
                  </a:lnTo>
                  <a:lnTo>
                    <a:pt x="12875" y="17279"/>
                  </a:lnTo>
                  <a:lnTo>
                    <a:pt x="213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3410800" y="300475"/>
              <a:ext cx="711600" cy="433250"/>
            </a:xfrm>
            <a:custGeom>
              <a:avLst/>
              <a:gdLst/>
              <a:ahLst/>
              <a:cxnLst/>
              <a:rect l="l" t="t" r="r" b="b"/>
              <a:pathLst>
                <a:path w="28464" h="17330" extrusionOk="0">
                  <a:moveTo>
                    <a:pt x="8639" y="0"/>
                  </a:moveTo>
                  <a:lnTo>
                    <a:pt x="8452" y="52"/>
                  </a:lnTo>
                  <a:lnTo>
                    <a:pt x="0" y="17330"/>
                  </a:lnTo>
                  <a:lnTo>
                    <a:pt x="0" y="17330"/>
                  </a:lnTo>
                  <a:lnTo>
                    <a:pt x="28463" y="623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4136725" y="459575"/>
              <a:ext cx="333375" cy="518575"/>
            </a:xfrm>
            <a:custGeom>
              <a:avLst/>
              <a:gdLst/>
              <a:ahLst/>
              <a:cxnLst/>
              <a:rect l="l" t="t" r="r" b="b"/>
              <a:pathLst>
                <a:path w="13335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13335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4294275" y="469225"/>
              <a:ext cx="546475" cy="508925"/>
            </a:xfrm>
            <a:custGeom>
              <a:avLst/>
              <a:gdLst/>
              <a:ahLst/>
              <a:cxnLst/>
              <a:rect l="l" t="t" r="r" b="b"/>
              <a:pathLst>
                <a:path w="21859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21858" y="3684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4294275" y="469225"/>
              <a:ext cx="175825" cy="508925"/>
            </a:xfrm>
            <a:custGeom>
              <a:avLst/>
              <a:gdLst/>
              <a:ahLst/>
              <a:cxnLst/>
              <a:rect l="l" t="t" r="r" b="b"/>
              <a:pathLst>
                <a:path w="7033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0" y="2035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3410800" y="456450"/>
              <a:ext cx="883500" cy="521700"/>
            </a:xfrm>
            <a:custGeom>
              <a:avLst/>
              <a:gdLst/>
              <a:ahLst/>
              <a:cxnLst/>
              <a:rect l="l" t="t" r="r" b="b"/>
              <a:pathLst>
                <a:path w="35340" h="20868" extrusionOk="0">
                  <a:moveTo>
                    <a:pt x="28463" y="0"/>
                  </a:moveTo>
                  <a:lnTo>
                    <a:pt x="0" y="11091"/>
                  </a:lnTo>
                  <a:lnTo>
                    <a:pt x="35182" y="20826"/>
                  </a:lnTo>
                  <a:lnTo>
                    <a:pt x="35182" y="20815"/>
                  </a:lnTo>
                  <a:lnTo>
                    <a:pt x="35339" y="20868"/>
                  </a:lnTo>
                  <a:lnTo>
                    <a:pt x="35339" y="20868"/>
                  </a:lnTo>
                  <a:lnTo>
                    <a:pt x="29037" y="126"/>
                  </a:lnTo>
                  <a:lnTo>
                    <a:pt x="28850" y="126"/>
                  </a:lnTo>
                  <a:lnTo>
                    <a:pt x="284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4136725" y="459575"/>
              <a:ext cx="157575" cy="518575"/>
            </a:xfrm>
            <a:custGeom>
              <a:avLst/>
              <a:gdLst/>
              <a:ahLst/>
              <a:cxnLst/>
              <a:rect l="l" t="t" r="r" b="b"/>
              <a:pathLst>
                <a:path w="6303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6302" y="2074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294275" y="561300"/>
              <a:ext cx="996150" cy="482575"/>
            </a:xfrm>
            <a:custGeom>
              <a:avLst/>
              <a:gdLst/>
              <a:ahLst/>
              <a:cxnLst/>
              <a:rect l="l" t="t" r="r" b="b"/>
              <a:pathLst>
                <a:path w="39846" h="19303" extrusionOk="0">
                  <a:moveTo>
                    <a:pt x="21858" y="1"/>
                  </a:moveTo>
                  <a:lnTo>
                    <a:pt x="0" y="16674"/>
                  </a:lnTo>
                  <a:lnTo>
                    <a:pt x="39679" y="19292"/>
                  </a:lnTo>
                  <a:lnTo>
                    <a:pt x="39700" y="19250"/>
                  </a:lnTo>
                  <a:lnTo>
                    <a:pt x="39846" y="19303"/>
                  </a:lnTo>
                  <a:lnTo>
                    <a:pt x="39846" y="19303"/>
                  </a:lnTo>
                  <a:lnTo>
                    <a:pt x="22693" y="314"/>
                  </a:lnTo>
                  <a:lnTo>
                    <a:pt x="22057" y="52"/>
                  </a:lnTo>
                  <a:lnTo>
                    <a:pt x="2185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4294275" y="561300"/>
              <a:ext cx="546475" cy="416850"/>
            </a:xfrm>
            <a:custGeom>
              <a:avLst/>
              <a:gdLst/>
              <a:ahLst/>
              <a:cxnLst/>
              <a:rect l="l" t="t" r="r" b="b"/>
              <a:pathLst>
                <a:path w="21859" h="16674" extrusionOk="0">
                  <a:moveTo>
                    <a:pt x="21858" y="1"/>
                  </a:moveTo>
                  <a:lnTo>
                    <a:pt x="0" y="16674"/>
                  </a:lnTo>
                  <a:lnTo>
                    <a:pt x="0" y="16674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4861575" y="569125"/>
              <a:ext cx="675350" cy="474750"/>
            </a:xfrm>
            <a:custGeom>
              <a:avLst/>
              <a:gdLst/>
              <a:ahLst/>
              <a:cxnLst/>
              <a:rect l="l" t="t" r="r" b="b"/>
              <a:pathLst>
                <a:path w="27014" h="18990" extrusionOk="0">
                  <a:moveTo>
                    <a:pt x="1" y="1"/>
                  </a:moveTo>
                  <a:lnTo>
                    <a:pt x="17154" y="18990"/>
                  </a:lnTo>
                  <a:lnTo>
                    <a:pt x="27014" y="11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3251950" y="733700"/>
              <a:ext cx="1038425" cy="1273725"/>
            </a:xfrm>
            <a:custGeom>
              <a:avLst/>
              <a:gdLst/>
              <a:ahLst/>
              <a:cxnLst/>
              <a:rect l="l" t="t" r="r" b="b"/>
              <a:pathLst>
                <a:path w="41537" h="50949" extrusionOk="0">
                  <a:moveTo>
                    <a:pt x="6354" y="1"/>
                  </a:moveTo>
                  <a:lnTo>
                    <a:pt x="1" y="50802"/>
                  </a:lnTo>
                  <a:lnTo>
                    <a:pt x="1" y="50802"/>
                  </a:lnTo>
                  <a:lnTo>
                    <a:pt x="63" y="50729"/>
                  </a:lnTo>
                  <a:lnTo>
                    <a:pt x="94" y="50948"/>
                  </a:lnTo>
                  <a:lnTo>
                    <a:pt x="147" y="50938"/>
                  </a:lnTo>
                  <a:lnTo>
                    <a:pt x="41443" y="10017"/>
                  </a:lnTo>
                  <a:lnTo>
                    <a:pt x="41536" y="9736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3255600" y="984125"/>
              <a:ext cx="1032425" cy="1023025"/>
            </a:xfrm>
            <a:custGeom>
              <a:avLst/>
              <a:gdLst/>
              <a:ahLst/>
              <a:cxnLst/>
              <a:rect l="l" t="t" r="r" b="b"/>
              <a:pathLst>
                <a:path w="41297" h="40921" extrusionOk="0">
                  <a:moveTo>
                    <a:pt x="41297" y="0"/>
                  </a:moveTo>
                  <a:lnTo>
                    <a:pt x="1" y="40921"/>
                  </a:lnTo>
                  <a:lnTo>
                    <a:pt x="29590" y="36852"/>
                  </a:lnTo>
                  <a:lnTo>
                    <a:pt x="29454" y="36685"/>
                  </a:lnTo>
                  <a:lnTo>
                    <a:pt x="29788" y="36779"/>
                  </a:lnTo>
                  <a:lnTo>
                    <a:pt x="412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4008125" y="978125"/>
              <a:ext cx="1278125" cy="926775"/>
            </a:xfrm>
            <a:custGeom>
              <a:avLst/>
              <a:gdLst/>
              <a:ahLst/>
              <a:cxnLst/>
              <a:rect l="l" t="t" r="r" b="b"/>
              <a:pathLst>
                <a:path w="51125" h="37071" extrusionOk="0">
                  <a:moveTo>
                    <a:pt x="11446" y="1"/>
                  </a:moveTo>
                  <a:lnTo>
                    <a:pt x="11602" y="42"/>
                  </a:lnTo>
                  <a:lnTo>
                    <a:pt x="0" y="37071"/>
                  </a:lnTo>
                  <a:lnTo>
                    <a:pt x="51073" y="2776"/>
                  </a:lnTo>
                  <a:lnTo>
                    <a:pt x="51125" y="2619"/>
                  </a:lnTo>
                  <a:lnTo>
                    <a:pt x="11446" y="1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4294275" y="978125"/>
              <a:ext cx="991975" cy="65475"/>
            </a:xfrm>
            <a:custGeom>
              <a:avLst/>
              <a:gdLst/>
              <a:ahLst/>
              <a:cxnLst/>
              <a:rect l="l" t="t" r="r" b="b"/>
              <a:pathLst>
                <a:path w="39679" h="2619" extrusionOk="0">
                  <a:moveTo>
                    <a:pt x="0" y="1"/>
                  </a:moveTo>
                  <a:lnTo>
                    <a:pt x="0" y="1"/>
                  </a:lnTo>
                  <a:lnTo>
                    <a:pt x="39679" y="2619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2835900" y="2022000"/>
              <a:ext cx="504250" cy="568675"/>
            </a:xfrm>
            <a:custGeom>
              <a:avLst/>
              <a:gdLst/>
              <a:ahLst/>
              <a:cxnLst/>
              <a:rect l="l" t="t" r="r" b="b"/>
              <a:pathLst>
                <a:path w="20170" h="22747" extrusionOk="0">
                  <a:moveTo>
                    <a:pt x="16507" y="1"/>
                  </a:moveTo>
                  <a:lnTo>
                    <a:pt x="1" y="22380"/>
                  </a:lnTo>
                  <a:lnTo>
                    <a:pt x="20169" y="22746"/>
                  </a:lnTo>
                  <a:lnTo>
                    <a:pt x="19001" y="15453"/>
                  </a:lnTo>
                  <a:lnTo>
                    <a:pt x="1650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3255600" y="1913225"/>
              <a:ext cx="742900" cy="677450"/>
            </a:xfrm>
            <a:custGeom>
              <a:avLst/>
              <a:gdLst/>
              <a:ahLst/>
              <a:cxnLst/>
              <a:rect l="l" t="t" r="r" b="b"/>
              <a:pathLst>
                <a:path w="29716" h="27098" extrusionOk="0">
                  <a:moveTo>
                    <a:pt x="29716" y="1"/>
                  </a:moveTo>
                  <a:lnTo>
                    <a:pt x="1" y="4091"/>
                  </a:lnTo>
                  <a:lnTo>
                    <a:pt x="1086" y="10789"/>
                  </a:lnTo>
                  <a:lnTo>
                    <a:pt x="3715" y="27097"/>
                  </a:lnTo>
                  <a:lnTo>
                    <a:pt x="3725" y="27097"/>
                  </a:lnTo>
                  <a:lnTo>
                    <a:pt x="2971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1705175" y="2772175"/>
              <a:ext cx="693350" cy="663600"/>
            </a:xfrm>
            <a:custGeom>
              <a:avLst/>
              <a:gdLst/>
              <a:ahLst/>
              <a:cxnLst/>
              <a:rect l="l" t="t" r="r" b="b"/>
              <a:pathLst>
                <a:path w="27734" h="26544" extrusionOk="0">
                  <a:moveTo>
                    <a:pt x="3673" y="1"/>
                  </a:moveTo>
                  <a:lnTo>
                    <a:pt x="1628" y="14722"/>
                  </a:lnTo>
                  <a:lnTo>
                    <a:pt x="1" y="26470"/>
                  </a:lnTo>
                  <a:lnTo>
                    <a:pt x="52" y="26491"/>
                  </a:lnTo>
                  <a:lnTo>
                    <a:pt x="73" y="26544"/>
                  </a:lnTo>
                  <a:lnTo>
                    <a:pt x="27608" y="23685"/>
                  </a:lnTo>
                  <a:cubicBezTo>
                    <a:pt x="27566" y="23445"/>
                    <a:pt x="27608" y="23184"/>
                    <a:pt x="27733" y="22976"/>
                  </a:cubicBezTo>
                  <a:lnTo>
                    <a:pt x="367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2435525" y="2589325"/>
              <a:ext cx="904625" cy="762200"/>
            </a:xfrm>
            <a:custGeom>
              <a:avLst/>
              <a:gdLst/>
              <a:ahLst/>
              <a:cxnLst/>
              <a:rect l="l" t="t" r="r" b="b"/>
              <a:pathLst>
                <a:path w="36185" h="30488" extrusionOk="0">
                  <a:moveTo>
                    <a:pt x="15797" y="0"/>
                  </a:moveTo>
                  <a:lnTo>
                    <a:pt x="6824" y="16976"/>
                  </a:lnTo>
                  <a:lnTo>
                    <a:pt x="1" y="30144"/>
                  </a:lnTo>
                  <a:cubicBezTo>
                    <a:pt x="94" y="30237"/>
                    <a:pt x="157" y="30362"/>
                    <a:pt x="198" y="30487"/>
                  </a:cubicBezTo>
                  <a:lnTo>
                    <a:pt x="36184" y="376"/>
                  </a:lnTo>
                  <a:lnTo>
                    <a:pt x="157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1799325" y="2586200"/>
              <a:ext cx="1023050" cy="756725"/>
            </a:xfrm>
            <a:custGeom>
              <a:avLst/>
              <a:gdLst/>
              <a:ahLst/>
              <a:cxnLst/>
              <a:rect l="l" t="t" r="r" b="b"/>
              <a:pathLst>
                <a:path w="40922" h="30269" extrusionOk="0">
                  <a:moveTo>
                    <a:pt x="40921" y="0"/>
                  </a:moveTo>
                  <a:lnTo>
                    <a:pt x="1" y="7074"/>
                  </a:lnTo>
                  <a:lnTo>
                    <a:pt x="24176" y="30174"/>
                  </a:lnTo>
                  <a:cubicBezTo>
                    <a:pt x="24322" y="30060"/>
                    <a:pt x="24520" y="29976"/>
                    <a:pt x="24760" y="29976"/>
                  </a:cubicBezTo>
                  <a:cubicBezTo>
                    <a:pt x="24874" y="29976"/>
                    <a:pt x="24979" y="29997"/>
                    <a:pt x="25073" y="30028"/>
                  </a:cubicBezTo>
                  <a:lnTo>
                    <a:pt x="40879" y="125"/>
                  </a:lnTo>
                  <a:lnTo>
                    <a:pt x="40828" y="115"/>
                  </a:lnTo>
                  <a:lnTo>
                    <a:pt x="40921" y="0"/>
                  </a:lnTo>
                  <a:close/>
                  <a:moveTo>
                    <a:pt x="32272" y="17101"/>
                  </a:moveTo>
                  <a:lnTo>
                    <a:pt x="25354" y="30174"/>
                  </a:lnTo>
                  <a:lnTo>
                    <a:pt x="25449" y="30269"/>
                  </a:lnTo>
                  <a:lnTo>
                    <a:pt x="32272" y="1710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2440475" y="2598725"/>
              <a:ext cx="1417425" cy="916075"/>
            </a:xfrm>
            <a:custGeom>
              <a:avLst/>
              <a:gdLst/>
              <a:ahLst/>
              <a:cxnLst/>
              <a:rect l="l" t="t" r="r" b="b"/>
              <a:pathLst>
                <a:path w="56697" h="36643" extrusionOk="0">
                  <a:moveTo>
                    <a:pt x="35986" y="0"/>
                  </a:moveTo>
                  <a:lnTo>
                    <a:pt x="0" y="30111"/>
                  </a:lnTo>
                  <a:cubicBezTo>
                    <a:pt x="63" y="30310"/>
                    <a:pt x="74" y="30529"/>
                    <a:pt x="11" y="30737"/>
                  </a:cubicBezTo>
                  <a:lnTo>
                    <a:pt x="56446" y="36643"/>
                  </a:lnTo>
                  <a:lnTo>
                    <a:pt x="56394" y="36559"/>
                  </a:lnTo>
                  <a:lnTo>
                    <a:pt x="56697" y="36403"/>
                  </a:lnTo>
                  <a:lnTo>
                    <a:pt x="3626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3348725" y="1912975"/>
              <a:ext cx="1181625" cy="687075"/>
            </a:xfrm>
            <a:custGeom>
              <a:avLst/>
              <a:gdLst/>
              <a:ahLst/>
              <a:cxnLst/>
              <a:rect l="l" t="t" r="r" b="b"/>
              <a:pathLst>
                <a:path w="47265" h="27483" extrusionOk="0">
                  <a:moveTo>
                    <a:pt x="26095" y="1"/>
                  </a:moveTo>
                  <a:lnTo>
                    <a:pt x="25991" y="11"/>
                  </a:lnTo>
                  <a:lnTo>
                    <a:pt x="0" y="27107"/>
                  </a:lnTo>
                  <a:lnTo>
                    <a:pt x="47264" y="27483"/>
                  </a:lnTo>
                  <a:lnTo>
                    <a:pt x="32251" y="7993"/>
                  </a:lnTo>
                  <a:lnTo>
                    <a:pt x="2609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3347150" y="2598725"/>
              <a:ext cx="1183475" cy="910100"/>
            </a:xfrm>
            <a:custGeom>
              <a:avLst/>
              <a:gdLst/>
              <a:ahLst/>
              <a:cxnLst/>
              <a:rect l="l" t="t" r="r" b="b"/>
              <a:pathLst>
                <a:path w="47339" h="36404" extrusionOk="0">
                  <a:moveTo>
                    <a:pt x="1" y="0"/>
                  </a:moveTo>
                  <a:lnTo>
                    <a:pt x="20430" y="36403"/>
                  </a:lnTo>
                  <a:lnTo>
                    <a:pt x="20440" y="36392"/>
                  </a:lnTo>
                  <a:lnTo>
                    <a:pt x="20701" y="36257"/>
                  </a:lnTo>
                  <a:lnTo>
                    <a:pt x="47338" y="37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5290400" y="852125"/>
              <a:ext cx="669100" cy="448425"/>
            </a:xfrm>
            <a:custGeom>
              <a:avLst/>
              <a:gdLst/>
              <a:ahLst/>
              <a:cxnLst/>
              <a:rect l="l" t="t" r="r" b="b"/>
              <a:pathLst>
                <a:path w="26764" h="17937" extrusionOk="0">
                  <a:moveTo>
                    <a:pt x="9861" y="1"/>
                  </a:moveTo>
                  <a:lnTo>
                    <a:pt x="1" y="7670"/>
                  </a:lnTo>
                  <a:lnTo>
                    <a:pt x="158" y="7722"/>
                  </a:lnTo>
                  <a:lnTo>
                    <a:pt x="158" y="7732"/>
                  </a:lnTo>
                  <a:lnTo>
                    <a:pt x="26763" y="17936"/>
                  </a:lnTo>
                  <a:lnTo>
                    <a:pt x="26763" y="17936"/>
                  </a:lnTo>
                  <a:lnTo>
                    <a:pt x="9965" y="42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5290400" y="852125"/>
              <a:ext cx="246525" cy="191750"/>
            </a:xfrm>
            <a:custGeom>
              <a:avLst/>
              <a:gdLst/>
              <a:ahLst/>
              <a:cxnLst/>
              <a:rect l="l" t="t" r="r" b="b"/>
              <a:pathLst>
                <a:path w="9861" h="7670" extrusionOk="0">
                  <a:moveTo>
                    <a:pt x="9861" y="1"/>
                  </a:moveTo>
                  <a:lnTo>
                    <a:pt x="1" y="7670"/>
                  </a:lnTo>
                  <a:lnTo>
                    <a:pt x="1" y="767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4013600" y="1916100"/>
              <a:ext cx="903050" cy="681600"/>
            </a:xfrm>
            <a:custGeom>
              <a:avLst/>
              <a:gdLst/>
              <a:ahLst/>
              <a:cxnLst/>
              <a:rect l="l" t="t" r="r" b="b"/>
              <a:pathLst>
                <a:path w="36122" h="27264" extrusionOk="0">
                  <a:moveTo>
                    <a:pt x="1" y="1"/>
                  </a:moveTo>
                  <a:lnTo>
                    <a:pt x="3746" y="4852"/>
                  </a:lnTo>
                  <a:lnTo>
                    <a:pt x="21014" y="27263"/>
                  </a:lnTo>
                  <a:lnTo>
                    <a:pt x="36122" y="106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4007875" y="1047500"/>
              <a:ext cx="1277100" cy="1128675"/>
            </a:xfrm>
            <a:custGeom>
              <a:avLst/>
              <a:gdLst/>
              <a:ahLst/>
              <a:cxnLst/>
              <a:rect l="l" t="t" r="r" b="b"/>
              <a:pathLst>
                <a:path w="51084" h="45147" extrusionOk="0">
                  <a:moveTo>
                    <a:pt x="51083" y="1"/>
                  </a:moveTo>
                  <a:lnTo>
                    <a:pt x="10" y="34296"/>
                  </a:lnTo>
                  <a:lnTo>
                    <a:pt x="0" y="34337"/>
                  </a:lnTo>
                  <a:lnTo>
                    <a:pt x="36539" y="45147"/>
                  </a:lnTo>
                  <a:lnTo>
                    <a:pt x="5108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4929675" y="1045425"/>
              <a:ext cx="1040775" cy="1131025"/>
            </a:xfrm>
            <a:custGeom>
              <a:avLst/>
              <a:gdLst/>
              <a:ahLst/>
              <a:cxnLst/>
              <a:rect l="l" t="t" r="r" b="b"/>
              <a:pathLst>
                <a:path w="41631" h="45241" extrusionOk="0">
                  <a:moveTo>
                    <a:pt x="14587" y="0"/>
                  </a:moveTo>
                  <a:lnTo>
                    <a:pt x="1" y="45240"/>
                  </a:lnTo>
                  <a:lnTo>
                    <a:pt x="41631" y="10674"/>
                  </a:lnTo>
                  <a:lnTo>
                    <a:pt x="41192" y="10204"/>
                  </a:lnTo>
                  <a:lnTo>
                    <a:pt x="1458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545450" y="2187900"/>
              <a:ext cx="829250" cy="755675"/>
            </a:xfrm>
            <a:custGeom>
              <a:avLst/>
              <a:gdLst/>
              <a:ahLst/>
              <a:cxnLst/>
              <a:rect l="l" t="t" r="r" b="b"/>
              <a:pathLst>
                <a:path w="33170" h="30227" extrusionOk="0">
                  <a:moveTo>
                    <a:pt x="15108" y="1"/>
                  </a:moveTo>
                  <a:lnTo>
                    <a:pt x="0" y="16590"/>
                  </a:lnTo>
                  <a:lnTo>
                    <a:pt x="33169" y="30226"/>
                  </a:lnTo>
                  <a:lnTo>
                    <a:pt x="33169" y="30226"/>
                  </a:lnTo>
                  <a:lnTo>
                    <a:pt x="21389" y="10507"/>
                  </a:lnTo>
                  <a:lnTo>
                    <a:pt x="151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5978250" y="1318775"/>
              <a:ext cx="350075" cy="664900"/>
            </a:xfrm>
            <a:custGeom>
              <a:avLst/>
              <a:gdLst/>
              <a:ahLst/>
              <a:cxnLst/>
              <a:rect l="l" t="t" r="r" b="b"/>
              <a:pathLst>
                <a:path w="14003" h="26596" extrusionOk="0">
                  <a:moveTo>
                    <a:pt x="1" y="1"/>
                  </a:moveTo>
                  <a:lnTo>
                    <a:pt x="3694" y="26596"/>
                  </a:lnTo>
                  <a:lnTo>
                    <a:pt x="14002" y="11509"/>
                  </a:lnTo>
                  <a:lnTo>
                    <a:pt x="13950" y="113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4931250" y="2185300"/>
              <a:ext cx="710800" cy="756975"/>
            </a:xfrm>
            <a:custGeom>
              <a:avLst/>
              <a:gdLst/>
              <a:ahLst/>
              <a:cxnLst/>
              <a:rect l="l" t="t" r="r" b="b"/>
              <a:pathLst>
                <a:path w="28432" h="30279" extrusionOk="0">
                  <a:moveTo>
                    <a:pt x="0" y="0"/>
                  </a:moveTo>
                  <a:lnTo>
                    <a:pt x="18092" y="30279"/>
                  </a:lnTo>
                  <a:lnTo>
                    <a:pt x="28431" y="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5391600" y="2197550"/>
              <a:ext cx="451300" cy="746300"/>
            </a:xfrm>
            <a:custGeom>
              <a:avLst/>
              <a:gdLst/>
              <a:ahLst/>
              <a:cxnLst/>
              <a:rect l="l" t="t" r="r" b="b"/>
              <a:pathLst>
                <a:path w="18052" h="29852" extrusionOk="0">
                  <a:moveTo>
                    <a:pt x="10320" y="0"/>
                  </a:moveTo>
                  <a:lnTo>
                    <a:pt x="1" y="29851"/>
                  </a:lnTo>
                  <a:lnTo>
                    <a:pt x="18030" y="29851"/>
                  </a:lnTo>
                  <a:lnTo>
                    <a:pt x="18051" y="29840"/>
                  </a:lnTo>
                  <a:lnTo>
                    <a:pt x="103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5649600" y="2193125"/>
              <a:ext cx="592900" cy="750450"/>
            </a:xfrm>
            <a:custGeom>
              <a:avLst/>
              <a:gdLst/>
              <a:ahLst/>
              <a:cxnLst/>
              <a:rect l="l" t="t" r="r" b="b"/>
              <a:pathLst>
                <a:path w="23716" h="30018" extrusionOk="0">
                  <a:moveTo>
                    <a:pt x="52" y="0"/>
                  </a:moveTo>
                  <a:lnTo>
                    <a:pt x="0" y="177"/>
                  </a:lnTo>
                  <a:lnTo>
                    <a:pt x="7731" y="30017"/>
                  </a:lnTo>
                  <a:lnTo>
                    <a:pt x="23715" y="1848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6070600" y="1606475"/>
              <a:ext cx="432475" cy="441650"/>
            </a:xfrm>
            <a:custGeom>
              <a:avLst/>
              <a:gdLst/>
              <a:ahLst/>
              <a:cxnLst/>
              <a:rect l="l" t="t" r="r" b="b"/>
              <a:pathLst>
                <a:path w="17299" h="17666" extrusionOk="0">
                  <a:moveTo>
                    <a:pt x="10308" y="1"/>
                  </a:moveTo>
                  <a:lnTo>
                    <a:pt x="0" y="15088"/>
                  </a:lnTo>
                  <a:lnTo>
                    <a:pt x="17299" y="17665"/>
                  </a:lnTo>
                  <a:lnTo>
                    <a:pt x="17299" y="17665"/>
                  </a:lnTo>
                  <a:lnTo>
                    <a:pt x="103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5649075" y="1315125"/>
              <a:ext cx="421525" cy="872800"/>
            </a:xfrm>
            <a:custGeom>
              <a:avLst/>
              <a:gdLst/>
              <a:ahLst/>
              <a:cxnLst/>
              <a:rect l="l" t="t" r="r" b="b"/>
              <a:pathLst>
                <a:path w="16861" h="34912" extrusionOk="0">
                  <a:moveTo>
                    <a:pt x="12980" y="1"/>
                  </a:moveTo>
                  <a:lnTo>
                    <a:pt x="0" y="34859"/>
                  </a:lnTo>
                  <a:lnTo>
                    <a:pt x="167" y="34859"/>
                  </a:lnTo>
                  <a:lnTo>
                    <a:pt x="146" y="34912"/>
                  </a:lnTo>
                  <a:lnTo>
                    <a:pt x="16861" y="26742"/>
                  </a:lnTo>
                  <a:lnTo>
                    <a:pt x="13168" y="147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4929400" y="1312250"/>
              <a:ext cx="1044175" cy="874350"/>
            </a:xfrm>
            <a:custGeom>
              <a:avLst/>
              <a:gdLst/>
              <a:ahLst/>
              <a:cxnLst/>
              <a:rect l="l" t="t" r="r" b="b"/>
              <a:pathLst>
                <a:path w="41767" h="34974" extrusionOk="0">
                  <a:moveTo>
                    <a:pt x="41642" y="1"/>
                  </a:moveTo>
                  <a:lnTo>
                    <a:pt x="12" y="34567"/>
                  </a:lnTo>
                  <a:lnTo>
                    <a:pt x="1" y="34598"/>
                  </a:lnTo>
                  <a:lnTo>
                    <a:pt x="28787" y="34974"/>
                  </a:lnTo>
                  <a:lnTo>
                    <a:pt x="41767" y="116"/>
                  </a:lnTo>
                  <a:lnTo>
                    <a:pt x="41683" y="42"/>
                  </a:lnTo>
                  <a:lnTo>
                    <a:pt x="416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5650875" y="1983650"/>
              <a:ext cx="595025" cy="671700"/>
            </a:xfrm>
            <a:custGeom>
              <a:avLst/>
              <a:gdLst/>
              <a:ahLst/>
              <a:cxnLst/>
              <a:rect l="l" t="t" r="r" b="b"/>
              <a:pathLst>
                <a:path w="23801" h="26868" extrusionOk="0">
                  <a:moveTo>
                    <a:pt x="16789" y="1"/>
                  </a:moveTo>
                  <a:lnTo>
                    <a:pt x="74" y="8171"/>
                  </a:lnTo>
                  <a:lnTo>
                    <a:pt x="1" y="8379"/>
                  </a:lnTo>
                  <a:lnTo>
                    <a:pt x="23664" y="26868"/>
                  </a:lnTo>
                  <a:lnTo>
                    <a:pt x="23675" y="26868"/>
                  </a:lnTo>
                  <a:lnTo>
                    <a:pt x="23800" y="26565"/>
                  </a:lnTo>
                  <a:lnTo>
                    <a:pt x="167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6070600" y="1983650"/>
              <a:ext cx="433000" cy="664125"/>
            </a:xfrm>
            <a:custGeom>
              <a:avLst/>
              <a:gdLst/>
              <a:ahLst/>
              <a:cxnLst/>
              <a:rect l="l" t="t" r="r" b="b"/>
              <a:pathLst>
                <a:path w="17320" h="26565" extrusionOk="0">
                  <a:moveTo>
                    <a:pt x="0" y="1"/>
                  </a:moveTo>
                  <a:lnTo>
                    <a:pt x="7011" y="26565"/>
                  </a:lnTo>
                  <a:lnTo>
                    <a:pt x="17320" y="2630"/>
                  </a:lnTo>
                  <a:lnTo>
                    <a:pt x="17299" y="2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2437350" y="3367150"/>
              <a:ext cx="1416375" cy="419975"/>
            </a:xfrm>
            <a:custGeom>
              <a:avLst/>
              <a:gdLst/>
              <a:ahLst/>
              <a:cxnLst/>
              <a:rect l="l" t="t" r="r" b="b"/>
              <a:pathLst>
                <a:path w="56655" h="16799" extrusionOk="0">
                  <a:moveTo>
                    <a:pt x="136" y="0"/>
                  </a:moveTo>
                  <a:cubicBezTo>
                    <a:pt x="115" y="116"/>
                    <a:pt x="63" y="220"/>
                    <a:pt x="0" y="313"/>
                  </a:cubicBezTo>
                  <a:lnTo>
                    <a:pt x="13919" y="16799"/>
                  </a:lnTo>
                  <a:lnTo>
                    <a:pt x="56655" y="6031"/>
                  </a:lnTo>
                  <a:lnTo>
                    <a:pt x="56571" y="590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1710125" y="3372125"/>
              <a:ext cx="693325" cy="509425"/>
            </a:xfrm>
            <a:custGeom>
              <a:avLst/>
              <a:gdLst/>
              <a:ahLst/>
              <a:cxnLst/>
              <a:rect l="l" t="t" r="r" b="b"/>
              <a:pathLst>
                <a:path w="27733" h="20377" extrusionOk="0">
                  <a:moveTo>
                    <a:pt x="27503" y="0"/>
                  </a:moveTo>
                  <a:lnTo>
                    <a:pt x="14211" y="1387"/>
                  </a:lnTo>
                  <a:lnTo>
                    <a:pt x="0" y="2859"/>
                  </a:lnTo>
                  <a:lnTo>
                    <a:pt x="6928" y="20376"/>
                  </a:lnTo>
                  <a:lnTo>
                    <a:pt x="15286" y="12312"/>
                  </a:lnTo>
                  <a:lnTo>
                    <a:pt x="27733" y="292"/>
                  </a:lnTo>
                  <a:cubicBezTo>
                    <a:pt x="27639" y="209"/>
                    <a:pt x="27566" y="114"/>
                    <a:pt x="2750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1890100" y="3380700"/>
              <a:ext cx="882975" cy="505550"/>
            </a:xfrm>
            <a:custGeom>
              <a:avLst/>
              <a:gdLst/>
              <a:ahLst/>
              <a:cxnLst/>
              <a:rect l="l" t="t" r="r" b="b"/>
              <a:pathLst>
                <a:path w="35319" h="20222" extrusionOk="0">
                  <a:moveTo>
                    <a:pt x="21651" y="1"/>
                  </a:moveTo>
                  <a:cubicBezTo>
                    <a:pt x="21515" y="84"/>
                    <a:pt x="21338" y="147"/>
                    <a:pt x="21129" y="147"/>
                  </a:cubicBezTo>
                  <a:cubicBezTo>
                    <a:pt x="21025" y="147"/>
                    <a:pt x="20930" y="126"/>
                    <a:pt x="20847" y="105"/>
                  </a:cubicBezTo>
                  <a:lnTo>
                    <a:pt x="10904" y="9704"/>
                  </a:lnTo>
                  <a:lnTo>
                    <a:pt x="1" y="20221"/>
                  </a:lnTo>
                  <a:lnTo>
                    <a:pt x="1" y="20221"/>
                  </a:lnTo>
                  <a:lnTo>
                    <a:pt x="35319" y="16184"/>
                  </a:lnTo>
                  <a:lnTo>
                    <a:pt x="2165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2785300" y="3517925"/>
              <a:ext cx="1071300" cy="546725"/>
            </a:xfrm>
            <a:custGeom>
              <a:avLst/>
              <a:gdLst/>
              <a:ahLst/>
              <a:cxnLst/>
              <a:rect l="l" t="t" r="r" b="b"/>
              <a:pathLst>
                <a:path w="42852" h="21869" extrusionOk="0">
                  <a:moveTo>
                    <a:pt x="42737" y="0"/>
                  </a:moveTo>
                  <a:lnTo>
                    <a:pt x="1" y="10768"/>
                  </a:lnTo>
                  <a:lnTo>
                    <a:pt x="147" y="10945"/>
                  </a:lnTo>
                  <a:lnTo>
                    <a:pt x="126" y="10945"/>
                  </a:lnTo>
                  <a:lnTo>
                    <a:pt x="24874" y="21869"/>
                  </a:lnTo>
                  <a:lnTo>
                    <a:pt x="25636" y="21723"/>
                  </a:lnTo>
                  <a:lnTo>
                    <a:pt x="25646" y="21775"/>
                  </a:lnTo>
                  <a:lnTo>
                    <a:pt x="42852" y="178"/>
                  </a:lnTo>
                  <a:lnTo>
                    <a:pt x="427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1901050" y="3792600"/>
              <a:ext cx="878025" cy="427000"/>
            </a:xfrm>
            <a:custGeom>
              <a:avLst/>
              <a:gdLst/>
              <a:ahLst/>
              <a:cxnLst/>
              <a:rect l="l" t="t" r="r" b="b"/>
              <a:pathLst>
                <a:path w="35121" h="17080" extrusionOk="0">
                  <a:moveTo>
                    <a:pt x="35120" y="0"/>
                  </a:moveTo>
                  <a:lnTo>
                    <a:pt x="1" y="4027"/>
                  </a:lnTo>
                  <a:lnTo>
                    <a:pt x="27723" y="17079"/>
                  </a:lnTo>
                  <a:lnTo>
                    <a:pt x="27838" y="17059"/>
                  </a:lnTo>
                  <a:lnTo>
                    <a:pt x="351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2596975" y="3791550"/>
              <a:ext cx="810200" cy="427525"/>
            </a:xfrm>
            <a:custGeom>
              <a:avLst/>
              <a:gdLst/>
              <a:ahLst/>
              <a:cxnLst/>
              <a:rect l="l" t="t" r="r" b="b"/>
              <a:pathLst>
                <a:path w="32408" h="17101" extrusionOk="0">
                  <a:moveTo>
                    <a:pt x="7659" y="0"/>
                  </a:moveTo>
                  <a:lnTo>
                    <a:pt x="7378" y="31"/>
                  </a:lnTo>
                  <a:lnTo>
                    <a:pt x="7283" y="42"/>
                  </a:lnTo>
                  <a:lnTo>
                    <a:pt x="1" y="17101"/>
                  </a:lnTo>
                  <a:lnTo>
                    <a:pt x="32407" y="10924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4542075" y="2609950"/>
              <a:ext cx="819050" cy="410050"/>
            </a:xfrm>
            <a:custGeom>
              <a:avLst/>
              <a:gdLst/>
              <a:ahLst/>
              <a:cxnLst/>
              <a:rect l="l" t="t" r="r" b="b"/>
              <a:pathLst>
                <a:path w="32762" h="16402" extrusionOk="0">
                  <a:moveTo>
                    <a:pt x="0" y="0"/>
                  </a:moveTo>
                  <a:lnTo>
                    <a:pt x="9850" y="16402"/>
                  </a:lnTo>
                  <a:lnTo>
                    <a:pt x="9912" y="16370"/>
                  </a:lnTo>
                  <a:lnTo>
                    <a:pt x="9975" y="16360"/>
                  </a:lnTo>
                  <a:lnTo>
                    <a:pt x="32762" y="1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3881350" y="2608900"/>
              <a:ext cx="906975" cy="887650"/>
            </a:xfrm>
            <a:custGeom>
              <a:avLst/>
              <a:gdLst/>
              <a:ahLst/>
              <a:cxnLst/>
              <a:rect l="l" t="t" r="r" b="b"/>
              <a:pathLst>
                <a:path w="36279" h="35506" extrusionOk="0">
                  <a:moveTo>
                    <a:pt x="26346" y="0"/>
                  </a:moveTo>
                  <a:lnTo>
                    <a:pt x="1" y="35505"/>
                  </a:lnTo>
                  <a:lnTo>
                    <a:pt x="36279" y="16444"/>
                  </a:lnTo>
                  <a:lnTo>
                    <a:pt x="26429" y="42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3426450" y="3522350"/>
              <a:ext cx="515450" cy="641700"/>
            </a:xfrm>
            <a:custGeom>
              <a:avLst/>
              <a:gdLst/>
              <a:ahLst/>
              <a:cxnLst/>
              <a:rect l="l" t="t" r="r" b="b"/>
              <a:pathLst>
                <a:path w="20618" h="25668" extrusionOk="0">
                  <a:moveTo>
                    <a:pt x="17206" y="1"/>
                  </a:moveTo>
                  <a:lnTo>
                    <a:pt x="0" y="21598"/>
                  </a:lnTo>
                  <a:lnTo>
                    <a:pt x="95" y="21984"/>
                  </a:lnTo>
                  <a:lnTo>
                    <a:pt x="20617" y="25667"/>
                  </a:lnTo>
                  <a:lnTo>
                    <a:pt x="17508" y="481"/>
                  </a:lnTo>
                  <a:lnTo>
                    <a:pt x="172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3428800" y="4071925"/>
              <a:ext cx="513100" cy="392350"/>
            </a:xfrm>
            <a:custGeom>
              <a:avLst/>
              <a:gdLst/>
              <a:ahLst/>
              <a:cxnLst/>
              <a:rect l="l" t="t" r="r" b="b"/>
              <a:pathLst>
                <a:path w="20524" h="15694" extrusionOk="0">
                  <a:moveTo>
                    <a:pt x="1" y="1"/>
                  </a:moveTo>
                  <a:lnTo>
                    <a:pt x="3871" y="15693"/>
                  </a:lnTo>
                  <a:lnTo>
                    <a:pt x="20523" y="3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3525575" y="4164025"/>
              <a:ext cx="513100" cy="406925"/>
            </a:xfrm>
            <a:custGeom>
              <a:avLst/>
              <a:gdLst/>
              <a:ahLst/>
              <a:cxnLst/>
              <a:rect l="l" t="t" r="r" b="b"/>
              <a:pathLst>
                <a:path w="20524" h="16277" extrusionOk="0">
                  <a:moveTo>
                    <a:pt x="16652" y="0"/>
                  </a:moveTo>
                  <a:lnTo>
                    <a:pt x="0" y="12009"/>
                  </a:lnTo>
                  <a:lnTo>
                    <a:pt x="53" y="12208"/>
                  </a:lnTo>
                  <a:lnTo>
                    <a:pt x="53" y="12270"/>
                  </a:lnTo>
                  <a:lnTo>
                    <a:pt x="20273" y="16277"/>
                  </a:lnTo>
                  <a:lnTo>
                    <a:pt x="20419" y="16173"/>
                  </a:lnTo>
                  <a:lnTo>
                    <a:pt x="20523" y="15630"/>
                  </a:lnTo>
                  <a:lnTo>
                    <a:pt x="166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3864125" y="3534350"/>
              <a:ext cx="289050" cy="629700"/>
            </a:xfrm>
            <a:custGeom>
              <a:avLst/>
              <a:gdLst/>
              <a:ahLst/>
              <a:cxnLst/>
              <a:rect l="l" t="t" r="r" b="b"/>
              <a:pathLst>
                <a:path w="11562" h="25188" extrusionOk="0">
                  <a:moveTo>
                    <a:pt x="1" y="1"/>
                  </a:moveTo>
                  <a:lnTo>
                    <a:pt x="3110" y="25187"/>
                  </a:lnTo>
                  <a:lnTo>
                    <a:pt x="11510" y="18416"/>
                  </a:lnTo>
                  <a:lnTo>
                    <a:pt x="11561" y="18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3941875" y="3994725"/>
              <a:ext cx="210000" cy="560050"/>
            </a:xfrm>
            <a:custGeom>
              <a:avLst/>
              <a:gdLst/>
              <a:ahLst/>
              <a:cxnLst/>
              <a:rect l="l" t="t" r="r" b="b"/>
              <a:pathLst>
                <a:path w="8400" h="22402" extrusionOk="0">
                  <a:moveTo>
                    <a:pt x="8400" y="1"/>
                  </a:moveTo>
                  <a:lnTo>
                    <a:pt x="0" y="6772"/>
                  </a:lnTo>
                  <a:lnTo>
                    <a:pt x="3871" y="22402"/>
                  </a:lnTo>
                  <a:lnTo>
                    <a:pt x="84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3526875" y="4470775"/>
              <a:ext cx="505525" cy="469250"/>
            </a:xfrm>
            <a:custGeom>
              <a:avLst/>
              <a:gdLst/>
              <a:ahLst/>
              <a:cxnLst/>
              <a:rect l="l" t="t" r="r" b="b"/>
              <a:pathLst>
                <a:path w="20221" h="18770" extrusionOk="0">
                  <a:moveTo>
                    <a:pt x="1" y="0"/>
                  </a:moveTo>
                  <a:lnTo>
                    <a:pt x="1" y="18770"/>
                  </a:lnTo>
                  <a:lnTo>
                    <a:pt x="20221" y="40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109425" y="283500"/>
              <a:ext cx="5411650" cy="4688350"/>
            </a:xfrm>
            <a:custGeom>
              <a:avLst/>
              <a:gdLst/>
              <a:ahLst/>
              <a:cxnLst/>
              <a:rect l="l" t="t" r="r" b="b"/>
              <a:pathLst>
                <a:path w="216466" h="187534" extrusionOk="0">
                  <a:moveTo>
                    <a:pt x="100694" y="679"/>
                  </a:moveTo>
                  <a:lnTo>
                    <a:pt x="120905" y="7044"/>
                  </a:lnTo>
                  <a:lnTo>
                    <a:pt x="134489" y="7429"/>
                  </a:lnTo>
                  <a:lnTo>
                    <a:pt x="149451" y="11164"/>
                  </a:lnTo>
                  <a:lnTo>
                    <a:pt x="177204" y="22787"/>
                  </a:lnTo>
                  <a:lnTo>
                    <a:pt x="194482" y="41192"/>
                  </a:lnTo>
                  <a:lnTo>
                    <a:pt x="208703" y="52794"/>
                  </a:lnTo>
                  <a:lnTo>
                    <a:pt x="215767" y="70636"/>
                  </a:lnTo>
                  <a:lnTo>
                    <a:pt x="205333" y="94874"/>
                  </a:lnTo>
                  <a:lnTo>
                    <a:pt x="189317" y="106413"/>
                  </a:lnTo>
                  <a:lnTo>
                    <a:pt x="170965" y="106413"/>
                  </a:lnTo>
                  <a:lnTo>
                    <a:pt x="147281" y="109418"/>
                  </a:lnTo>
                  <a:lnTo>
                    <a:pt x="147218" y="109428"/>
                  </a:lnTo>
                  <a:lnTo>
                    <a:pt x="109949" y="129001"/>
                  </a:lnTo>
                  <a:lnTo>
                    <a:pt x="109636" y="129168"/>
                  </a:lnTo>
                  <a:lnTo>
                    <a:pt x="121749" y="148199"/>
                  </a:lnTo>
                  <a:lnTo>
                    <a:pt x="117065" y="171394"/>
                  </a:lnTo>
                  <a:lnTo>
                    <a:pt x="96699" y="186261"/>
                  </a:lnTo>
                  <a:lnTo>
                    <a:pt x="96699" y="167429"/>
                  </a:lnTo>
                  <a:lnTo>
                    <a:pt x="92671" y="151100"/>
                  </a:lnTo>
                  <a:lnTo>
                    <a:pt x="59388" y="157443"/>
                  </a:lnTo>
                  <a:lnTo>
                    <a:pt x="31030" y="144088"/>
                  </a:lnTo>
                  <a:lnTo>
                    <a:pt x="23882" y="126038"/>
                  </a:lnTo>
                  <a:lnTo>
                    <a:pt x="9954" y="120019"/>
                  </a:lnTo>
                  <a:lnTo>
                    <a:pt x="2139" y="104389"/>
                  </a:lnTo>
                  <a:lnTo>
                    <a:pt x="647" y="84179"/>
                  </a:lnTo>
                  <a:lnTo>
                    <a:pt x="647" y="66984"/>
                  </a:lnTo>
                  <a:lnTo>
                    <a:pt x="13355" y="49790"/>
                  </a:lnTo>
                  <a:lnTo>
                    <a:pt x="25354" y="35162"/>
                  </a:lnTo>
                  <a:lnTo>
                    <a:pt x="39231" y="25041"/>
                  </a:lnTo>
                  <a:lnTo>
                    <a:pt x="47160" y="15996"/>
                  </a:lnTo>
                  <a:lnTo>
                    <a:pt x="56456" y="8922"/>
                  </a:lnTo>
                  <a:lnTo>
                    <a:pt x="78920" y="7054"/>
                  </a:lnTo>
                  <a:lnTo>
                    <a:pt x="100694" y="679"/>
                  </a:lnTo>
                  <a:close/>
                  <a:moveTo>
                    <a:pt x="100705" y="0"/>
                  </a:moveTo>
                  <a:lnTo>
                    <a:pt x="78836" y="6407"/>
                  </a:lnTo>
                  <a:lnTo>
                    <a:pt x="56310" y="8285"/>
                  </a:lnTo>
                  <a:lnTo>
                    <a:pt x="56216" y="8296"/>
                  </a:lnTo>
                  <a:lnTo>
                    <a:pt x="46743" y="15495"/>
                  </a:lnTo>
                  <a:lnTo>
                    <a:pt x="38823" y="24540"/>
                  </a:lnTo>
                  <a:lnTo>
                    <a:pt x="24947" y="34661"/>
                  </a:lnTo>
                  <a:lnTo>
                    <a:pt x="12844" y="49393"/>
                  </a:lnTo>
                  <a:lnTo>
                    <a:pt x="0" y="66775"/>
                  </a:lnTo>
                  <a:lnTo>
                    <a:pt x="0" y="84200"/>
                  </a:lnTo>
                  <a:lnTo>
                    <a:pt x="1503" y="104503"/>
                  </a:lnTo>
                  <a:lnTo>
                    <a:pt x="9484" y="120519"/>
                  </a:lnTo>
                  <a:lnTo>
                    <a:pt x="23382" y="126529"/>
                  </a:lnTo>
                  <a:lnTo>
                    <a:pt x="30518" y="144568"/>
                  </a:lnTo>
                  <a:lnTo>
                    <a:pt x="59305" y="158122"/>
                  </a:lnTo>
                  <a:lnTo>
                    <a:pt x="92191" y="151851"/>
                  </a:lnTo>
                  <a:lnTo>
                    <a:pt x="96052" y="167471"/>
                  </a:lnTo>
                  <a:lnTo>
                    <a:pt x="96052" y="187534"/>
                  </a:lnTo>
                  <a:lnTo>
                    <a:pt x="117545" y="171842"/>
                  </a:lnTo>
                  <a:lnTo>
                    <a:pt x="117649" y="171769"/>
                  </a:lnTo>
                  <a:lnTo>
                    <a:pt x="122438" y="148074"/>
                  </a:lnTo>
                  <a:lnTo>
                    <a:pt x="110565" y="129409"/>
                  </a:lnTo>
                  <a:lnTo>
                    <a:pt x="147416" y="110054"/>
                  </a:lnTo>
                  <a:lnTo>
                    <a:pt x="171007" y="107060"/>
                  </a:lnTo>
                  <a:lnTo>
                    <a:pt x="189526" y="107060"/>
                  </a:lnTo>
                  <a:lnTo>
                    <a:pt x="205781" y="95343"/>
                  </a:lnTo>
                  <a:lnTo>
                    <a:pt x="205855" y="95291"/>
                  </a:lnTo>
                  <a:lnTo>
                    <a:pt x="216414" y="70772"/>
                  </a:lnTo>
                  <a:lnTo>
                    <a:pt x="216465" y="70647"/>
                  </a:lnTo>
                  <a:lnTo>
                    <a:pt x="209245" y="52398"/>
                  </a:lnTo>
                  <a:lnTo>
                    <a:pt x="194920" y="40723"/>
                  </a:lnTo>
                  <a:lnTo>
                    <a:pt x="177632" y="22297"/>
                  </a:lnTo>
                  <a:lnTo>
                    <a:pt x="177580" y="22245"/>
                  </a:lnTo>
                  <a:lnTo>
                    <a:pt x="149649" y="10549"/>
                  </a:lnTo>
                  <a:lnTo>
                    <a:pt x="134614" y="6793"/>
                  </a:lnTo>
                  <a:lnTo>
                    <a:pt x="121051" y="6407"/>
                  </a:lnTo>
                  <a:lnTo>
                    <a:pt x="10070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1429450" y="1148725"/>
              <a:ext cx="483900" cy="473950"/>
            </a:xfrm>
            <a:custGeom>
              <a:avLst/>
              <a:gdLst/>
              <a:ahLst/>
              <a:cxnLst/>
              <a:rect l="l" t="t" r="r" b="b"/>
              <a:pathLst>
                <a:path w="19356" h="18958" extrusionOk="0">
                  <a:moveTo>
                    <a:pt x="12282" y="636"/>
                  </a:moveTo>
                  <a:lnTo>
                    <a:pt x="18844" y="18519"/>
                  </a:lnTo>
                  <a:lnTo>
                    <a:pt x="18844" y="18519"/>
                  </a:lnTo>
                  <a:lnTo>
                    <a:pt x="596" y="14878"/>
                  </a:lnTo>
                  <a:lnTo>
                    <a:pt x="12282" y="636"/>
                  </a:lnTo>
                  <a:close/>
                  <a:moveTo>
                    <a:pt x="12386" y="0"/>
                  </a:moveTo>
                  <a:lnTo>
                    <a:pt x="1" y="15087"/>
                  </a:lnTo>
                  <a:lnTo>
                    <a:pt x="19356" y="18958"/>
                  </a:lnTo>
                  <a:lnTo>
                    <a:pt x="1238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1732825" y="899600"/>
              <a:ext cx="355025" cy="718900"/>
            </a:xfrm>
            <a:custGeom>
              <a:avLst/>
              <a:gdLst/>
              <a:ahLst/>
              <a:cxnLst/>
              <a:rect l="l" t="t" r="r" b="b"/>
              <a:pathLst>
                <a:path w="14201" h="28756" extrusionOk="0">
                  <a:moveTo>
                    <a:pt x="14012" y="1"/>
                  </a:moveTo>
                  <a:lnTo>
                    <a:pt x="1" y="10226"/>
                  </a:lnTo>
                  <a:lnTo>
                    <a:pt x="6813" y="28756"/>
                  </a:lnTo>
                  <a:lnTo>
                    <a:pt x="7116" y="28651"/>
                  </a:lnTo>
                  <a:lnTo>
                    <a:pt x="386" y="10341"/>
                  </a:lnTo>
                  <a:lnTo>
                    <a:pt x="14200" y="262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1432600" y="1518325"/>
              <a:ext cx="481800" cy="616650"/>
            </a:xfrm>
            <a:custGeom>
              <a:avLst/>
              <a:gdLst/>
              <a:ahLst/>
              <a:cxnLst/>
              <a:rect l="l" t="t" r="r" b="b"/>
              <a:pathLst>
                <a:path w="19272" h="24666" extrusionOk="0">
                  <a:moveTo>
                    <a:pt x="355" y="397"/>
                  </a:moveTo>
                  <a:lnTo>
                    <a:pt x="18676" y="4059"/>
                  </a:lnTo>
                  <a:lnTo>
                    <a:pt x="1816" y="23851"/>
                  </a:lnTo>
                  <a:lnTo>
                    <a:pt x="355" y="397"/>
                  </a:lnTo>
                  <a:close/>
                  <a:moveTo>
                    <a:pt x="0" y="0"/>
                  </a:moveTo>
                  <a:lnTo>
                    <a:pt x="1544" y="24665"/>
                  </a:lnTo>
                  <a:lnTo>
                    <a:pt x="19271" y="3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1466500" y="1609350"/>
              <a:ext cx="662825" cy="585875"/>
            </a:xfrm>
            <a:custGeom>
              <a:avLst/>
              <a:gdLst/>
              <a:ahLst/>
              <a:cxnLst/>
              <a:rect l="l" t="t" r="r" b="b"/>
              <a:pathLst>
                <a:path w="26513" h="23435" extrusionOk="0">
                  <a:moveTo>
                    <a:pt x="17561" y="627"/>
                  </a:moveTo>
                  <a:lnTo>
                    <a:pt x="26022" y="23059"/>
                  </a:lnTo>
                  <a:lnTo>
                    <a:pt x="647" y="20482"/>
                  </a:lnTo>
                  <a:lnTo>
                    <a:pt x="17561" y="627"/>
                  </a:lnTo>
                  <a:close/>
                  <a:moveTo>
                    <a:pt x="17675" y="1"/>
                  </a:moveTo>
                  <a:lnTo>
                    <a:pt x="0" y="20743"/>
                  </a:lnTo>
                  <a:lnTo>
                    <a:pt x="26513" y="23435"/>
                  </a:lnTo>
                  <a:lnTo>
                    <a:pt x="26513" y="23435"/>
                  </a:lnTo>
                  <a:lnTo>
                    <a:pt x="176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1111225" y="1511800"/>
              <a:ext cx="367825" cy="619525"/>
            </a:xfrm>
            <a:custGeom>
              <a:avLst/>
              <a:gdLst/>
              <a:ahLst/>
              <a:cxnLst/>
              <a:rect l="l" t="t" r="r" b="b"/>
              <a:pathLst>
                <a:path w="14713" h="24781" extrusionOk="0">
                  <a:moveTo>
                    <a:pt x="12897" y="908"/>
                  </a:moveTo>
                  <a:lnTo>
                    <a:pt x="14358" y="24258"/>
                  </a:lnTo>
                  <a:lnTo>
                    <a:pt x="492" y="17685"/>
                  </a:lnTo>
                  <a:lnTo>
                    <a:pt x="12897" y="908"/>
                  </a:lnTo>
                  <a:close/>
                  <a:moveTo>
                    <a:pt x="13168" y="1"/>
                  </a:moveTo>
                  <a:lnTo>
                    <a:pt x="1" y="17810"/>
                  </a:lnTo>
                  <a:lnTo>
                    <a:pt x="14712" y="24780"/>
                  </a:lnTo>
                  <a:lnTo>
                    <a:pt x="14712" y="24780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2075050" y="672950"/>
              <a:ext cx="776275" cy="235825"/>
            </a:xfrm>
            <a:custGeom>
              <a:avLst/>
              <a:gdLst/>
              <a:ahLst/>
              <a:cxnLst/>
              <a:rect l="l" t="t" r="r" b="b"/>
              <a:pathLst>
                <a:path w="31051" h="9433" extrusionOk="0">
                  <a:moveTo>
                    <a:pt x="8378" y="355"/>
                  </a:moveTo>
                  <a:lnTo>
                    <a:pt x="29194" y="4299"/>
                  </a:lnTo>
                  <a:lnTo>
                    <a:pt x="835" y="8962"/>
                  </a:lnTo>
                  <a:lnTo>
                    <a:pt x="8378" y="355"/>
                  </a:lnTo>
                  <a:close/>
                  <a:moveTo>
                    <a:pt x="8253" y="0"/>
                  </a:moveTo>
                  <a:lnTo>
                    <a:pt x="0" y="9432"/>
                  </a:lnTo>
                  <a:lnTo>
                    <a:pt x="31051" y="4320"/>
                  </a:lnTo>
                  <a:lnTo>
                    <a:pt x="8347" y="2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2263375" y="447825"/>
              <a:ext cx="819575" cy="239225"/>
            </a:xfrm>
            <a:custGeom>
              <a:avLst/>
              <a:gdLst/>
              <a:ahLst/>
              <a:cxnLst/>
              <a:rect l="l" t="t" r="r" b="b"/>
              <a:pathLst>
                <a:path w="32783" h="9569" extrusionOk="0">
                  <a:moveTo>
                    <a:pt x="31072" y="460"/>
                  </a:moveTo>
                  <a:lnTo>
                    <a:pt x="1555" y="8797"/>
                  </a:lnTo>
                  <a:lnTo>
                    <a:pt x="1555" y="8797"/>
                  </a:lnTo>
                  <a:lnTo>
                    <a:pt x="10235" y="2192"/>
                  </a:lnTo>
                  <a:lnTo>
                    <a:pt x="31072" y="460"/>
                  </a:lnTo>
                  <a:close/>
                  <a:moveTo>
                    <a:pt x="32720" y="1"/>
                  </a:moveTo>
                  <a:lnTo>
                    <a:pt x="10163" y="1879"/>
                  </a:lnTo>
                  <a:lnTo>
                    <a:pt x="10121" y="1879"/>
                  </a:lnTo>
                  <a:lnTo>
                    <a:pt x="0" y="9569"/>
                  </a:lnTo>
                  <a:lnTo>
                    <a:pt x="32783" y="314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2265200" y="444450"/>
              <a:ext cx="827150" cy="340675"/>
            </a:xfrm>
            <a:custGeom>
              <a:avLst/>
              <a:gdLst/>
              <a:ahLst/>
              <a:cxnLst/>
              <a:rect l="l" t="t" r="r" b="b"/>
              <a:pathLst>
                <a:path w="33086" h="13627" extrusionOk="0">
                  <a:moveTo>
                    <a:pt x="32240" y="585"/>
                  </a:moveTo>
                  <a:lnTo>
                    <a:pt x="22443" y="13272"/>
                  </a:lnTo>
                  <a:lnTo>
                    <a:pt x="1409" y="9286"/>
                  </a:lnTo>
                  <a:lnTo>
                    <a:pt x="32240" y="585"/>
                  </a:lnTo>
                  <a:close/>
                  <a:moveTo>
                    <a:pt x="33085" y="0"/>
                  </a:moveTo>
                  <a:lnTo>
                    <a:pt x="0" y="9349"/>
                  </a:lnTo>
                  <a:lnTo>
                    <a:pt x="22485" y="13606"/>
                  </a:lnTo>
                  <a:lnTo>
                    <a:pt x="22578" y="13627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1904975" y="899350"/>
              <a:ext cx="752825" cy="721500"/>
            </a:xfrm>
            <a:custGeom>
              <a:avLst/>
              <a:gdLst/>
              <a:ahLst/>
              <a:cxnLst/>
              <a:rect l="l" t="t" r="r" b="b"/>
              <a:pathLst>
                <a:path w="30113" h="28860" extrusionOk="0">
                  <a:moveTo>
                    <a:pt x="7304" y="1"/>
                  </a:moveTo>
                  <a:lnTo>
                    <a:pt x="7147" y="282"/>
                  </a:lnTo>
                  <a:lnTo>
                    <a:pt x="29444" y="12552"/>
                  </a:lnTo>
                  <a:lnTo>
                    <a:pt x="1" y="28568"/>
                  </a:lnTo>
                  <a:lnTo>
                    <a:pt x="157" y="28860"/>
                  </a:lnTo>
                  <a:lnTo>
                    <a:pt x="30112" y="12552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2073200" y="775450"/>
              <a:ext cx="761425" cy="443450"/>
            </a:xfrm>
            <a:custGeom>
              <a:avLst/>
              <a:gdLst/>
              <a:ahLst/>
              <a:cxnLst/>
              <a:rect l="l" t="t" r="r" b="b"/>
              <a:pathLst>
                <a:path w="30457" h="17738" extrusionOk="0">
                  <a:moveTo>
                    <a:pt x="29935" y="418"/>
                  </a:moveTo>
                  <a:lnTo>
                    <a:pt x="22966" y="17278"/>
                  </a:lnTo>
                  <a:lnTo>
                    <a:pt x="982" y="5186"/>
                  </a:lnTo>
                  <a:lnTo>
                    <a:pt x="29935" y="418"/>
                  </a:lnTo>
                  <a:close/>
                  <a:moveTo>
                    <a:pt x="30457" y="0"/>
                  </a:moveTo>
                  <a:lnTo>
                    <a:pt x="1" y="5019"/>
                  </a:lnTo>
                  <a:lnTo>
                    <a:pt x="22976" y="17644"/>
                  </a:lnTo>
                  <a:lnTo>
                    <a:pt x="23133" y="17737"/>
                  </a:lnTo>
                  <a:lnTo>
                    <a:pt x="3045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1113325" y="1949225"/>
              <a:ext cx="369125" cy="446575"/>
            </a:xfrm>
            <a:custGeom>
              <a:avLst/>
              <a:gdLst/>
              <a:ahLst/>
              <a:cxnLst/>
              <a:rect l="l" t="t" r="r" b="b"/>
              <a:pathLst>
                <a:path w="14765" h="17863" extrusionOk="0">
                  <a:moveTo>
                    <a:pt x="324" y="512"/>
                  </a:moveTo>
                  <a:lnTo>
                    <a:pt x="14138" y="7054"/>
                  </a:lnTo>
                  <a:lnTo>
                    <a:pt x="324" y="17227"/>
                  </a:lnTo>
                  <a:lnTo>
                    <a:pt x="324" y="512"/>
                  </a:lnTo>
                  <a:close/>
                  <a:moveTo>
                    <a:pt x="0" y="0"/>
                  </a:moveTo>
                  <a:lnTo>
                    <a:pt x="0" y="17863"/>
                  </a:lnTo>
                  <a:lnTo>
                    <a:pt x="14764" y="6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1467550" y="2120075"/>
              <a:ext cx="662300" cy="652375"/>
            </a:xfrm>
            <a:custGeom>
              <a:avLst/>
              <a:gdLst/>
              <a:ahLst/>
              <a:cxnLst/>
              <a:rect l="l" t="t" r="r" b="b"/>
              <a:pathLst>
                <a:path w="26492" h="26095" extrusionOk="0">
                  <a:moveTo>
                    <a:pt x="554" y="376"/>
                  </a:moveTo>
                  <a:lnTo>
                    <a:pt x="25959" y="2953"/>
                  </a:lnTo>
                  <a:lnTo>
                    <a:pt x="13074" y="25406"/>
                  </a:lnTo>
                  <a:lnTo>
                    <a:pt x="554" y="376"/>
                  </a:lnTo>
                  <a:close/>
                  <a:moveTo>
                    <a:pt x="0" y="1"/>
                  </a:moveTo>
                  <a:lnTo>
                    <a:pt x="13053" y="26095"/>
                  </a:lnTo>
                  <a:lnTo>
                    <a:pt x="26491" y="2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1113325" y="2112775"/>
              <a:ext cx="370675" cy="800025"/>
            </a:xfrm>
            <a:custGeom>
              <a:avLst/>
              <a:gdLst/>
              <a:ahLst/>
              <a:cxnLst/>
              <a:rect l="l" t="t" r="r" b="b"/>
              <a:pathLst>
                <a:path w="14827" h="32001" extrusionOk="0">
                  <a:moveTo>
                    <a:pt x="14076" y="950"/>
                  </a:moveTo>
                  <a:lnTo>
                    <a:pt x="1785" y="30613"/>
                  </a:lnTo>
                  <a:lnTo>
                    <a:pt x="334" y="11081"/>
                  </a:lnTo>
                  <a:lnTo>
                    <a:pt x="14076" y="950"/>
                  </a:lnTo>
                  <a:close/>
                  <a:moveTo>
                    <a:pt x="14827" y="1"/>
                  </a:moveTo>
                  <a:lnTo>
                    <a:pt x="74" y="10872"/>
                  </a:lnTo>
                  <a:lnTo>
                    <a:pt x="0" y="10924"/>
                  </a:lnTo>
                  <a:lnTo>
                    <a:pt x="1555" y="32000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1148275" y="2115125"/>
              <a:ext cx="651875" cy="785925"/>
            </a:xfrm>
            <a:custGeom>
              <a:avLst/>
              <a:gdLst/>
              <a:ahLst/>
              <a:cxnLst/>
              <a:rect l="l" t="t" r="r" b="b"/>
              <a:pathLst>
                <a:path w="26075" h="31437" extrusionOk="0">
                  <a:moveTo>
                    <a:pt x="13063" y="772"/>
                  </a:moveTo>
                  <a:lnTo>
                    <a:pt x="25594" y="25834"/>
                  </a:lnTo>
                  <a:lnTo>
                    <a:pt x="533" y="30988"/>
                  </a:lnTo>
                  <a:lnTo>
                    <a:pt x="13063" y="772"/>
                  </a:lnTo>
                  <a:close/>
                  <a:moveTo>
                    <a:pt x="13042" y="0"/>
                  </a:moveTo>
                  <a:lnTo>
                    <a:pt x="0" y="31437"/>
                  </a:lnTo>
                  <a:lnTo>
                    <a:pt x="26074" y="26063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1151400" y="2893725"/>
              <a:ext cx="204525" cy="398325"/>
            </a:xfrm>
            <a:custGeom>
              <a:avLst/>
              <a:gdLst/>
              <a:ahLst/>
              <a:cxnLst/>
              <a:rect l="l" t="t" r="r" b="b"/>
              <a:pathLst>
                <a:path w="8181" h="15933" extrusionOk="0">
                  <a:moveTo>
                    <a:pt x="293" y="1"/>
                  </a:moveTo>
                  <a:lnTo>
                    <a:pt x="1" y="136"/>
                  </a:lnTo>
                  <a:lnTo>
                    <a:pt x="7899" y="15933"/>
                  </a:lnTo>
                  <a:lnTo>
                    <a:pt x="8181" y="1578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345750" y="2750525"/>
              <a:ext cx="454400" cy="695950"/>
            </a:xfrm>
            <a:custGeom>
              <a:avLst/>
              <a:gdLst/>
              <a:ahLst/>
              <a:cxnLst/>
              <a:rect l="l" t="t" r="r" b="b"/>
              <a:pathLst>
                <a:path w="18176" h="27838" extrusionOk="0">
                  <a:moveTo>
                    <a:pt x="17695" y="1065"/>
                  </a:moveTo>
                  <a:lnTo>
                    <a:pt x="14044" y="27368"/>
                  </a:lnTo>
                  <a:lnTo>
                    <a:pt x="532" y="21525"/>
                  </a:lnTo>
                  <a:lnTo>
                    <a:pt x="17695" y="1065"/>
                  </a:lnTo>
                  <a:close/>
                  <a:moveTo>
                    <a:pt x="18175" y="0"/>
                  </a:moveTo>
                  <a:lnTo>
                    <a:pt x="146" y="21484"/>
                  </a:lnTo>
                  <a:lnTo>
                    <a:pt x="0" y="21651"/>
                  </a:lnTo>
                  <a:lnTo>
                    <a:pt x="14304" y="27837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1985325" y="2193900"/>
              <a:ext cx="131200" cy="228500"/>
            </a:xfrm>
            <a:custGeom>
              <a:avLst/>
              <a:gdLst/>
              <a:ahLst/>
              <a:cxnLst/>
              <a:rect l="l" t="t" r="r" b="b"/>
              <a:pathLst>
                <a:path w="5248" h="9140" extrusionOk="0">
                  <a:moveTo>
                    <a:pt x="5248" y="0"/>
                  </a:moveTo>
                  <a:lnTo>
                    <a:pt x="0" y="914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1794375" y="2188675"/>
              <a:ext cx="331300" cy="574400"/>
            </a:xfrm>
            <a:custGeom>
              <a:avLst/>
              <a:gdLst/>
              <a:ahLst/>
              <a:cxnLst/>
              <a:rect l="l" t="t" r="r" b="b"/>
              <a:pathLst>
                <a:path w="13252" h="22976" extrusionOk="0">
                  <a:moveTo>
                    <a:pt x="13001" y="0"/>
                  </a:moveTo>
                  <a:lnTo>
                    <a:pt x="12886" y="209"/>
                  </a:lnTo>
                  <a:lnTo>
                    <a:pt x="7638" y="9349"/>
                  </a:lnTo>
                  <a:lnTo>
                    <a:pt x="1" y="22662"/>
                  </a:lnTo>
                  <a:lnTo>
                    <a:pt x="22" y="22715"/>
                  </a:lnTo>
                  <a:lnTo>
                    <a:pt x="230" y="22474"/>
                  </a:lnTo>
                  <a:lnTo>
                    <a:pt x="168" y="22944"/>
                  </a:lnTo>
                  <a:lnTo>
                    <a:pt x="199" y="22975"/>
                  </a:lnTo>
                  <a:lnTo>
                    <a:pt x="13252" y="220"/>
                  </a:lnTo>
                  <a:lnTo>
                    <a:pt x="12855" y="283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1793075" y="2755225"/>
              <a:ext cx="1850" cy="2625"/>
            </a:xfrm>
            <a:custGeom>
              <a:avLst/>
              <a:gdLst/>
              <a:ahLst/>
              <a:cxnLst/>
              <a:rect l="l" t="t" r="r" b="b"/>
              <a:pathLst>
                <a:path w="74" h="105" extrusionOk="0">
                  <a:moveTo>
                    <a:pt x="53" y="0"/>
                  </a:moveTo>
                  <a:lnTo>
                    <a:pt x="0" y="84"/>
                  </a:lnTo>
                  <a:lnTo>
                    <a:pt x="32" y="105"/>
                  </a:lnTo>
                  <a:lnTo>
                    <a:pt x="74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1793875" y="2750525"/>
              <a:ext cx="6275" cy="11775"/>
            </a:xfrm>
            <a:custGeom>
              <a:avLst/>
              <a:gdLst/>
              <a:ahLst/>
              <a:cxnLst/>
              <a:rect l="l" t="t" r="r" b="b"/>
              <a:pathLst>
                <a:path w="251" h="471" extrusionOk="0">
                  <a:moveTo>
                    <a:pt x="250" y="0"/>
                  </a:moveTo>
                  <a:lnTo>
                    <a:pt x="42" y="241"/>
                  </a:lnTo>
                  <a:lnTo>
                    <a:pt x="0" y="293"/>
                  </a:lnTo>
                  <a:lnTo>
                    <a:pt x="188" y="47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1901850" y="1202975"/>
              <a:ext cx="757500" cy="997200"/>
            </a:xfrm>
            <a:custGeom>
              <a:avLst/>
              <a:gdLst/>
              <a:ahLst/>
              <a:cxnLst/>
              <a:rect l="l" t="t" r="r" b="b"/>
              <a:pathLst>
                <a:path w="30300" h="39888" extrusionOk="0">
                  <a:moveTo>
                    <a:pt x="29507" y="803"/>
                  </a:moveTo>
                  <a:lnTo>
                    <a:pt x="8879" y="39115"/>
                  </a:lnTo>
                  <a:lnTo>
                    <a:pt x="407" y="16641"/>
                  </a:lnTo>
                  <a:lnTo>
                    <a:pt x="29507" y="803"/>
                  </a:lnTo>
                  <a:close/>
                  <a:moveTo>
                    <a:pt x="30300" y="0"/>
                  </a:moveTo>
                  <a:lnTo>
                    <a:pt x="1" y="16495"/>
                  </a:lnTo>
                  <a:lnTo>
                    <a:pt x="8827" y="39888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2115750" y="1211050"/>
              <a:ext cx="1135950" cy="984700"/>
            </a:xfrm>
            <a:custGeom>
              <a:avLst/>
              <a:gdLst/>
              <a:ahLst/>
              <a:cxnLst/>
              <a:rect l="l" t="t" r="r" b="b"/>
              <a:pathLst>
                <a:path w="45438" h="39388" extrusionOk="0">
                  <a:moveTo>
                    <a:pt x="21201" y="0"/>
                  </a:moveTo>
                  <a:lnTo>
                    <a:pt x="0" y="39388"/>
                  </a:lnTo>
                  <a:lnTo>
                    <a:pt x="0" y="39388"/>
                  </a:lnTo>
                  <a:lnTo>
                    <a:pt x="45438" y="32198"/>
                  </a:lnTo>
                  <a:lnTo>
                    <a:pt x="45386" y="31875"/>
                  </a:lnTo>
                  <a:lnTo>
                    <a:pt x="594" y="38970"/>
                  </a:lnTo>
                  <a:lnTo>
                    <a:pt x="594" y="38970"/>
                  </a:lnTo>
                  <a:lnTo>
                    <a:pt x="21493" y="157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2640800" y="728250"/>
              <a:ext cx="785950" cy="495100"/>
            </a:xfrm>
            <a:custGeom>
              <a:avLst/>
              <a:gdLst/>
              <a:ahLst/>
              <a:cxnLst/>
              <a:rect l="l" t="t" r="r" b="b"/>
              <a:pathLst>
                <a:path w="31438" h="19804" extrusionOk="0">
                  <a:moveTo>
                    <a:pt x="30153" y="438"/>
                  </a:moveTo>
                  <a:lnTo>
                    <a:pt x="689" y="18989"/>
                  </a:lnTo>
                  <a:lnTo>
                    <a:pt x="7596" y="2254"/>
                  </a:lnTo>
                  <a:lnTo>
                    <a:pt x="30153" y="438"/>
                  </a:lnTo>
                  <a:close/>
                  <a:moveTo>
                    <a:pt x="31437" y="0"/>
                  </a:moveTo>
                  <a:lnTo>
                    <a:pt x="7377" y="1941"/>
                  </a:lnTo>
                  <a:lnTo>
                    <a:pt x="0" y="19803"/>
                  </a:lnTo>
                  <a:lnTo>
                    <a:pt x="314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2819225" y="446000"/>
              <a:ext cx="601500" cy="339375"/>
            </a:xfrm>
            <a:custGeom>
              <a:avLst/>
              <a:gdLst/>
              <a:ahLst/>
              <a:cxnLst/>
              <a:rect l="l" t="t" r="r" b="b"/>
              <a:pathLst>
                <a:path w="24060" h="13575" extrusionOk="0">
                  <a:moveTo>
                    <a:pt x="10528" y="460"/>
                  </a:moveTo>
                  <a:lnTo>
                    <a:pt x="23257" y="11384"/>
                  </a:lnTo>
                  <a:lnTo>
                    <a:pt x="699" y="13199"/>
                  </a:lnTo>
                  <a:lnTo>
                    <a:pt x="10528" y="460"/>
                  </a:lnTo>
                  <a:close/>
                  <a:moveTo>
                    <a:pt x="10475" y="1"/>
                  </a:moveTo>
                  <a:lnTo>
                    <a:pt x="0" y="13575"/>
                  </a:lnTo>
                  <a:lnTo>
                    <a:pt x="24060" y="11634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3073550" y="285575"/>
              <a:ext cx="561075" cy="454700"/>
            </a:xfrm>
            <a:custGeom>
              <a:avLst/>
              <a:gdLst/>
              <a:ahLst/>
              <a:cxnLst/>
              <a:rect l="l" t="t" r="r" b="b"/>
              <a:pathLst>
                <a:path w="22443" h="18188" extrusionOk="0">
                  <a:moveTo>
                    <a:pt x="21827" y="513"/>
                  </a:moveTo>
                  <a:lnTo>
                    <a:pt x="13439" y="17665"/>
                  </a:lnTo>
                  <a:lnTo>
                    <a:pt x="657" y="6720"/>
                  </a:lnTo>
                  <a:lnTo>
                    <a:pt x="21827" y="513"/>
                  </a:lnTo>
                  <a:close/>
                  <a:moveTo>
                    <a:pt x="22442" y="1"/>
                  </a:moveTo>
                  <a:lnTo>
                    <a:pt x="0" y="6574"/>
                  </a:lnTo>
                  <a:lnTo>
                    <a:pt x="13543" y="18187"/>
                  </a:lnTo>
                  <a:lnTo>
                    <a:pt x="224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3402450" y="287150"/>
              <a:ext cx="744200" cy="454150"/>
            </a:xfrm>
            <a:custGeom>
              <a:avLst/>
              <a:gdLst/>
              <a:ahLst/>
              <a:cxnLst/>
              <a:rect l="l" t="t" r="r" b="b"/>
              <a:pathLst>
                <a:path w="29768" h="18166" extrusionOk="0">
                  <a:moveTo>
                    <a:pt x="9068" y="387"/>
                  </a:moveTo>
                  <a:lnTo>
                    <a:pt x="28797" y="6605"/>
                  </a:lnTo>
                  <a:lnTo>
                    <a:pt x="658" y="17561"/>
                  </a:lnTo>
                  <a:lnTo>
                    <a:pt x="9068" y="387"/>
                  </a:lnTo>
                  <a:close/>
                  <a:moveTo>
                    <a:pt x="8890" y="1"/>
                  </a:moveTo>
                  <a:lnTo>
                    <a:pt x="0" y="18166"/>
                  </a:lnTo>
                  <a:lnTo>
                    <a:pt x="29768" y="6564"/>
                  </a:lnTo>
                  <a:lnTo>
                    <a:pt x="9026" y="42"/>
                  </a:lnTo>
                  <a:lnTo>
                    <a:pt x="889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4128900" y="447575"/>
              <a:ext cx="349550" cy="543625"/>
            </a:xfrm>
            <a:custGeom>
              <a:avLst/>
              <a:gdLst/>
              <a:ahLst/>
              <a:cxnLst/>
              <a:rect l="l" t="t" r="r" b="b"/>
              <a:pathLst>
                <a:path w="13982" h="21745" extrusionOk="0">
                  <a:moveTo>
                    <a:pt x="439" y="334"/>
                  </a:moveTo>
                  <a:lnTo>
                    <a:pt x="13532" y="699"/>
                  </a:lnTo>
                  <a:lnTo>
                    <a:pt x="6625" y="20701"/>
                  </a:lnTo>
                  <a:lnTo>
                    <a:pt x="439" y="334"/>
                  </a:lnTo>
                  <a:close/>
                  <a:moveTo>
                    <a:pt x="0" y="1"/>
                  </a:moveTo>
                  <a:lnTo>
                    <a:pt x="6604" y="21744"/>
                  </a:lnTo>
                  <a:lnTo>
                    <a:pt x="13981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4285925" y="456450"/>
              <a:ext cx="572025" cy="532900"/>
            </a:xfrm>
            <a:custGeom>
              <a:avLst/>
              <a:gdLst/>
              <a:ahLst/>
              <a:cxnLst/>
              <a:rect l="l" t="t" r="r" b="b"/>
              <a:pathLst>
                <a:path w="22881" h="21316" extrusionOk="0">
                  <a:moveTo>
                    <a:pt x="7575" y="386"/>
                  </a:moveTo>
                  <a:lnTo>
                    <a:pt x="22151" y="4028"/>
                  </a:lnTo>
                  <a:lnTo>
                    <a:pt x="657" y="20408"/>
                  </a:lnTo>
                  <a:lnTo>
                    <a:pt x="7575" y="386"/>
                  </a:lnTo>
                  <a:close/>
                  <a:moveTo>
                    <a:pt x="7367" y="0"/>
                  </a:moveTo>
                  <a:lnTo>
                    <a:pt x="0" y="21316"/>
                  </a:lnTo>
                  <a:lnTo>
                    <a:pt x="22881" y="3871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3398025" y="446275"/>
              <a:ext cx="902250" cy="537625"/>
            </a:xfrm>
            <a:custGeom>
              <a:avLst/>
              <a:gdLst/>
              <a:ahLst/>
              <a:cxnLst/>
              <a:rect l="l" t="t" r="r" b="b"/>
              <a:pathLst>
                <a:path w="36090" h="21505" extrusionOk="0">
                  <a:moveTo>
                    <a:pt x="29350" y="438"/>
                  </a:moveTo>
                  <a:lnTo>
                    <a:pt x="35610" y="21034"/>
                  </a:lnTo>
                  <a:lnTo>
                    <a:pt x="35610" y="21034"/>
                  </a:lnTo>
                  <a:lnTo>
                    <a:pt x="1023" y="11467"/>
                  </a:lnTo>
                  <a:lnTo>
                    <a:pt x="29350" y="438"/>
                  </a:lnTo>
                  <a:close/>
                  <a:moveTo>
                    <a:pt x="29558" y="0"/>
                  </a:moveTo>
                  <a:lnTo>
                    <a:pt x="1" y="11530"/>
                  </a:lnTo>
                  <a:lnTo>
                    <a:pt x="36090" y="21504"/>
                  </a:lnTo>
                  <a:lnTo>
                    <a:pt x="36090" y="21504"/>
                  </a:lnTo>
                  <a:lnTo>
                    <a:pt x="29611" y="167"/>
                  </a:lnTo>
                  <a:lnTo>
                    <a:pt x="2955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4283050" y="549550"/>
              <a:ext cx="1017050" cy="499025"/>
            </a:xfrm>
            <a:custGeom>
              <a:avLst/>
              <a:gdLst/>
              <a:ahLst/>
              <a:cxnLst/>
              <a:rect l="l" t="t" r="r" b="b"/>
              <a:pathLst>
                <a:path w="40682" h="19961" extrusionOk="0">
                  <a:moveTo>
                    <a:pt x="22610" y="439"/>
                  </a:moveTo>
                  <a:lnTo>
                    <a:pt x="39909" y="19585"/>
                  </a:lnTo>
                  <a:lnTo>
                    <a:pt x="888" y="17007"/>
                  </a:lnTo>
                  <a:lnTo>
                    <a:pt x="22610" y="439"/>
                  </a:lnTo>
                  <a:close/>
                  <a:moveTo>
                    <a:pt x="22652" y="1"/>
                  </a:moveTo>
                  <a:lnTo>
                    <a:pt x="0" y="17279"/>
                  </a:lnTo>
                  <a:lnTo>
                    <a:pt x="40681" y="19961"/>
                  </a:lnTo>
                  <a:lnTo>
                    <a:pt x="40681" y="19961"/>
                  </a:lnTo>
                  <a:lnTo>
                    <a:pt x="226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4833675" y="544350"/>
              <a:ext cx="718650" cy="505000"/>
            </a:xfrm>
            <a:custGeom>
              <a:avLst/>
              <a:gdLst/>
              <a:ahLst/>
              <a:cxnLst/>
              <a:rect l="l" t="t" r="r" b="b"/>
              <a:pathLst>
                <a:path w="28746" h="20200" extrusionOk="0">
                  <a:moveTo>
                    <a:pt x="1211" y="866"/>
                  </a:moveTo>
                  <a:lnTo>
                    <a:pt x="28109" y="12124"/>
                  </a:lnTo>
                  <a:lnTo>
                    <a:pt x="18291" y="19761"/>
                  </a:lnTo>
                  <a:lnTo>
                    <a:pt x="1211" y="866"/>
                  </a:lnTo>
                  <a:close/>
                  <a:moveTo>
                    <a:pt x="1" y="0"/>
                  </a:moveTo>
                  <a:lnTo>
                    <a:pt x="18155" y="20085"/>
                  </a:lnTo>
                  <a:lnTo>
                    <a:pt x="18249" y="20199"/>
                  </a:lnTo>
                  <a:lnTo>
                    <a:pt x="28745" y="120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3409750" y="729800"/>
              <a:ext cx="885600" cy="252250"/>
            </a:xfrm>
            <a:custGeom>
              <a:avLst/>
              <a:gdLst/>
              <a:ahLst/>
              <a:cxnLst/>
              <a:rect l="l" t="t" r="r" b="b"/>
              <a:pathLst>
                <a:path w="35424" h="10090" extrusionOk="0">
                  <a:moveTo>
                    <a:pt x="84" y="1"/>
                  </a:moveTo>
                  <a:lnTo>
                    <a:pt x="1" y="314"/>
                  </a:lnTo>
                  <a:lnTo>
                    <a:pt x="35340" y="10090"/>
                  </a:lnTo>
                  <a:lnTo>
                    <a:pt x="35423" y="977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3999000" y="976800"/>
              <a:ext cx="299200" cy="933075"/>
            </a:xfrm>
            <a:custGeom>
              <a:avLst/>
              <a:gdLst/>
              <a:ahLst/>
              <a:cxnLst/>
              <a:rect l="l" t="t" r="r" b="b"/>
              <a:pathLst>
                <a:path w="11968" h="37323" extrusionOk="0">
                  <a:moveTo>
                    <a:pt x="11654" y="1"/>
                  </a:moveTo>
                  <a:lnTo>
                    <a:pt x="1" y="37218"/>
                  </a:lnTo>
                  <a:lnTo>
                    <a:pt x="314" y="37322"/>
                  </a:lnTo>
                  <a:lnTo>
                    <a:pt x="11967" y="95"/>
                  </a:lnTo>
                  <a:lnTo>
                    <a:pt x="116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2820000" y="2001900"/>
              <a:ext cx="529775" cy="596850"/>
            </a:xfrm>
            <a:custGeom>
              <a:avLst/>
              <a:gdLst/>
              <a:ahLst/>
              <a:cxnLst/>
              <a:rect l="l" t="t" r="r" b="b"/>
              <a:pathLst>
                <a:path w="21191" h="23874" extrusionOk="0">
                  <a:moveTo>
                    <a:pt x="17143" y="805"/>
                  </a:moveTo>
                  <a:lnTo>
                    <a:pt x="20805" y="23550"/>
                  </a:lnTo>
                  <a:lnTo>
                    <a:pt x="637" y="23184"/>
                  </a:lnTo>
                  <a:lnTo>
                    <a:pt x="17143" y="805"/>
                  </a:lnTo>
                  <a:close/>
                  <a:moveTo>
                    <a:pt x="17341" y="1"/>
                  </a:moveTo>
                  <a:lnTo>
                    <a:pt x="1" y="23487"/>
                  </a:lnTo>
                  <a:lnTo>
                    <a:pt x="20993" y="23873"/>
                  </a:lnTo>
                  <a:lnTo>
                    <a:pt x="21191" y="23873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3254300" y="2007125"/>
              <a:ext cx="1325" cy="1350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53" y="1"/>
                  </a:moveTo>
                  <a:lnTo>
                    <a:pt x="0" y="11"/>
                  </a:lnTo>
                  <a:lnTo>
                    <a:pt x="11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3254575" y="1905400"/>
              <a:ext cx="743650" cy="105925"/>
            </a:xfrm>
            <a:custGeom>
              <a:avLst/>
              <a:gdLst/>
              <a:ahLst/>
              <a:cxnLst/>
              <a:rect l="l" t="t" r="r" b="b"/>
              <a:pathLst>
                <a:path w="29746" h="4237" extrusionOk="0">
                  <a:moveTo>
                    <a:pt x="29631" y="1"/>
                  </a:moveTo>
                  <a:lnTo>
                    <a:pt x="42" y="4070"/>
                  </a:lnTo>
                  <a:lnTo>
                    <a:pt x="0" y="4122"/>
                  </a:lnTo>
                  <a:lnTo>
                    <a:pt x="21" y="4237"/>
                  </a:lnTo>
                  <a:lnTo>
                    <a:pt x="29746" y="157"/>
                  </a:lnTo>
                  <a:lnTo>
                    <a:pt x="2963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3255075" y="1909325"/>
              <a:ext cx="745000" cy="273625"/>
            </a:xfrm>
            <a:custGeom>
              <a:avLst/>
              <a:gdLst/>
              <a:ahLst/>
              <a:cxnLst/>
              <a:rect l="l" t="t" r="r" b="b"/>
              <a:pathLst>
                <a:path w="29800" h="10945" extrusionOk="0">
                  <a:moveTo>
                    <a:pt x="29726" y="0"/>
                  </a:moveTo>
                  <a:lnTo>
                    <a:pt x="1" y="4080"/>
                  </a:lnTo>
                  <a:lnTo>
                    <a:pt x="28" y="4246"/>
                  </a:lnTo>
                  <a:lnTo>
                    <a:pt x="28" y="4246"/>
                  </a:lnTo>
                  <a:lnTo>
                    <a:pt x="29737" y="157"/>
                  </a:lnTo>
                  <a:lnTo>
                    <a:pt x="29799" y="84"/>
                  </a:lnTo>
                  <a:lnTo>
                    <a:pt x="29726" y="0"/>
                  </a:lnTo>
                  <a:close/>
                  <a:moveTo>
                    <a:pt x="28" y="4246"/>
                  </a:moveTo>
                  <a:lnTo>
                    <a:pt x="22" y="4247"/>
                  </a:lnTo>
                  <a:lnTo>
                    <a:pt x="1107" y="10945"/>
                  </a:lnTo>
                  <a:lnTo>
                    <a:pt x="28" y="4246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3998475" y="1911400"/>
              <a:ext cx="2625" cy="1850"/>
            </a:xfrm>
            <a:custGeom>
              <a:avLst/>
              <a:gdLst/>
              <a:ahLst/>
              <a:cxnLst/>
              <a:rect l="l" t="t" r="r" b="b"/>
              <a:pathLst>
                <a:path w="105" h="74" extrusionOk="0">
                  <a:moveTo>
                    <a:pt x="63" y="1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05" y="6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3246225" y="2008175"/>
              <a:ext cx="2100" cy="550"/>
            </a:xfrm>
            <a:custGeom>
              <a:avLst/>
              <a:gdLst/>
              <a:ahLst/>
              <a:cxnLst/>
              <a:rect l="l" t="t" r="r" b="b"/>
              <a:pathLst>
                <a:path w="84" h="22" extrusionOk="0">
                  <a:moveTo>
                    <a:pt x="73" y="0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3248025" y="2008175"/>
              <a:ext cx="825" cy="25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3" y="0"/>
                  </a:moveTo>
                  <a:lnTo>
                    <a:pt x="1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3246225" y="2008175"/>
              <a:ext cx="2350" cy="2625"/>
            </a:xfrm>
            <a:custGeom>
              <a:avLst/>
              <a:gdLst/>
              <a:ahLst/>
              <a:cxnLst/>
              <a:rect l="l" t="t" r="r" b="b"/>
              <a:pathLst>
                <a:path w="94" h="105" extrusionOk="0">
                  <a:moveTo>
                    <a:pt x="84" y="0"/>
                  </a:moveTo>
                  <a:lnTo>
                    <a:pt x="0" y="21"/>
                  </a:lnTo>
                  <a:lnTo>
                    <a:pt x="21" y="10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3246750" y="2007400"/>
              <a:ext cx="101750" cy="587950"/>
            </a:xfrm>
            <a:custGeom>
              <a:avLst/>
              <a:gdLst/>
              <a:ahLst/>
              <a:cxnLst/>
              <a:rect l="l" t="t" r="r" b="b"/>
              <a:pathLst>
                <a:path w="4070" h="23518" extrusionOk="0">
                  <a:moveTo>
                    <a:pt x="302" y="0"/>
                  </a:moveTo>
                  <a:lnTo>
                    <a:pt x="146" y="21"/>
                  </a:lnTo>
                  <a:lnTo>
                    <a:pt x="84" y="31"/>
                  </a:lnTo>
                  <a:lnTo>
                    <a:pt x="73" y="31"/>
                  </a:lnTo>
                  <a:lnTo>
                    <a:pt x="0" y="136"/>
                  </a:lnTo>
                  <a:lnTo>
                    <a:pt x="73" y="585"/>
                  </a:lnTo>
                  <a:lnTo>
                    <a:pt x="2567" y="16037"/>
                  </a:lnTo>
                  <a:lnTo>
                    <a:pt x="3766" y="23518"/>
                  </a:lnTo>
                  <a:lnTo>
                    <a:pt x="3923" y="23497"/>
                  </a:lnTo>
                  <a:lnTo>
                    <a:pt x="3933" y="23330"/>
                  </a:lnTo>
                  <a:lnTo>
                    <a:pt x="4069" y="23330"/>
                  </a:lnTo>
                  <a:lnTo>
                    <a:pt x="1440" y="7022"/>
                  </a:lnTo>
                  <a:lnTo>
                    <a:pt x="334" y="157"/>
                  </a:lnTo>
                  <a:lnTo>
                    <a:pt x="313" y="4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1695525" y="2755500"/>
              <a:ext cx="737425" cy="689675"/>
            </a:xfrm>
            <a:custGeom>
              <a:avLst/>
              <a:gdLst/>
              <a:ahLst/>
              <a:cxnLst/>
              <a:rect l="l" t="t" r="r" b="b"/>
              <a:pathLst>
                <a:path w="29497" h="27587" extrusionOk="0">
                  <a:moveTo>
                    <a:pt x="4059" y="668"/>
                  </a:moveTo>
                  <a:lnTo>
                    <a:pt x="28766" y="24269"/>
                  </a:lnTo>
                  <a:lnTo>
                    <a:pt x="376" y="27221"/>
                  </a:lnTo>
                  <a:lnTo>
                    <a:pt x="4059" y="668"/>
                  </a:lnTo>
                  <a:close/>
                  <a:moveTo>
                    <a:pt x="3830" y="0"/>
                  </a:moveTo>
                  <a:lnTo>
                    <a:pt x="0" y="27586"/>
                  </a:lnTo>
                  <a:lnTo>
                    <a:pt x="29152" y="24561"/>
                  </a:lnTo>
                  <a:lnTo>
                    <a:pt x="29496" y="2451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1791250" y="2760950"/>
              <a:ext cx="635425" cy="607275"/>
            </a:xfrm>
            <a:custGeom>
              <a:avLst/>
              <a:gdLst/>
              <a:ahLst/>
              <a:cxnLst/>
              <a:rect l="l" t="t" r="r" b="b"/>
              <a:pathLst>
                <a:path w="25417" h="24291" extrusionOk="0">
                  <a:moveTo>
                    <a:pt x="230" y="1"/>
                  </a:moveTo>
                  <a:lnTo>
                    <a:pt x="1" y="230"/>
                  </a:lnTo>
                  <a:lnTo>
                    <a:pt x="25197" y="24290"/>
                  </a:lnTo>
                  <a:lnTo>
                    <a:pt x="25417" y="24061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3344825" y="1906200"/>
              <a:ext cx="1201975" cy="701925"/>
            </a:xfrm>
            <a:custGeom>
              <a:avLst/>
              <a:gdLst/>
              <a:ahLst/>
              <a:cxnLst/>
              <a:rect l="l" t="t" r="r" b="b"/>
              <a:pathLst>
                <a:path w="48079" h="28077" extrusionOk="0">
                  <a:moveTo>
                    <a:pt x="26449" y="0"/>
                  </a:moveTo>
                  <a:lnTo>
                    <a:pt x="26188" y="198"/>
                  </a:lnTo>
                  <a:lnTo>
                    <a:pt x="47420" y="27754"/>
                  </a:lnTo>
                  <a:lnTo>
                    <a:pt x="10" y="27378"/>
                  </a:lnTo>
                  <a:lnTo>
                    <a:pt x="0" y="27701"/>
                  </a:lnTo>
                  <a:lnTo>
                    <a:pt x="48078" y="28077"/>
                  </a:lnTo>
                  <a:lnTo>
                    <a:pt x="48078" y="28077"/>
                  </a:lnTo>
                  <a:lnTo>
                    <a:pt x="264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3864650" y="2608100"/>
              <a:ext cx="670900" cy="897075"/>
            </a:xfrm>
            <a:custGeom>
              <a:avLst/>
              <a:gdLst/>
              <a:ahLst/>
              <a:cxnLst/>
              <a:rect l="l" t="t" r="r" b="b"/>
              <a:pathLst>
                <a:path w="26836" h="35883" extrusionOk="0">
                  <a:moveTo>
                    <a:pt x="26638" y="1"/>
                  </a:moveTo>
                  <a:lnTo>
                    <a:pt x="1" y="35882"/>
                  </a:lnTo>
                  <a:lnTo>
                    <a:pt x="335" y="35704"/>
                  </a:lnTo>
                  <a:lnTo>
                    <a:pt x="2683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3873000" y="2608100"/>
              <a:ext cx="667000" cy="892625"/>
            </a:xfrm>
            <a:custGeom>
              <a:avLst/>
              <a:gdLst/>
              <a:ahLst/>
              <a:cxnLst/>
              <a:rect l="l" t="t" r="r" b="b"/>
              <a:pathLst>
                <a:path w="26680" h="35705" extrusionOk="0">
                  <a:moveTo>
                    <a:pt x="26502" y="1"/>
                  </a:moveTo>
                  <a:lnTo>
                    <a:pt x="1" y="35704"/>
                  </a:lnTo>
                  <a:lnTo>
                    <a:pt x="1" y="35704"/>
                  </a:lnTo>
                  <a:lnTo>
                    <a:pt x="335" y="35537"/>
                  </a:lnTo>
                  <a:lnTo>
                    <a:pt x="26680" y="32"/>
                  </a:lnTo>
                  <a:lnTo>
                    <a:pt x="26669" y="32"/>
                  </a:lnTo>
                  <a:lnTo>
                    <a:pt x="26617" y="95"/>
                  </a:lnTo>
                  <a:lnTo>
                    <a:pt x="2654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858675" y="3496525"/>
              <a:ext cx="22700" cy="21675"/>
            </a:xfrm>
            <a:custGeom>
              <a:avLst/>
              <a:gdLst/>
              <a:ahLst/>
              <a:cxnLst/>
              <a:rect l="l" t="t" r="r" b="b"/>
              <a:pathLst>
                <a:path w="908" h="867" extrusionOk="0">
                  <a:moveTo>
                    <a:pt x="908" y="0"/>
                  </a:moveTo>
                  <a:lnTo>
                    <a:pt x="574" y="167"/>
                  </a:lnTo>
                  <a:lnTo>
                    <a:pt x="240" y="345"/>
                  </a:lnTo>
                  <a:lnTo>
                    <a:pt x="0" y="668"/>
                  </a:lnTo>
                  <a:lnTo>
                    <a:pt x="261" y="8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4530600" y="2605775"/>
              <a:ext cx="6000" cy="2350"/>
            </a:xfrm>
            <a:custGeom>
              <a:avLst/>
              <a:gdLst/>
              <a:ahLst/>
              <a:cxnLst/>
              <a:rect l="l" t="t" r="r" b="b"/>
              <a:pathLst>
                <a:path w="240" h="94" extrusionOk="0">
                  <a:moveTo>
                    <a:pt x="63" y="0"/>
                  </a:moveTo>
                  <a:lnTo>
                    <a:pt x="0" y="94"/>
                  </a:lnTo>
                  <a:lnTo>
                    <a:pt x="240" y="94"/>
                  </a:lnTo>
                  <a:lnTo>
                    <a:pt x="219" y="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5282325" y="840925"/>
              <a:ext cx="709250" cy="476325"/>
            </a:xfrm>
            <a:custGeom>
              <a:avLst/>
              <a:gdLst/>
              <a:ahLst/>
              <a:cxnLst/>
              <a:rect l="l" t="t" r="r" b="b"/>
              <a:pathLst>
                <a:path w="28370" h="19053" extrusionOk="0">
                  <a:moveTo>
                    <a:pt x="10455" y="439"/>
                  </a:moveTo>
                  <a:lnTo>
                    <a:pt x="27170" y="18238"/>
                  </a:lnTo>
                  <a:lnTo>
                    <a:pt x="648" y="8065"/>
                  </a:lnTo>
                  <a:lnTo>
                    <a:pt x="10455" y="439"/>
                  </a:lnTo>
                  <a:close/>
                  <a:moveTo>
                    <a:pt x="10497" y="0"/>
                  </a:moveTo>
                  <a:lnTo>
                    <a:pt x="1" y="8170"/>
                  </a:lnTo>
                  <a:lnTo>
                    <a:pt x="28369" y="19052"/>
                  </a:lnTo>
                  <a:lnTo>
                    <a:pt x="28369" y="19052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991950" y="1901225"/>
              <a:ext cx="939325" cy="709250"/>
            </a:xfrm>
            <a:custGeom>
              <a:avLst/>
              <a:gdLst/>
              <a:ahLst/>
              <a:cxnLst/>
              <a:rect l="l" t="t" r="r" b="b"/>
              <a:pathLst>
                <a:path w="37573" h="28370" extrusionOk="0">
                  <a:moveTo>
                    <a:pt x="867" y="596"/>
                  </a:moveTo>
                  <a:lnTo>
                    <a:pt x="36988" y="11280"/>
                  </a:lnTo>
                  <a:lnTo>
                    <a:pt x="21880" y="27858"/>
                  </a:lnTo>
                  <a:lnTo>
                    <a:pt x="867" y="596"/>
                  </a:lnTo>
                  <a:close/>
                  <a:moveTo>
                    <a:pt x="0" y="1"/>
                  </a:moveTo>
                  <a:lnTo>
                    <a:pt x="21734" y="28213"/>
                  </a:lnTo>
                  <a:lnTo>
                    <a:pt x="21859" y="28370"/>
                  </a:lnTo>
                  <a:lnTo>
                    <a:pt x="37572" y="11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4920025" y="1042550"/>
              <a:ext cx="374325" cy="1139900"/>
            </a:xfrm>
            <a:custGeom>
              <a:avLst/>
              <a:gdLst/>
              <a:ahLst/>
              <a:cxnLst/>
              <a:rect l="l" t="t" r="r" b="b"/>
              <a:pathLst>
                <a:path w="14973" h="45596" extrusionOk="0">
                  <a:moveTo>
                    <a:pt x="14670" y="0"/>
                  </a:moveTo>
                  <a:lnTo>
                    <a:pt x="0" y="45491"/>
                  </a:lnTo>
                  <a:lnTo>
                    <a:pt x="313" y="45595"/>
                  </a:lnTo>
                  <a:lnTo>
                    <a:pt x="14973" y="105"/>
                  </a:lnTo>
                  <a:lnTo>
                    <a:pt x="1467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4531625" y="2174350"/>
              <a:ext cx="862625" cy="785900"/>
            </a:xfrm>
            <a:custGeom>
              <a:avLst/>
              <a:gdLst/>
              <a:ahLst/>
              <a:cxnLst/>
              <a:rect l="l" t="t" r="r" b="b"/>
              <a:pathLst>
                <a:path w="34505" h="31436" extrusionOk="0">
                  <a:moveTo>
                    <a:pt x="15661" y="543"/>
                  </a:moveTo>
                  <a:lnTo>
                    <a:pt x="33722" y="30768"/>
                  </a:lnTo>
                  <a:lnTo>
                    <a:pt x="33722" y="30768"/>
                  </a:lnTo>
                  <a:lnTo>
                    <a:pt x="553" y="17132"/>
                  </a:lnTo>
                  <a:lnTo>
                    <a:pt x="15661" y="543"/>
                  </a:lnTo>
                  <a:close/>
                  <a:moveTo>
                    <a:pt x="15724" y="0"/>
                  </a:moveTo>
                  <a:lnTo>
                    <a:pt x="1" y="17246"/>
                  </a:lnTo>
                  <a:lnTo>
                    <a:pt x="34056" y="31248"/>
                  </a:lnTo>
                  <a:lnTo>
                    <a:pt x="34504" y="31436"/>
                  </a:lnTo>
                  <a:lnTo>
                    <a:pt x="15828" y="188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5971200" y="1297400"/>
              <a:ext cx="368075" cy="697225"/>
            </a:xfrm>
            <a:custGeom>
              <a:avLst/>
              <a:gdLst/>
              <a:ahLst/>
              <a:cxnLst/>
              <a:rect l="l" t="t" r="r" b="b"/>
              <a:pathLst>
                <a:path w="14723" h="27889" extrusionOk="0">
                  <a:moveTo>
                    <a:pt x="429" y="772"/>
                  </a:moveTo>
                  <a:lnTo>
                    <a:pt x="14284" y="12072"/>
                  </a:lnTo>
                  <a:lnTo>
                    <a:pt x="4080" y="27012"/>
                  </a:lnTo>
                  <a:lnTo>
                    <a:pt x="429" y="772"/>
                  </a:lnTo>
                  <a:close/>
                  <a:moveTo>
                    <a:pt x="0" y="0"/>
                  </a:moveTo>
                  <a:lnTo>
                    <a:pt x="3819" y="27471"/>
                  </a:lnTo>
                  <a:lnTo>
                    <a:pt x="3872" y="27889"/>
                  </a:lnTo>
                  <a:lnTo>
                    <a:pt x="14723" y="1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4928875" y="2181125"/>
              <a:ext cx="718900" cy="762725"/>
            </a:xfrm>
            <a:custGeom>
              <a:avLst/>
              <a:gdLst/>
              <a:ahLst/>
              <a:cxnLst/>
              <a:rect l="l" t="t" r="r" b="b"/>
              <a:pathLst>
                <a:path w="28756" h="30509" extrusionOk="0">
                  <a:moveTo>
                    <a:pt x="22" y="0"/>
                  </a:moveTo>
                  <a:lnTo>
                    <a:pt x="1" y="21"/>
                  </a:lnTo>
                  <a:lnTo>
                    <a:pt x="95" y="167"/>
                  </a:lnTo>
                  <a:lnTo>
                    <a:pt x="28526" y="532"/>
                  </a:lnTo>
                  <a:lnTo>
                    <a:pt x="18187" y="30446"/>
                  </a:lnTo>
                  <a:lnTo>
                    <a:pt x="18218" y="30508"/>
                  </a:lnTo>
                  <a:lnTo>
                    <a:pt x="18333" y="30508"/>
                  </a:lnTo>
                  <a:lnTo>
                    <a:pt x="28756" y="3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5387200" y="2190500"/>
              <a:ext cx="262425" cy="753350"/>
            </a:xfrm>
            <a:custGeom>
              <a:avLst/>
              <a:gdLst/>
              <a:ahLst/>
              <a:cxnLst/>
              <a:rect l="l" t="t" r="r" b="b"/>
              <a:pathLst>
                <a:path w="10497" h="30134" extrusionOk="0">
                  <a:moveTo>
                    <a:pt x="10423" y="1"/>
                  </a:moveTo>
                  <a:lnTo>
                    <a:pt x="0" y="30133"/>
                  </a:lnTo>
                  <a:lnTo>
                    <a:pt x="177" y="30133"/>
                  </a:lnTo>
                  <a:lnTo>
                    <a:pt x="10496" y="282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5647750" y="2190500"/>
              <a:ext cx="3150" cy="7075"/>
            </a:xfrm>
            <a:custGeom>
              <a:avLst/>
              <a:gdLst/>
              <a:ahLst/>
              <a:cxnLst/>
              <a:rect l="l" t="t" r="r" b="b"/>
              <a:pathLst>
                <a:path w="126" h="283" extrusionOk="0">
                  <a:moveTo>
                    <a:pt x="1" y="1"/>
                  </a:moveTo>
                  <a:lnTo>
                    <a:pt x="74" y="282"/>
                  </a:lnTo>
                  <a:lnTo>
                    <a:pt x="126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5647750" y="2186575"/>
              <a:ext cx="5525" cy="3950"/>
            </a:xfrm>
            <a:custGeom>
              <a:avLst/>
              <a:gdLst/>
              <a:ahLst/>
              <a:cxnLst/>
              <a:rect l="l" t="t" r="r" b="b"/>
              <a:pathLst>
                <a:path w="221" h="158" extrusionOk="0">
                  <a:moveTo>
                    <a:pt x="53" y="1"/>
                  </a:moveTo>
                  <a:lnTo>
                    <a:pt x="1" y="158"/>
                  </a:lnTo>
                  <a:lnTo>
                    <a:pt x="199" y="54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4929150" y="2177200"/>
              <a:ext cx="719950" cy="13325"/>
            </a:xfrm>
            <a:custGeom>
              <a:avLst/>
              <a:gdLst/>
              <a:ahLst/>
              <a:cxnLst/>
              <a:rect l="l" t="t" r="r" b="b"/>
              <a:pathLst>
                <a:path w="28798" h="533" extrusionOk="0">
                  <a:moveTo>
                    <a:pt x="11" y="0"/>
                  </a:moveTo>
                  <a:lnTo>
                    <a:pt x="1" y="53"/>
                  </a:lnTo>
                  <a:lnTo>
                    <a:pt x="84" y="74"/>
                  </a:lnTo>
                  <a:lnTo>
                    <a:pt x="11" y="157"/>
                  </a:lnTo>
                  <a:lnTo>
                    <a:pt x="28745" y="533"/>
                  </a:lnTo>
                  <a:lnTo>
                    <a:pt x="28797" y="37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5647750" y="2187900"/>
              <a:ext cx="5000" cy="5250"/>
            </a:xfrm>
            <a:custGeom>
              <a:avLst/>
              <a:gdLst/>
              <a:ahLst/>
              <a:cxnLst/>
              <a:rect l="l" t="t" r="r" b="b"/>
              <a:pathLst>
                <a:path w="200" h="210" extrusionOk="0">
                  <a:moveTo>
                    <a:pt x="199" y="1"/>
                  </a:moveTo>
                  <a:lnTo>
                    <a:pt x="1" y="105"/>
                  </a:lnTo>
                  <a:lnTo>
                    <a:pt x="126" y="209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5384300" y="2943825"/>
              <a:ext cx="7325" cy="7575"/>
            </a:xfrm>
            <a:custGeom>
              <a:avLst/>
              <a:gdLst/>
              <a:ahLst/>
              <a:cxnLst/>
              <a:rect l="l" t="t" r="r" b="b"/>
              <a:pathLst>
                <a:path w="293" h="303" extrusionOk="0">
                  <a:moveTo>
                    <a:pt x="1" y="0"/>
                  </a:moveTo>
                  <a:lnTo>
                    <a:pt x="189" y="30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4923150" y="2187900"/>
              <a:ext cx="157050" cy="262675"/>
            </a:xfrm>
            <a:custGeom>
              <a:avLst/>
              <a:gdLst/>
              <a:ahLst/>
              <a:cxnLst/>
              <a:rect l="l" t="t" r="r" b="b"/>
              <a:pathLst>
                <a:path w="6282" h="10507" extrusionOk="0">
                  <a:moveTo>
                    <a:pt x="0" y="1"/>
                  </a:moveTo>
                  <a:lnTo>
                    <a:pt x="0" y="1"/>
                  </a:lnTo>
                  <a:lnTo>
                    <a:pt x="6281" y="1050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5384575" y="2959975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lnTo>
                    <a:pt x="32" y="5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5381700" y="2955025"/>
              <a:ext cx="5250" cy="4975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1" y="0"/>
                  </a:moveTo>
                  <a:lnTo>
                    <a:pt x="116" y="199"/>
                  </a:lnTo>
                  <a:lnTo>
                    <a:pt x="167" y="199"/>
                  </a:lnTo>
                  <a:lnTo>
                    <a:pt x="209" y="84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4916625" y="2176950"/>
              <a:ext cx="14650" cy="4725"/>
            </a:xfrm>
            <a:custGeom>
              <a:avLst/>
              <a:gdLst/>
              <a:ahLst/>
              <a:cxnLst/>
              <a:rect l="l" t="t" r="r" b="b"/>
              <a:pathLst>
                <a:path w="586" h="189" extrusionOk="0">
                  <a:moveTo>
                    <a:pt x="1" y="0"/>
                  </a:moveTo>
                  <a:lnTo>
                    <a:pt x="94" y="146"/>
                  </a:lnTo>
                  <a:lnTo>
                    <a:pt x="147" y="84"/>
                  </a:lnTo>
                  <a:lnTo>
                    <a:pt x="178" y="0"/>
                  </a:lnTo>
                  <a:close/>
                  <a:moveTo>
                    <a:pt x="502" y="63"/>
                  </a:moveTo>
                  <a:lnTo>
                    <a:pt x="470" y="146"/>
                  </a:lnTo>
                  <a:lnTo>
                    <a:pt x="491" y="188"/>
                  </a:lnTo>
                  <a:lnTo>
                    <a:pt x="512" y="167"/>
                  </a:lnTo>
                  <a:lnTo>
                    <a:pt x="585" y="84"/>
                  </a:lnTo>
                  <a:lnTo>
                    <a:pt x="502" y="6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4920275" y="2176950"/>
              <a:ext cx="9150" cy="3675"/>
            </a:xfrm>
            <a:custGeom>
              <a:avLst/>
              <a:gdLst/>
              <a:ahLst/>
              <a:cxnLst/>
              <a:rect l="l" t="t" r="r" b="b"/>
              <a:pathLst>
                <a:path w="366" h="147" extrusionOk="0">
                  <a:moveTo>
                    <a:pt x="32" y="0"/>
                  </a:moveTo>
                  <a:lnTo>
                    <a:pt x="1" y="84"/>
                  </a:lnTo>
                  <a:lnTo>
                    <a:pt x="74" y="0"/>
                  </a:lnTo>
                  <a:close/>
                  <a:moveTo>
                    <a:pt x="240" y="10"/>
                  </a:moveTo>
                  <a:lnTo>
                    <a:pt x="282" y="84"/>
                  </a:lnTo>
                  <a:lnTo>
                    <a:pt x="324" y="146"/>
                  </a:lnTo>
                  <a:lnTo>
                    <a:pt x="356" y="63"/>
                  </a:lnTo>
                  <a:lnTo>
                    <a:pt x="366" y="1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4918975" y="2176950"/>
              <a:ext cx="470050" cy="780175"/>
            </a:xfrm>
            <a:custGeom>
              <a:avLst/>
              <a:gdLst/>
              <a:ahLst/>
              <a:cxnLst/>
              <a:rect l="l" t="t" r="r" b="b"/>
              <a:pathLst>
                <a:path w="18802" h="31207" extrusionOk="0">
                  <a:moveTo>
                    <a:pt x="126" y="0"/>
                  </a:moveTo>
                  <a:lnTo>
                    <a:pt x="53" y="84"/>
                  </a:lnTo>
                  <a:lnTo>
                    <a:pt x="0" y="146"/>
                  </a:lnTo>
                  <a:lnTo>
                    <a:pt x="167" y="439"/>
                  </a:lnTo>
                  <a:lnTo>
                    <a:pt x="6448" y="10945"/>
                  </a:lnTo>
                  <a:lnTo>
                    <a:pt x="18510" y="31123"/>
                  </a:lnTo>
                  <a:lnTo>
                    <a:pt x="18562" y="31144"/>
                  </a:lnTo>
                  <a:lnTo>
                    <a:pt x="18718" y="31207"/>
                  </a:lnTo>
                  <a:lnTo>
                    <a:pt x="18802" y="30977"/>
                  </a:lnTo>
                  <a:lnTo>
                    <a:pt x="18614" y="30675"/>
                  </a:lnTo>
                  <a:lnTo>
                    <a:pt x="18583" y="30613"/>
                  </a:lnTo>
                  <a:lnTo>
                    <a:pt x="491" y="334"/>
                  </a:lnTo>
                  <a:lnTo>
                    <a:pt x="397" y="188"/>
                  </a:lnTo>
                  <a:lnTo>
                    <a:pt x="376" y="146"/>
                  </a:lnTo>
                  <a:lnTo>
                    <a:pt x="334" y="84"/>
                  </a:lnTo>
                  <a:lnTo>
                    <a:pt x="292" y="1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6067175" y="1589775"/>
              <a:ext cx="448950" cy="461200"/>
            </a:xfrm>
            <a:custGeom>
              <a:avLst/>
              <a:gdLst/>
              <a:ahLst/>
              <a:cxnLst/>
              <a:rect l="l" t="t" r="r" b="b"/>
              <a:pathLst>
                <a:path w="17958" h="18448" extrusionOk="0">
                  <a:moveTo>
                    <a:pt x="10706" y="1"/>
                  </a:moveTo>
                  <a:lnTo>
                    <a:pt x="1" y="15672"/>
                  </a:lnTo>
                  <a:lnTo>
                    <a:pt x="272" y="15850"/>
                  </a:lnTo>
                  <a:lnTo>
                    <a:pt x="10622" y="690"/>
                  </a:lnTo>
                  <a:lnTo>
                    <a:pt x="17655" y="18447"/>
                  </a:lnTo>
                  <a:lnTo>
                    <a:pt x="17958" y="18333"/>
                  </a:lnTo>
                  <a:lnTo>
                    <a:pt x="107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5643850" y="1290600"/>
              <a:ext cx="430675" cy="901225"/>
            </a:xfrm>
            <a:custGeom>
              <a:avLst/>
              <a:gdLst/>
              <a:ahLst/>
              <a:cxnLst/>
              <a:rect l="l" t="t" r="r" b="b"/>
              <a:pathLst>
                <a:path w="17227" h="36049" extrusionOk="0">
                  <a:moveTo>
                    <a:pt x="13387" y="1"/>
                  </a:moveTo>
                  <a:lnTo>
                    <a:pt x="1" y="35944"/>
                  </a:lnTo>
                  <a:lnTo>
                    <a:pt x="303" y="36049"/>
                  </a:lnTo>
                  <a:lnTo>
                    <a:pt x="13240" y="1316"/>
                  </a:lnTo>
                  <a:lnTo>
                    <a:pt x="16913" y="27743"/>
                  </a:lnTo>
                  <a:lnTo>
                    <a:pt x="17226" y="27702"/>
                  </a:lnTo>
                  <a:lnTo>
                    <a:pt x="1338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4912975" y="1294275"/>
              <a:ext cx="1072600" cy="900425"/>
            </a:xfrm>
            <a:custGeom>
              <a:avLst/>
              <a:gdLst/>
              <a:ahLst/>
              <a:cxnLst/>
              <a:rect l="l" t="t" r="r" b="b"/>
              <a:pathLst>
                <a:path w="42904" h="36017" extrusionOk="0">
                  <a:moveTo>
                    <a:pt x="42183" y="1023"/>
                  </a:moveTo>
                  <a:lnTo>
                    <a:pt x="29277" y="35683"/>
                  </a:lnTo>
                  <a:lnTo>
                    <a:pt x="877" y="35317"/>
                  </a:lnTo>
                  <a:lnTo>
                    <a:pt x="42183" y="1023"/>
                  </a:lnTo>
                  <a:close/>
                  <a:moveTo>
                    <a:pt x="42904" y="0"/>
                  </a:moveTo>
                  <a:lnTo>
                    <a:pt x="335" y="35349"/>
                  </a:lnTo>
                  <a:lnTo>
                    <a:pt x="1" y="35630"/>
                  </a:lnTo>
                  <a:lnTo>
                    <a:pt x="29382" y="36017"/>
                  </a:lnTo>
                  <a:lnTo>
                    <a:pt x="29496" y="36017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2780075" y="3511925"/>
              <a:ext cx="1082800" cy="280425"/>
            </a:xfrm>
            <a:custGeom>
              <a:avLst/>
              <a:gdLst/>
              <a:ahLst/>
              <a:cxnLst/>
              <a:rect l="l" t="t" r="r" b="b"/>
              <a:pathLst>
                <a:path w="43312" h="11217" extrusionOk="0">
                  <a:moveTo>
                    <a:pt x="43228" y="0"/>
                  </a:moveTo>
                  <a:lnTo>
                    <a:pt x="1" y="10903"/>
                  </a:lnTo>
                  <a:lnTo>
                    <a:pt x="74" y="11216"/>
                  </a:lnTo>
                  <a:lnTo>
                    <a:pt x="43311" y="313"/>
                  </a:lnTo>
                  <a:lnTo>
                    <a:pt x="4322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1694475" y="3360125"/>
              <a:ext cx="740550" cy="538650"/>
            </a:xfrm>
            <a:custGeom>
              <a:avLst/>
              <a:gdLst/>
              <a:ahLst/>
              <a:cxnLst/>
              <a:rect l="l" t="t" r="r" b="b"/>
              <a:pathLst>
                <a:path w="29622" h="21546" extrusionOk="0">
                  <a:moveTo>
                    <a:pt x="28724" y="417"/>
                  </a:moveTo>
                  <a:lnTo>
                    <a:pt x="7429" y="20982"/>
                  </a:lnTo>
                  <a:lnTo>
                    <a:pt x="459" y="3360"/>
                  </a:lnTo>
                  <a:lnTo>
                    <a:pt x="28724" y="417"/>
                  </a:lnTo>
                  <a:close/>
                  <a:moveTo>
                    <a:pt x="29622" y="0"/>
                  </a:moveTo>
                  <a:lnTo>
                    <a:pt x="0" y="3078"/>
                  </a:lnTo>
                  <a:lnTo>
                    <a:pt x="7304" y="21545"/>
                  </a:lnTo>
                  <a:lnTo>
                    <a:pt x="296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1867425" y="3359600"/>
              <a:ext cx="921550" cy="537600"/>
            </a:xfrm>
            <a:custGeom>
              <a:avLst/>
              <a:gdLst/>
              <a:ahLst/>
              <a:cxnLst/>
              <a:rect l="l" t="t" r="r" b="b"/>
              <a:pathLst>
                <a:path w="36862" h="21504" extrusionOk="0">
                  <a:moveTo>
                    <a:pt x="22245" y="469"/>
                  </a:moveTo>
                  <a:lnTo>
                    <a:pt x="36226" y="17028"/>
                  </a:lnTo>
                  <a:lnTo>
                    <a:pt x="908" y="21065"/>
                  </a:lnTo>
                  <a:lnTo>
                    <a:pt x="22245" y="469"/>
                  </a:lnTo>
                  <a:close/>
                  <a:moveTo>
                    <a:pt x="22266" y="0"/>
                  </a:moveTo>
                  <a:lnTo>
                    <a:pt x="0" y="21503"/>
                  </a:lnTo>
                  <a:lnTo>
                    <a:pt x="36560" y="17309"/>
                  </a:lnTo>
                  <a:lnTo>
                    <a:pt x="36862" y="17278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2768600" y="3508800"/>
              <a:ext cx="1103900" cy="566575"/>
            </a:xfrm>
            <a:custGeom>
              <a:avLst/>
              <a:gdLst/>
              <a:ahLst/>
              <a:cxnLst/>
              <a:rect l="l" t="t" r="r" b="b"/>
              <a:pathLst>
                <a:path w="44156" h="22663" extrusionOk="0">
                  <a:moveTo>
                    <a:pt x="43311" y="553"/>
                  </a:moveTo>
                  <a:lnTo>
                    <a:pt x="26012" y="22266"/>
                  </a:lnTo>
                  <a:lnTo>
                    <a:pt x="993" y="11227"/>
                  </a:lnTo>
                  <a:lnTo>
                    <a:pt x="43311" y="553"/>
                  </a:lnTo>
                  <a:close/>
                  <a:moveTo>
                    <a:pt x="44156" y="0"/>
                  </a:moveTo>
                  <a:lnTo>
                    <a:pt x="1" y="11143"/>
                  </a:lnTo>
                  <a:lnTo>
                    <a:pt x="26106" y="22662"/>
                  </a:lnTo>
                  <a:lnTo>
                    <a:pt x="4415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1864025" y="3783450"/>
              <a:ext cx="923400" cy="449975"/>
            </a:xfrm>
            <a:custGeom>
              <a:avLst/>
              <a:gdLst/>
              <a:ahLst/>
              <a:cxnLst/>
              <a:rect l="l" t="t" r="r" b="b"/>
              <a:pathLst>
                <a:path w="36936" h="17999" extrusionOk="0">
                  <a:moveTo>
                    <a:pt x="36424" y="387"/>
                  </a:moveTo>
                  <a:lnTo>
                    <a:pt x="29079" y="17571"/>
                  </a:lnTo>
                  <a:lnTo>
                    <a:pt x="1169" y="4424"/>
                  </a:lnTo>
                  <a:lnTo>
                    <a:pt x="36424" y="387"/>
                  </a:lnTo>
                  <a:close/>
                  <a:moveTo>
                    <a:pt x="36935" y="0"/>
                  </a:moveTo>
                  <a:lnTo>
                    <a:pt x="0" y="4236"/>
                  </a:lnTo>
                  <a:lnTo>
                    <a:pt x="29246" y="17999"/>
                  </a:lnTo>
                  <a:lnTo>
                    <a:pt x="3693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2586300" y="3782925"/>
              <a:ext cx="847475" cy="450500"/>
            </a:xfrm>
            <a:custGeom>
              <a:avLst/>
              <a:gdLst/>
              <a:ahLst/>
              <a:cxnLst/>
              <a:rect l="l" t="t" r="r" b="b"/>
              <a:pathLst>
                <a:path w="33899" h="18020" extrusionOk="0">
                  <a:moveTo>
                    <a:pt x="7877" y="429"/>
                  </a:moveTo>
                  <a:lnTo>
                    <a:pt x="32813" y="11436"/>
                  </a:lnTo>
                  <a:lnTo>
                    <a:pt x="543" y="17592"/>
                  </a:lnTo>
                  <a:lnTo>
                    <a:pt x="7877" y="429"/>
                  </a:lnTo>
                  <a:close/>
                  <a:moveTo>
                    <a:pt x="7700" y="1"/>
                  </a:moveTo>
                  <a:lnTo>
                    <a:pt x="0" y="18020"/>
                  </a:lnTo>
                  <a:lnTo>
                    <a:pt x="33899" y="11551"/>
                  </a:lnTo>
                  <a:lnTo>
                    <a:pt x="7856" y="63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4528750" y="2595575"/>
              <a:ext cx="871500" cy="435900"/>
            </a:xfrm>
            <a:custGeom>
              <a:avLst/>
              <a:gdLst/>
              <a:ahLst/>
              <a:cxnLst/>
              <a:rect l="l" t="t" r="r" b="b"/>
              <a:pathLst>
                <a:path w="34860" h="17436" extrusionOk="0">
                  <a:moveTo>
                    <a:pt x="784" y="679"/>
                  </a:moveTo>
                  <a:lnTo>
                    <a:pt x="33597" y="14170"/>
                  </a:lnTo>
                  <a:lnTo>
                    <a:pt x="10633" y="17081"/>
                  </a:lnTo>
                  <a:lnTo>
                    <a:pt x="784" y="679"/>
                  </a:lnTo>
                  <a:close/>
                  <a:moveTo>
                    <a:pt x="1" y="1"/>
                  </a:moveTo>
                  <a:lnTo>
                    <a:pt x="10403" y="17341"/>
                  </a:lnTo>
                  <a:lnTo>
                    <a:pt x="10455" y="17436"/>
                  </a:lnTo>
                  <a:lnTo>
                    <a:pt x="34860" y="14337"/>
                  </a:lnTo>
                  <a:lnTo>
                    <a:pt x="460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3847975" y="2596900"/>
              <a:ext cx="950000" cy="930700"/>
            </a:xfrm>
            <a:custGeom>
              <a:avLst/>
              <a:gdLst/>
              <a:ahLst/>
              <a:cxnLst/>
              <a:rect l="l" t="t" r="r" b="b"/>
              <a:pathLst>
                <a:path w="38000" h="37228" extrusionOk="0">
                  <a:moveTo>
                    <a:pt x="27607" y="574"/>
                  </a:moveTo>
                  <a:lnTo>
                    <a:pt x="37551" y="17142"/>
                  </a:lnTo>
                  <a:lnTo>
                    <a:pt x="1106" y="36278"/>
                  </a:lnTo>
                  <a:lnTo>
                    <a:pt x="27607" y="574"/>
                  </a:lnTo>
                  <a:close/>
                  <a:moveTo>
                    <a:pt x="27639" y="0"/>
                  </a:moveTo>
                  <a:lnTo>
                    <a:pt x="428" y="36653"/>
                  </a:lnTo>
                  <a:lnTo>
                    <a:pt x="0" y="37227"/>
                  </a:lnTo>
                  <a:lnTo>
                    <a:pt x="37999" y="17268"/>
                  </a:lnTo>
                  <a:lnTo>
                    <a:pt x="27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3412625" y="3505675"/>
              <a:ext cx="533950" cy="663325"/>
            </a:xfrm>
            <a:custGeom>
              <a:avLst/>
              <a:gdLst/>
              <a:ahLst/>
              <a:cxnLst/>
              <a:rect l="l" t="t" r="r" b="b"/>
              <a:pathLst>
                <a:path w="21358" h="26533" extrusionOk="0">
                  <a:moveTo>
                    <a:pt x="17852" y="803"/>
                  </a:moveTo>
                  <a:lnTo>
                    <a:pt x="20982" y="26136"/>
                  </a:lnTo>
                  <a:lnTo>
                    <a:pt x="595" y="22474"/>
                  </a:lnTo>
                  <a:lnTo>
                    <a:pt x="17852" y="803"/>
                  </a:lnTo>
                  <a:close/>
                  <a:moveTo>
                    <a:pt x="18082" y="0"/>
                  </a:moveTo>
                  <a:lnTo>
                    <a:pt x="1" y="22693"/>
                  </a:lnTo>
                  <a:lnTo>
                    <a:pt x="21139" y="26491"/>
                  </a:lnTo>
                  <a:lnTo>
                    <a:pt x="21358" y="26532"/>
                  </a:lnTo>
                  <a:lnTo>
                    <a:pt x="18134" y="386"/>
                  </a:lnTo>
                  <a:lnTo>
                    <a:pt x="1808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3414725" y="4065150"/>
              <a:ext cx="537075" cy="410875"/>
            </a:xfrm>
            <a:custGeom>
              <a:avLst/>
              <a:gdLst/>
              <a:ahLst/>
              <a:cxnLst/>
              <a:rect l="l" t="t" r="r" b="b"/>
              <a:pathLst>
                <a:path w="21483" h="16435" extrusionOk="0">
                  <a:moveTo>
                    <a:pt x="439" y="408"/>
                  </a:moveTo>
                  <a:lnTo>
                    <a:pt x="20680" y="4049"/>
                  </a:lnTo>
                  <a:lnTo>
                    <a:pt x="4267" y="15892"/>
                  </a:lnTo>
                  <a:lnTo>
                    <a:pt x="439" y="408"/>
                  </a:lnTo>
                  <a:close/>
                  <a:moveTo>
                    <a:pt x="0" y="1"/>
                  </a:moveTo>
                  <a:lnTo>
                    <a:pt x="4069" y="16434"/>
                  </a:lnTo>
                  <a:lnTo>
                    <a:pt x="21483" y="3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3508875" y="4157250"/>
              <a:ext cx="539950" cy="421025"/>
            </a:xfrm>
            <a:custGeom>
              <a:avLst/>
              <a:gdLst/>
              <a:ahLst/>
              <a:cxnLst/>
              <a:rect l="l" t="t" r="r" b="b"/>
              <a:pathLst>
                <a:path w="21598" h="16841" extrusionOk="0">
                  <a:moveTo>
                    <a:pt x="17216" y="543"/>
                  </a:moveTo>
                  <a:lnTo>
                    <a:pt x="21160" y="16423"/>
                  </a:lnTo>
                  <a:lnTo>
                    <a:pt x="793" y="12395"/>
                  </a:lnTo>
                  <a:lnTo>
                    <a:pt x="17216" y="543"/>
                  </a:lnTo>
                  <a:close/>
                  <a:moveTo>
                    <a:pt x="17414" y="0"/>
                  </a:moveTo>
                  <a:lnTo>
                    <a:pt x="0" y="12562"/>
                  </a:lnTo>
                  <a:lnTo>
                    <a:pt x="21598" y="16840"/>
                  </a:lnTo>
                  <a:lnTo>
                    <a:pt x="1741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3855550" y="3498350"/>
              <a:ext cx="311450" cy="673250"/>
            </a:xfrm>
            <a:custGeom>
              <a:avLst/>
              <a:gdLst/>
              <a:ahLst/>
              <a:cxnLst/>
              <a:rect l="l" t="t" r="r" b="b"/>
              <a:pathLst>
                <a:path w="12458" h="26930" extrusionOk="0">
                  <a:moveTo>
                    <a:pt x="501" y="1388"/>
                  </a:moveTo>
                  <a:lnTo>
                    <a:pt x="12030" y="19512"/>
                  </a:lnTo>
                  <a:lnTo>
                    <a:pt x="3578" y="26314"/>
                  </a:lnTo>
                  <a:lnTo>
                    <a:pt x="501" y="1388"/>
                  </a:lnTo>
                  <a:close/>
                  <a:moveTo>
                    <a:pt x="0" y="1"/>
                  </a:moveTo>
                  <a:lnTo>
                    <a:pt x="3328" y="26930"/>
                  </a:lnTo>
                  <a:lnTo>
                    <a:pt x="12458" y="19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3937175" y="3976750"/>
              <a:ext cx="230875" cy="614800"/>
            </a:xfrm>
            <a:custGeom>
              <a:avLst/>
              <a:gdLst/>
              <a:ahLst/>
              <a:cxnLst/>
              <a:rect l="l" t="t" r="r" b="b"/>
              <a:pathLst>
                <a:path w="9235" h="24592" extrusionOk="0">
                  <a:moveTo>
                    <a:pt x="8734" y="814"/>
                  </a:moveTo>
                  <a:lnTo>
                    <a:pt x="4226" y="23110"/>
                  </a:lnTo>
                  <a:lnTo>
                    <a:pt x="366" y="7554"/>
                  </a:lnTo>
                  <a:lnTo>
                    <a:pt x="8734" y="814"/>
                  </a:lnTo>
                  <a:close/>
                  <a:moveTo>
                    <a:pt x="9234" y="0"/>
                  </a:moveTo>
                  <a:lnTo>
                    <a:pt x="0" y="7429"/>
                  </a:lnTo>
                  <a:lnTo>
                    <a:pt x="4257" y="24592"/>
                  </a:lnTo>
                  <a:lnTo>
                    <a:pt x="923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514875" y="4464250"/>
              <a:ext cx="538125" cy="499775"/>
            </a:xfrm>
            <a:custGeom>
              <a:avLst/>
              <a:gdLst/>
              <a:ahLst/>
              <a:cxnLst/>
              <a:rect l="l" t="t" r="r" b="b"/>
              <a:pathLst>
                <a:path w="21525" h="19991" extrusionOk="0">
                  <a:moveTo>
                    <a:pt x="324" y="397"/>
                  </a:moveTo>
                  <a:lnTo>
                    <a:pt x="20743" y="4435"/>
                  </a:lnTo>
                  <a:lnTo>
                    <a:pt x="324" y="19355"/>
                  </a:lnTo>
                  <a:lnTo>
                    <a:pt x="324" y="397"/>
                  </a:lnTo>
                  <a:close/>
                  <a:moveTo>
                    <a:pt x="1" y="0"/>
                  </a:moveTo>
                  <a:lnTo>
                    <a:pt x="1" y="19991"/>
                  </a:lnTo>
                  <a:lnTo>
                    <a:pt x="21525" y="4268"/>
                  </a:lnTo>
                  <a:lnTo>
                    <a:pt x="189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972400" y="1879850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4899675" y="216025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175275" y="19635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347950" y="6909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0" y="1"/>
                    <a:pt x="0" y="3882"/>
                    <a:pt x="2504" y="3882"/>
                  </a:cubicBezTo>
                  <a:cubicBezTo>
                    <a:pt x="499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3542000" y="2381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2452750" y="44287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2226325" y="6155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5321450" y="29125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4998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4717350" y="2998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4102825" y="39261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7" y="3881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3347950" y="4033850"/>
              <a:ext cx="125225" cy="97325"/>
            </a:xfrm>
            <a:custGeom>
              <a:avLst/>
              <a:gdLst/>
              <a:ahLst/>
              <a:cxnLst/>
              <a:rect l="l" t="t" r="r" b="b"/>
              <a:pathLst>
                <a:path w="5009" h="3893" extrusionOk="0">
                  <a:moveTo>
                    <a:pt x="2504" y="1"/>
                  </a:moveTo>
                  <a:cubicBezTo>
                    <a:pt x="0" y="1"/>
                    <a:pt x="0" y="3893"/>
                    <a:pt x="2504" y="3893"/>
                  </a:cubicBezTo>
                  <a:cubicBezTo>
                    <a:pt x="4998" y="3893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2528375" y="4184900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6453750" y="20066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5892950" y="12624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5224425" y="1014375"/>
              <a:ext cx="124950" cy="97325"/>
            </a:xfrm>
            <a:custGeom>
              <a:avLst/>
              <a:gdLst/>
              <a:ahLst/>
              <a:cxnLst/>
              <a:rect l="l" t="t" r="r" b="b"/>
              <a:pathLst>
                <a:path w="4998" h="3893" extrusionOk="0">
                  <a:moveTo>
                    <a:pt x="2494" y="0"/>
                  </a:moveTo>
                  <a:cubicBezTo>
                    <a:pt x="0" y="0"/>
                    <a:pt x="0" y="3893"/>
                    <a:pt x="2494" y="3893"/>
                  </a:cubicBezTo>
                  <a:cubicBezTo>
                    <a:pt x="4998" y="3893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2053900" y="2146700"/>
              <a:ext cx="124975" cy="97300"/>
            </a:xfrm>
            <a:custGeom>
              <a:avLst/>
              <a:gdLst/>
              <a:ahLst/>
              <a:cxnLst/>
              <a:rect l="l" t="t" r="r" b="b"/>
              <a:pathLst>
                <a:path w="4999" h="3892" extrusionOk="0">
                  <a:moveTo>
                    <a:pt x="2505" y="0"/>
                  </a:moveTo>
                  <a:cubicBezTo>
                    <a:pt x="1" y="0"/>
                    <a:pt x="1" y="3891"/>
                    <a:pt x="2505" y="3891"/>
                  </a:cubicBezTo>
                  <a:cubicBezTo>
                    <a:pt x="4999" y="3891"/>
                    <a:pt x="499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1396075" y="207130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5009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1040275" y="1898900"/>
              <a:ext cx="125000" cy="97050"/>
            </a:xfrm>
            <a:custGeom>
              <a:avLst/>
              <a:gdLst/>
              <a:ahLst/>
              <a:cxnLst/>
              <a:rect l="l" t="t" r="r" b="b"/>
              <a:pathLst>
                <a:path w="5000" h="3882" extrusionOk="0">
                  <a:moveTo>
                    <a:pt x="2495" y="0"/>
                  </a:moveTo>
                  <a:cubicBezTo>
                    <a:pt x="1" y="0"/>
                    <a:pt x="1" y="3881"/>
                    <a:pt x="2495" y="3881"/>
                  </a:cubicBezTo>
                  <a:cubicBezTo>
                    <a:pt x="4999" y="3881"/>
                    <a:pt x="4999" y="0"/>
                    <a:pt x="249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1299050" y="32466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1816550" y="38507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3455650" y="4443650"/>
              <a:ext cx="125250" cy="97300"/>
            </a:xfrm>
            <a:custGeom>
              <a:avLst/>
              <a:gdLst/>
              <a:ahLst/>
              <a:cxnLst/>
              <a:rect l="l" t="t" r="r" b="b"/>
              <a:pathLst>
                <a:path w="5010" h="3892" extrusionOk="0">
                  <a:moveTo>
                    <a:pt x="2505" y="0"/>
                  </a:moveTo>
                  <a:cubicBezTo>
                    <a:pt x="12" y="0"/>
                    <a:pt x="1" y="3892"/>
                    <a:pt x="2505" y="3892"/>
                  </a:cubicBezTo>
                  <a:cubicBezTo>
                    <a:pt x="5009" y="3892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3434275" y="49074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0" y="0"/>
                    <a:pt x="0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3973450" y="4529975"/>
              <a:ext cx="124950" cy="97050"/>
            </a:xfrm>
            <a:custGeom>
              <a:avLst/>
              <a:gdLst/>
              <a:ahLst/>
              <a:cxnLst/>
              <a:rect l="l" t="t" r="r" b="b"/>
              <a:pathLst>
                <a:path w="4998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7" y="3882"/>
                    <a:pt x="4997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4393900" y="432175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5461525" y="7989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2582375" y="11547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1"/>
                  </a:moveTo>
                  <a:cubicBezTo>
                    <a:pt x="0" y="1"/>
                    <a:pt x="0" y="3882"/>
                    <a:pt x="2494" y="3882"/>
                  </a:cubicBezTo>
                  <a:cubicBezTo>
                    <a:pt x="4998" y="3882"/>
                    <a:pt x="4998" y="1"/>
                    <a:pt x="249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1676475" y="11116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1827500" y="15751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1114625" y="2861125"/>
              <a:ext cx="62650" cy="48525"/>
            </a:xfrm>
            <a:custGeom>
              <a:avLst/>
              <a:gdLst/>
              <a:ahLst/>
              <a:cxnLst/>
              <a:rect l="l" t="t" r="r" b="b"/>
              <a:pathLst>
                <a:path w="2506" h="1941" extrusionOk="0">
                  <a:moveTo>
                    <a:pt x="1253" y="0"/>
                  </a:moveTo>
                  <a:cubicBezTo>
                    <a:pt x="1" y="0"/>
                    <a:pt x="1" y="1941"/>
                    <a:pt x="1253" y="1941"/>
                  </a:cubicBezTo>
                  <a:cubicBezTo>
                    <a:pt x="2494" y="194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1082300" y="2365275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1750825" y="275340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2387000" y="3335600"/>
              <a:ext cx="62650" cy="48800"/>
            </a:xfrm>
            <a:custGeom>
              <a:avLst/>
              <a:gdLst/>
              <a:ahLst/>
              <a:cxnLst/>
              <a:rect l="l" t="t" r="r" b="b"/>
              <a:pathLst>
                <a:path w="2506" h="1952" extrusionOk="0">
                  <a:moveTo>
                    <a:pt x="1253" y="0"/>
                  </a:moveTo>
                  <a:cubicBezTo>
                    <a:pt x="11" y="0"/>
                    <a:pt x="1" y="1951"/>
                    <a:pt x="1253" y="1951"/>
                  </a:cubicBezTo>
                  <a:cubicBezTo>
                    <a:pt x="2505" y="195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3325250" y="2570025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504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2606125" y="2589325"/>
              <a:ext cx="224350" cy="424425"/>
            </a:xfrm>
            <a:custGeom>
              <a:avLst/>
              <a:gdLst/>
              <a:ahLst/>
              <a:cxnLst/>
              <a:rect l="l" t="t" r="r" b="b"/>
              <a:pathLst>
                <a:path w="8974" h="16977" extrusionOk="0">
                  <a:moveTo>
                    <a:pt x="8795" y="0"/>
                  </a:moveTo>
                  <a:lnTo>
                    <a:pt x="0" y="16976"/>
                  </a:lnTo>
                  <a:lnTo>
                    <a:pt x="897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2426150" y="2589325"/>
              <a:ext cx="399875" cy="751250"/>
            </a:xfrm>
            <a:custGeom>
              <a:avLst/>
              <a:gdLst/>
              <a:ahLst/>
              <a:cxnLst/>
              <a:rect l="l" t="t" r="r" b="b"/>
              <a:pathLst>
                <a:path w="15995" h="30050" extrusionOk="0">
                  <a:moveTo>
                    <a:pt x="15806" y="0"/>
                  </a:moveTo>
                  <a:lnTo>
                    <a:pt x="0" y="29903"/>
                  </a:lnTo>
                  <a:cubicBezTo>
                    <a:pt x="104" y="29935"/>
                    <a:pt x="198" y="29987"/>
                    <a:pt x="281" y="30049"/>
                  </a:cubicBezTo>
                  <a:lnTo>
                    <a:pt x="7199" y="16976"/>
                  </a:lnTo>
                  <a:lnTo>
                    <a:pt x="159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2821300" y="2583325"/>
              <a:ext cx="10200" cy="6025"/>
            </a:xfrm>
            <a:custGeom>
              <a:avLst/>
              <a:gdLst/>
              <a:ahLst/>
              <a:cxnLst/>
              <a:rect l="l" t="t" r="r" b="b"/>
              <a:pathLst>
                <a:path w="408" h="241" extrusionOk="0">
                  <a:moveTo>
                    <a:pt x="126" y="1"/>
                  </a:moveTo>
                  <a:lnTo>
                    <a:pt x="0" y="240"/>
                  </a:lnTo>
                  <a:lnTo>
                    <a:pt x="366" y="240"/>
                  </a:lnTo>
                  <a:lnTo>
                    <a:pt x="408" y="15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2414650" y="3336900"/>
              <a:ext cx="18550" cy="25050"/>
            </a:xfrm>
            <a:custGeom>
              <a:avLst/>
              <a:gdLst/>
              <a:ahLst/>
              <a:cxnLst/>
              <a:rect l="l" t="t" r="r" b="b"/>
              <a:pathLst>
                <a:path w="742" h="1002" extrusionOk="0">
                  <a:moveTo>
                    <a:pt x="460" y="0"/>
                  </a:moveTo>
                  <a:lnTo>
                    <a:pt x="1" y="846"/>
                  </a:lnTo>
                  <a:lnTo>
                    <a:pt x="293" y="1002"/>
                  </a:lnTo>
                  <a:lnTo>
                    <a:pt x="741" y="146"/>
                  </a:lnTo>
                  <a:cubicBezTo>
                    <a:pt x="658" y="84"/>
                    <a:pt x="564" y="32"/>
                    <a:pt x="460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4229575" y="9335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792675" y="34733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2716975" y="37482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2749300" y="25431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2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1374425" y="14755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016400" y="4079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5774275" y="29070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0" y="1"/>
                    <a:pt x="0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6186650" y="2607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267775" y="15564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1" y="0"/>
                    <a:pt x="1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881625" y="41363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9" y="3882"/>
                    <a:pt x="5009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1633175" y="33924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2021575" y="8607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1801425" y="5462725"/>
              <a:ext cx="5225" cy="1600"/>
            </a:xfrm>
            <a:custGeom>
              <a:avLst/>
              <a:gdLst/>
              <a:ahLst/>
              <a:cxnLst/>
              <a:rect l="l" t="t" r="r" b="b"/>
              <a:pathLst>
                <a:path w="209" h="64" extrusionOk="0">
                  <a:moveTo>
                    <a:pt x="105" y="1"/>
                  </a:moveTo>
                  <a:lnTo>
                    <a:pt x="157" y="22"/>
                  </a:lnTo>
                  <a:lnTo>
                    <a:pt x="209" y="1"/>
                  </a:lnTo>
                  <a:close/>
                  <a:moveTo>
                    <a:pt x="0" y="1"/>
                  </a:moveTo>
                  <a:lnTo>
                    <a:pt x="21" y="64"/>
                  </a:lnTo>
                  <a:lnTo>
                    <a:pt x="84" y="64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1803500" y="5462725"/>
              <a:ext cx="1875" cy="1600"/>
            </a:xfrm>
            <a:custGeom>
              <a:avLst/>
              <a:gdLst/>
              <a:ahLst/>
              <a:cxnLst/>
              <a:rect l="l" t="t" r="r" b="b"/>
              <a:pathLst>
                <a:path w="75" h="64" extrusionOk="0">
                  <a:moveTo>
                    <a:pt x="22" y="1"/>
                  </a:moveTo>
                  <a:lnTo>
                    <a:pt x="1" y="64"/>
                  </a:lnTo>
                  <a:lnTo>
                    <a:pt x="74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1800375" y="5464050"/>
              <a:ext cx="2100" cy="3925"/>
            </a:xfrm>
            <a:custGeom>
              <a:avLst/>
              <a:gdLst/>
              <a:ahLst/>
              <a:cxnLst/>
              <a:rect l="l" t="t" r="r" b="b"/>
              <a:pathLst>
                <a:path w="84" h="157" extrusionOk="0">
                  <a:moveTo>
                    <a:pt x="0" y="1"/>
                  </a:moveTo>
                  <a:lnTo>
                    <a:pt x="0" y="157"/>
                  </a:lnTo>
                  <a:lnTo>
                    <a:pt x="84" y="63"/>
                  </a:lnTo>
                  <a:lnTo>
                    <a:pt x="63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1801950" y="5464300"/>
              <a:ext cx="1575" cy="1350"/>
            </a:xfrm>
            <a:custGeom>
              <a:avLst/>
              <a:gdLst/>
              <a:ahLst/>
              <a:cxnLst/>
              <a:rect l="l" t="t" r="r" b="b"/>
              <a:pathLst>
                <a:path w="63" h="54" extrusionOk="0">
                  <a:moveTo>
                    <a:pt x="0" y="1"/>
                  </a:moveTo>
                  <a:lnTo>
                    <a:pt x="21" y="5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1803500" y="5464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1807150" y="5464825"/>
              <a:ext cx="4475" cy="1075"/>
            </a:xfrm>
            <a:custGeom>
              <a:avLst/>
              <a:gdLst/>
              <a:ahLst/>
              <a:cxnLst/>
              <a:rect l="l" t="t" r="r" b="b"/>
              <a:pathLst>
                <a:path w="179" h="43" extrusionOk="0">
                  <a:moveTo>
                    <a:pt x="84" y="0"/>
                  </a:moveTo>
                  <a:lnTo>
                    <a:pt x="1" y="42"/>
                  </a:lnTo>
                  <a:lnTo>
                    <a:pt x="179" y="4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1806375" y="5465875"/>
              <a:ext cx="800" cy="275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1" y="0"/>
                  </a:moveTo>
                  <a:lnTo>
                    <a:pt x="1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1805350" y="5462725"/>
              <a:ext cx="8100" cy="2125"/>
            </a:xfrm>
            <a:custGeom>
              <a:avLst/>
              <a:gdLst/>
              <a:ahLst/>
              <a:cxnLst/>
              <a:rect l="l" t="t" r="r" b="b"/>
              <a:pathLst>
                <a:path w="324" h="85" extrusionOk="0">
                  <a:moveTo>
                    <a:pt x="52" y="1"/>
                  </a:moveTo>
                  <a:lnTo>
                    <a:pt x="0" y="22"/>
                  </a:lnTo>
                  <a:lnTo>
                    <a:pt x="156" y="84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1803500" y="5463250"/>
              <a:ext cx="5775" cy="2650"/>
            </a:xfrm>
            <a:custGeom>
              <a:avLst/>
              <a:gdLst/>
              <a:ahLst/>
              <a:cxnLst/>
              <a:rect l="l" t="t" r="r" b="b"/>
              <a:pathLst>
                <a:path w="231" h="106" extrusionOk="0">
                  <a:moveTo>
                    <a:pt x="74" y="1"/>
                  </a:moveTo>
                  <a:lnTo>
                    <a:pt x="1" y="43"/>
                  </a:lnTo>
                  <a:lnTo>
                    <a:pt x="126" y="43"/>
                  </a:lnTo>
                  <a:lnTo>
                    <a:pt x="116" y="105"/>
                  </a:lnTo>
                  <a:lnTo>
                    <a:pt x="147" y="105"/>
                  </a:lnTo>
                  <a:lnTo>
                    <a:pt x="230" y="6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1806100" y="5466900"/>
              <a:ext cx="300" cy="1075"/>
            </a:xfrm>
            <a:custGeom>
              <a:avLst/>
              <a:gdLst/>
              <a:ahLst/>
              <a:cxnLst/>
              <a:rect l="l" t="t" r="r" b="b"/>
              <a:pathLst>
                <a:path w="12" h="43" extrusionOk="0">
                  <a:moveTo>
                    <a:pt x="1" y="1"/>
                  </a:moveTo>
                  <a:lnTo>
                    <a:pt x="12" y="4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1805850" y="5466125"/>
              <a:ext cx="550" cy="800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1"/>
                  </a:moveTo>
                  <a:lnTo>
                    <a:pt x="1" y="11"/>
                  </a:lnTo>
                  <a:lnTo>
                    <a:pt x="11" y="32"/>
                  </a:lnTo>
                  <a:lnTo>
                    <a:pt x="22" y="3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1803500" y="5466650"/>
              <a:ext cx="2900" cy="9425"/>
            </a:xfrm>
            <a:custGeom>
              <a:avLst/>
              <a:gdLst/>
              <a:ahLst/>
              <a:cxnLst/>
              <a:rect l="l" t="t" r="r" b="b"/>
              <a:pathLst>
                <a:path w="116" h="377" extrusionOk="0">
                  <a:moveTo>
                    <a:pt x="74" y="1"/>
                  </a:moveTo>
                  <a:lnTo>
                    <a:pt x="1" y="84"/>
                  </a:lnTo>
                  <a:lnTo>
                    <a:pt x="105" y="376"/>
                  </a:lnTo>
                  <a:lnTo>
                    <a:pt x="116" y="53"/>
                  </a:lnTo>
                  <a:lnTo>
                    <a:pt x="105" y="1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1805600" y="5466375"/>
              <a:ext cx="525" cy="550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1"/>
                  </a:moveTo>
                  <a:lnTo>
                    <a:pt x="0" y="1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1800125" y="5465625"/>
              <a:ext cx="3400" cy="7050"/>
            </a:xfrm>
            <a:custGeom>
              <a:avLst/>
              <a:gdLst/>
              <a:ahLst/>
              <a:cxnLst/>
              <a:rect l="l" t="t" r="r" b="b"/>
              <a:pathLst>
                <a:path w="136" h="282" extrusionOk="0">
                  <a:moveTo>
                    <a:pt x="94" y="0"/>
                  </a:moveTo>
                  <a:lnTo>
                    <a:pt x="10" y="94"/>
                  </a:lnTo>
                  <a:lnTo>
                    <a:pt x="0" y="281"/>
                  </a:lnTo>
                  <a:lnTo>
                    <a:pt x="136" y="12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805600" y="5465875"/>
              <a:ext cx="800" cy="525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0" y="0"/>
                  </a:moveTo>
                  <a:lnTo>
                    <a:pt x="11" y="21"/>
                  </a:lnTo>
                  <a:lnTo>
                    <a:pt x="32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1802450" y="5464300"/>
              <a:ext cx="3175" cy="4475"/>
            </a:xfrm>
            <a:custGeom>
              <a:avLst/>
              <a:gdLst/>
              <a:ahLst/>
              <a:cxnLst/>
              <a:rect l="l" t="t" r="r" b="b"/>
              <a:pathLst>
                <a:path w="127" h="179" extrusionOk="0">
                  <a:moveTo>
                    <a:pt x="43" y="1"/>
                  </a:moveTo>
                  <a:lnTo>
                    <a:pt x="1" y="53"/>
                  </a:lnTo>
                  <a:lnTo>
                    <a:pt x="43" y="178"/>
                  </a:lnTo>
                  <a:lnTo>
                    <a:pt x="116" y="95"/>
                  </a:lnTo>
                  <a:lnTo>
                    <a:pt x="126" y="95"/>
                  </a:lnTo>
                  <a:lnTo>
                    <a:pt x="22" y="5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1802975" y="5464300"/>
              <a:ext cx="3675" cy="2375"/>
            </a:xfrm>
            <a:custGeom>
              <a:avLst/>
              <a:gdLst/>
              <a:ahLst/>
              <a:cxnLst/>
              <a:rect l="l" t="t" r="r" b="b"/>
              <a:pathLst>
                <a:path w="147" h="95" extrusionOk="0">
                  <a:moveTo>
                    <a:pt x="22" y="1"/>
                  </a:moveTo>
                  <a:lnTo>
                    <a:pt x="1" y="53"/>
                  </a:lnTo>
                  <a:lnTo>
                    <a:pt x="105" y="95"/>
                  </a:lnTo>
                  <a:lnTo>
                    <a:pt x="116" y="84"/>
                  </a:lnTo>
                  <a:lnTo>
                    <a:pt x="105" y="63"/>
                  </a:lnTo>
                  <a:lnTo>
                    <a:pt x="137" y="63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2"/>
          <p:cNvSpPr txBox="1">
            <a:spLocks noGrp="1"/>
          </p:cNvSpPr>
          <p:nvPr>
            <p:ph type="subTitle" idx="4294967295"/>
          </p:nvPr>
        </p:nvSpPr>
        <p:spPr>
          <a:xfrm>
            <a:off x="707351" y="2337500"/>
            <a:ext cx="2361874" cy="701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Analizando las características de las películas valoradas</a:t>
            </a:r>
            <a:endParaRPr sz="1400" dirty="0"/>
          </a:p>
        </p:txBody>
      </p:sp>
      <p:sp>
        <p:nvSpPr>
          <p:cNvPr id="634" name="Google Shape;634;p32"/>
          <p:cNvSpPr txBox="1">
            <a:spLocks noGrp="1"/>
          </p:cNvSpPr>
          <p:nvPr>
            <p:ph type="subTitle" idx="4294967295"/>
          </p:nvPr>
        </p:nvSpPr>
        <p:spPr>
          <a:xfrm>
            <a:off x="6074974" y="1697138"/>
            <a:ext cx="2208600" cy="701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Analizando las valoraciones de usuarios parecidos</a:t>
            </a:r>
            <a:endParaRPr sz="1400" dirty="0"/>
          </a:p>
        </p:txBody>
      </p:sp>
      <p:sp>
        <p:nvSpPr>
          <p:cNvPr id="635" name="Google Shape;635;p32"/>
          <p:cNvSpPr txBox="1">
            <a:spLocks noGrp="1"/>
          </p:cNvSpPr>
          <p:nvPr>
            <p:ph type="subTitle" idx="4294967295"/>
          </p:nvPr>
        </p:nvSpPr>
        <p:spPr>
          <a:xfrm>
            <a:off x="6074974" y="3294263"/>
            <a:ext cx="2208600" cy="701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Unión ponderada de los dos algoritmos anteriores</a:t>
            </a:r>
            <a:endParaRPr sz="1400" dirty="0"/>
          </a:p>
        </p:txBody>
      </p:sp>
      <p:cxnSp>
        <p:nvCxnSpPr>
          <p:cNvPr id="636" name="Google Shape;636;p32"/>
          <p:cNvCxnSpPr>
            <a:stCxn id="634" idx="1"/>
          </p:cNvCxnSpPr>
          <p:nvPr/>
        </p:nvCxnSpPr>
        <p:spPr>
          <a:xfrm flipH="1">
            <a:off x="5172574" y="2047838"/>
            <a:ext cx="902400" cy="194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37" name="Google Shape;637;p32"/>
          <p:cNvCxnSpPr>
            <a:stCxn id="635" idx="1"/>
          </p:cNvCxnSpPr>
          <p:nvPr/>
        </p:nvCxnSpPr>
        <p:spPr>
          <a:xfrm rot="10800000">
            <a:off x="4590274" y="3202463"/>
            <a:ext cx="1484700" cy="44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38" name="Google Shape;638;p32"/>
          <p:cNvCxnSpPr>
            <a:cxnSpLocks/>
            <a:stCxn id="633" idx="3"/>
          </p:cNvCxnSpPr>
          <p:nvPr/>
        </p:nvCxnSpPr>
        <p:spPr>
          <a:xfrm>
            <a:off x="3069225" y="2688200"/>
            <a:ext cx="841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39" name="Google Shape;639;p32"/>
          <p:cNvSpPr txBox="1">
            <a:spLocks noGrp="1"/>
          </p:cNvSpPr>
          <p:nvPr>
            <p:ph type="subTitle" idx="4294967295"/>
          </p:nvPr>
        </p:nvSpPr>
        <p:spPr>
          <a:xfrm>
            <a:off x="860625" y="1968536"/>
            <a:ext cx="2208600" cy="496500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ajdhani"/>
                <a:ea typeface="Rajdhani"/>
                <a:cs typeface="Rajdhani"/>
                <a:sym typeface="Rajdhani"/>
              </a:rPr>
              <a:t>CONTENT BASED</a:t>
            </a:r>
            <a:endParaRPr sz="16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40" name="Google Shape;640;p32"/>
          <p:cNvSpPr txBox="1">
            <a:spLocks noGrp="1"/>
          </p:cNvSpPr>
          <p:nvPr>
            <p:ph type="subTitle" idx="4294967295"/>
          </p:nvPr>
        </p:nvSpPr>
        <p:spPr>
          <a:xfrm>
            <a:off x="6074974" y="1328160"/>
            <a:ext cx="2421603" cy="496500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ajdhani"/>
                <a:ea typeface="Rajdhani"/>
                <a:cs typeface="Rajdhani"/>
                <a:sym typeface="Rajdhani"/>
              </a:rPr>
              <a:t>COLLABORATIVE FILTERING</a:t>
            </a:r>
            <a:endParaRPr sz="16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41" name="Google Shape;641;p32"/>
          <p:cNvSpPr txBox="1">
            <a:spLocks noGrp="1"/>
          </p:cNvSpPr>
          <p:nvPr>
            <p:ph type="subTitle" idx="4294967295"/>
          </p:nvPr>
        </p:nvSpPr>
        <p:spPr>
          <a:xfrm>
            <a:off x="6074975" y="2925285"/>
            <a:ext cx="2208600" cy="496500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ajdhani"/>
                <a:ea typeface="Rajdhani"/>
                <a:cs typeface="Rajdhani"/>
                <a:sym typeface="Rajdhani"/>
              </a:rPr>
              <a:t>HYBRID</a:t>
            </a:r>
            <a:endParaRPr sz="1600" b="1" dirty="0"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43"/>
          <p:cNvSpPr/>
          <p:nvPr/>
        </p:nvSpPr>
        <p:spPr>
          <a:xfrm>
            <a:off x="1565853" y="1426766"/>
            <a:ext cx="858600" cy="8586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43"/>
          <p:cNvSpPr/>
          <p:nvPr/>
        </p:nvSpPr>
        <p:spPr>
          <a:xfrm>
            <a:off x="6718367" y="1426766"/>
            <a:ext cx="858600" cy="8586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43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ANÁLISIS DE RESULTADOS</a:t>
            </a:r>
            <a:endParaRPr dirty="0"/>
          </a:p>
        </p:txBody>
      </p:sp>
      <p:sp>
        <p:nvSpPr>
          <p:cNvPr id="1724" name="Google Shape;1724;p43"/>
          <p:cNvSpPr txBox="1">
            <a:spLocks noGrp="1"/>
          </p:cNvSpPr>
          <p:nvPr>
            <p:ph type="subTitle" idx="1"/>
          </p:nvPr>
        </p:nvSpPr>
        <p:spPr>
          <a:xfrm flipH="1">
            <a:off x="5792117" y="2487763"/>
            <a:ext cx="27111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ajdhani"/>
                <a:ea typeface="Rajdhani"/>
                <a:cs typeface="Rajdhani"/>
                <a:sym typeface="Rajdhani"/>
              </a:rPr>
              <a:t>HYBRID</a:t>
            </a:r>
            <a:endParaRPr sz="24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25" name="Google Shape;1725;p43"/>
          <p:cNvSpPr txBox="1">
            <a:spLocks noGrp="1"/>
          </p:cNvSpPr>
          <p:nvPr>
            <p:ph type="subTitle" idx="3"/>
          </p:nvPr>
        </p:nvSpPr>
        <p:spPr>
          <a:xfrm flipH="1">
            <a:off x="559382" y="2492280"/>
            <a:ext cx="27111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ajdhani"/>
                <a:ea typeface="Rajdhani"/>
                <a:cs typeface="Rajdhani"/>
                <a:sym typeface="Rajdhani"/>
              </a:rPr>
              <a:t>CONTENT BASED</a:t>
            </a:r>
            <a:endParaRPr sz="24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" name="Google Shape;1719;p43">
            <a:extLst>
              <a:ext uri="{FF2B5EF4-FFF2-40B4-BE49-F238E27FC236}">
                <a16:creationId xmlns:a16="http://schemas.microsoft.com/office/drawing/2014/main" id="{4238C818-3F22-40B5-A045-CD385231B364}"/>
              </a:ext>
            </a:extLst>
          </p:cNvPr>
          <p:cNvSpPr/>
          <p:nvPr/>
        </p:nvSpPr>
        <p:spPr>
          <a:xfrm>
            <a:off x="4142700" y="1428724"/>
            <a:ext cx="858600" cy="8586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725;p43">
            <a:extLst>
              <a:ext uri="{FF2B5EF4-FFF2-40B4-BE49-F238E27FC236}">
                <a16:creationId xmlns:a16="http://schemas.microsoft.com/office/drawing/2014/main" id="{82AA0FF0-E798-44E0-816C-85A66BCD950B}"/>
              </a:ext>
            </a:extLst>
          </p:cNvPr>
          <p:cNvSpPr txBox="1">
            <a:spLocks/>
          </p:cNvSpPr>
          <p:nvPr/>
        </p:nvSpPr>
        <p:spPr>
          <a:xfrm flipH="1">
            <a:off x="3210956" y="2494238"/>
            <a:ext cx="27111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800" b="0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marL="0" indent="0"/>
            <a:r>
              <a:rPr lang="es-ES" sz="2400" b="1" dirty="0">
                <a:latin typeface="Rajdhani"/>
                <a:ea typeface="Rajdhani"/>
                <a:cs typeface="Rajdhani"/>
                <a:sym typeface="Rajdhani"/>
              </a:rPr>
              <a:t>COLLABORATIVE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7CD193-E96B-4F33-8758-931A7C96E0F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 flipH="1">
            <a:off x="707562" y="2953694"/>
            <a:ext cx="2508888" cy="1793999"/>
          </a:xfrm>
        </p:spPr>
        <p:txBody>
          <a:bodyPr/>
          <a:lstStyle/>
          <a:p>
            <a:pPr algn="l"/>
            <a:r>
              <a:rPr lang="es-ES" dirty="0"/>
              <a:t>Certero con perfiles simples</a:t>
            </a:r>
          </a:p>
          <a:p>
            <a:pPr algn="l"/>
            <a:r>
              <a:rPr lang="es-ES" dirty="0"/>
              <a:t>No le afecta la popularidad</a:t>
            </a:r>
          </a:p>
          <a:p>
            <a:endParaRPr lang="es-ES" dirty="0"/>
          </a:p>
          <a:p>
            <a:endParaRPr lang="es-ES" dirty="0"/>
          </a:p>
          <a:p>
            <a:pPr marL="144000" indent="0" algn="l"/>
            <a:r>
              <a:rPr lang="es-ES" dirty="0"/>
              <a:t>Incapaz de expandirse a géneros con los que no se ha interactuado</a:t>
            </a:r>
          </a:p>
        </p:txBody>
      </p:sp>
      <p:sp>
        <p:nvSpPr>
          <p:cNvPr id="28" name="Subtítulo 2">
            <a:extLst>
              <a:ext uri="{FF2B5EF4-FFF2-40B4-BE49-F238E27FC236}">
                <a16:creationId xmlns:a16="http://schemas.microsoft.com/office/drawing/2014/main" id="{4A2D0E01-E2D2-40E6-9D1D-D26424A738BC}"/>
              </a:ext>
            </a:extLst>
          </p:cNvPr>
          <p:cNvSpPr txBox="1">
            <a:spLocks/>
          </p:cNvSpPr>
          <p:nvPr/>
        </p:nvSpPr>
        <p:spPr>
          <a:xfrm flipH="1">
            <a:off x="3322550" y="2953236"/>
            <a:ext cx="2508888" cy="179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144000" indent="0" algn="l"/>
            <a:r>
              <a:rPr lang="es-ES" dirty="0"/>
              <a:t>Efectividad mejora al aumentar las valoraciones</a:t>
            </a:r>
          </a:p>
          <a:p>
            <a:endParaRPr lang="es-ES" dirty="0"/>
          </a:p>
          <a:p>
            <a:endParaRPr lang="es-ES" dirty="0"/>
          </a:p>
          <a:p>
            <a:pPr marL="144000" indent="0" algn="l"/>
            <a:r>
              <a:rPr lang="es-ES" dirty="0"/>
              <a:t>Problema para recomendar películas poco valoradas</a:t>
            </a:r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B384D2A3-1937-40DA-AB49-B7921FC9E186}"/>
              </a:ext>
            </a:extLst>
          </p:cNvPr>
          <p:cNvSpPr txBox="1">
            <a:spLocks/>
          </p:cNvSpPr>
          <p:nvPr/>
        </p:nvSpPr>
        <p:spPr>
          <a:xfrm flipH="1">
            <a:off x="5893223" y="2953236"/>
            <a:ext cx="2711100" cy="179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144000" indent="0" algn="l"/>
            <a:r>
              <a:rPr lang="es-ES" dirty="0"/>
              <a:t>Une las ventajas de los dos algoritmos y corrige sus imperfecciones</a:t>
            </a:r>
          </a:p>
          <a:p>
            <a:endParaRPr lang="es-ES" dirty="0"/>
          </a:p>
          <a:p>
            <a:pPr marL="144000" indent="0" algn="l"/>
            <a:r>
              <a:rPr lang="es-ES" dirty="0" err="1"/>
              <a:t>Cold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 en películas nuevas si el perfil de usuario es superficial</a:t>
            </a:r>
          </a:p>
        </p:txBody>
      </p:sp>
      <p:grpSp>
        <p:nvGrpSpPr>
          <p:cNvPr id="32" name="Google Shape;13505;p63">
            <a:extLst>
              <a:ext uri="{FF2B5EF4-FFF2-40B4-BE49-F238E27FC236}">
                <a16:creationId xmlns:a16="http://schemas.microsoft.com/office/drawing/2014/main" id="{5EAC3E7F-D9D6-445C-B069-37CD1CCFB255}"/>
              </a:ext>
            </a:extLst>
          </p:cNvPr>
          <p:cNvGrpSpPr/>
          <p:nvPr/>
        </p:nvGrpSpPr>
        <p:grpSpPr>
          <a:xfrm>
            <a:off x="1784090" y="1555149"/>
            <a:ext cx="425154" cy="562936"/>
            <a:chOff x="6155459" y="1969108"/>
            <a:chExt cx="249770" cy="363849"/>
          </a:xfrm>
          <a:solidFill>
            <a:schemeClr val="tx2"/>
          </a:solidFill>
        </p:grpSpPr>
        <p:sp>
          <p:nvSpPr>
            <p:cNvPr id="33" name="Google Shape;13506;p63">
              <a:extLst>
                <a:ext uri="{FF2B5EF4-FFF2-40B4-BE49-F238E27FC236}">
                  <a16:creationId xmlns:a16="http://schemas.microsoft.com/office/drawing/2014/main" id="{4B0BF5DD-A480-4C96-86C5-FA08756A1DDB}"/>
                </a:ext>
              </a:extLst>
            </p:cNvPr>
            <p:cNvSpPr/>
            <p:nvPr/>
          </p:nvSpPr>
          <p:spPr>
            <a:xfrm>
              <a:off x="6195628" y="1969108"/>
              <a:ext cx="169813" cy="227012"/>
            </a:xfrm>
            <a:custGeom>
              <a:avLst/>
              <a:gdLst/>
              <a:ahLst/>
              <a:cxnLst/>
              <a:rect l="l" t="t" r="r" b="b"/>
              <a:pathLst>
                <a:path w="5335" h="7132" extrusionOk="0">
                  <a:moveTo>
                    <a:pt x="4120" y="333"/>
                  </a:moveTo>
                  <a:lnTo>
                    <a:pt x="4120" y="1750"/>
                  </a:lnTo>
                  <a:cubicBezTo>
                    <a:pt x="4120" y="1869"/>
                    <a:pt x="4084" y="1965"/>
                    <a:pt x="4036" y="2072"/>
                  </a:cubicBezTo>
                  <a:lnTo>
                    <a:pt x="3953" y="2238"/>
                  </a:lnTo>
                  <a:cubicBezTo>
                    <a:pt x="3941" y="2262"/>
                    <a:pt x="3941" y="2286"/>
                    <a:pt x="3941" y="2310"/>
                  </a:cubicBezTo>
                  <a:lnTo>
                    <a:pt x="3941" y="2667"/>
                  </a:lnTo>
                  <a:cubicBezTo>
                    <a:pt x="3941" y="3024"/>
                    <a:pt x="3786" y="3358"/>
                    <a:pt x="3536" y="3584"/>
                  </a:cubicBezTo>
                  <a:cubicBezTo>
                    <a:pt x="3292" y="3807"/>
                    <a:pt x="3011" y="3935"/>
                    <a:pt x="2699" y="3935"/>
                  </a:cubicBezTo>
                  <a:cubicBezTo>
                    <a:pt x="2661" y="3935"/>
                    <a:pt x="2623" y="3933"/>
                    <a:pt x="2584" y="3929"/>
                  </a:cubicBezTo>
                  <a:cubicBezTo>
                    <a:pt x="1917" y="3893"/>
                    <a:pt x="1405" y="3310"/>
                    <a:pt x="1405" y="2619"/>
                  </a:cubicBezTo>
                  <a:lnTo>
                    <a:pt x="1405" y="2310"/>
                  </a:lnTo>
                  <a:cubicBezTo>
                    <a:pt x="1405" y="2286"/>
                    <a:pt x="1405" y="2262"/>
                    <a:pt x="1393" y="2238"/>
                  </a:cubicBezTo>
                  <a:lnTo>
                    <a:pt x="1298" y="2072"/>
                  </a:lnTo>
                  <a:cubicBezTo>
                    <a:pt x="1262" y="1965"/>
                    <a:pt x="1227" y="1869"/>
                    <a:pt x="1227" y="1750"/>
                  </a:cubicBezTo>
                  <a:lnTo>
                    <a:pt x="1227" y="1238"/>
                  </a:lnTo>
                  <a:cubicBezTo>
                    <a:pt x="1227" y="738"/>
                    <a:pt x="1631" y="333"/>
                    <a:pt x="2131" y="333"/>
                  </a:cubicBezTo>
                  <a:close/>
                  <a:moveTo>
                    <a:pt x="3227" y="4155"/>
                  </a:moveTo>
                  <a:lnTo>
                    <a:pt x="3227" y="4346"/>
                  </a:lnTo>
                  <a:cubicBezTo>
                    <a:pt x="3227" y="4405"/>
                    <a:pt x="3239" y="4465"/>
                    <a:pt x="3251" y="4513"/>
                  </a:cubicBezTo>
                  <a:lnTo>
                    <a:pt x="2667" y="4965"/>
                  </a:lnTo>
                  <a:lnTo>
                    <a:pt x="2096" y="4524"/>
                  </a:lnTo>
                  <a:cubicBezTo>
                    <a:pt x="2108" y="4489"/>
                    <a:pt x="2120" y="4429"/>
                    <a:pt x="2120" y="4370"/>
                  </a:cubicBezTo>
                  <a:lnTo>
                    <a:pt x="2120" y="4155"/>
                  </a:lnTo>
                  <a:cubicBezTo>
                    <a:pt x="2251" y="4215"/>
                    <a:pt x="2405" y="4251"/>
                    <a:pt x="2572" y="4251"/>
                  </a:cubicBezTo>
                  <a:lnTo>
                    <a:pt x="2667" y="4251"/>
                  </a:lnTo>
                  <a:cubicBezTo>
                    <a:pt x="2870" y="4251"/>
                    <a:pt x="3048" y="4215"/>
                    <a:pt x="3227" y="4155"/>
                  </a:cubicBezTo>
                  <a:close/>
                  <a:moveTo>
                    <a:pt x="2131" y="0"/>
                  </a:moveTo>
                  <a:cubicBezTo>
                    <a:pt x="1453" y="0"/>
                    <a:pt x="905" y="560"/>
                    <a:pt x="905" y="1238"/>
                  </a:cubicBezTo>
                  <a:lnTo>
                    <a:pt x="905" y="1750"/>
                  </a:lnTo>
                  <a:cubicBezTo>
                    <a:pt x="905" y="1905"/>
                    <a:pt x="941" y="2072"/>
                    <a:pt x="1024" y="2215"/>
                  </a:cubicBezTo>
                  <a:lnTo>
                    <a:pt x="1084" y="2358"/>
                  </a:lnTo>
                  <a:lnTo>
                    <a:pt x="1084" y="2619"/>
                  </a:lnTo>
                  <a:cubicBezTo>
                    <a:pt x="1084" y="3191"/>
                    <a:pt x="1358" y="3703"/>
                    <a:pt x="1798" y="3989"/>
                  </a:cubicBezTo>
                  <a:lnTo>
                    <a:pt x="1798" y="4358"/>
                  </a:lnTo>
                  <a:cubicBezTo>
                    <a:pt x="1798" y="4453"/>
                    <a:pt x="1739" y="4524"/>
                    <a:pt x="1655" y="4536"/>
                  </a:cubicBezTo>
                  <a:lnTo>
                    <a:pt x="631" y="4858"/>
                  </a:lnTo>
                  <a:cubicBezTo>
                    <a:pt x="262" y="4977"/>
                    <a:pt x="0" y="5298"/>
                    <a:pt x="0" y="5703"/>
                  </a:cubicBezTo>
                  <a:lnTo>
                    <a:pt x="0" y="6965"/>
                  </a:lnTo>
                  <a:cubicBezTo>
                    <a:pt x="0" y="7060"/>
                    <a:pt x="84" y="7132"/>
                    <a:pt x="167" y="7132"/>
                  </a:cubicBezTo>
                  <a:cubicBezTo>
                    <a:pt x="262" y="7132"/>
                    <a:pt x="334" y="7060"/>
                    <a:pt x="334" y="6965"/>
                  </a:cubicBezTo>
                  <a:lnTo>
                    <a:pt x="334" y="5703"/>
                  </a:lnTo>
                  <a:cubicBezTo>
                    <a:pt x="334" y="5465"/>
                    <a:pt x="500" y="5239"/>
                    <a:pt x="715" y="5179"/>
                  </a:cubicBezTo>
                  <a:lnTo>
                    <a:pt x="1750" y="4870"/>
                  </a:lnTo>
                  <a:cubicBezTo>
                    <a:pt x="1810" y="4858"/>
                    <a:pt x="1846" y="4822"/>
                    <a:pt x="1893" y="4798"/>
                  </a:cubicBezTo>
                  <a:lnTo>
                    <a:pt x="2465" y="5227"/>
                  </a:lnTo>
                  <a:cubicBezTo>
                    <a:pt x="2524" y="5275"/>
                    <a:pt x="2596" y="5298"/>
                    <a:pt x="2667" y="5298"/>
                  </a:cubicBezTo>
                  <a:cubicBezTo>
                    <a:pt x="2739" y="5298"/>
                    <a:pt x="2822" y="5275"/>
                    <a:pt x="2882" y="5227"/>
                  </a:cubicBezTo>
                  <a:lnTo>
                    <a:pt x="3441" y="4798"/>
                  </a:lnTo>
                  <a:cubicBezTo>
                    <a:pt x="3489" y="4822"/>
                    <a:pt x="3536" y="4858"/>
                    <a:pt x="3596" y="4870"/>
                  </a:cubicBezTo>
                  <a:lnTo>
                    <a:pt x="4620" y="5179"/>
                  </a:lnTo>
                  <a:cubicBezTo>
                    <a:pt x="4858" y="5251"/>
                    <a:pt x="5001" y="5465"/>
                    <a:pt x="5001" y="5703"/>
                  </a:cubicBezTo>
                  <a:lnTo>
                    <a:pt x="5001" y="6965"/>
                  </a:lnTo>
                  <a:cubicBezTo>
                    <a:pt x="5001" y="7060"/>
                    <a:pt x="5084" y="7132"/>
                    <a:pt x="5168" y="7132"/>
                  </a:cubicBezTo>
                  <a:cubicBezTo>
                    <a:pt x="5263" y="7132"/>
                    <a:pt x="5334" y="7060"/>
                    <a:pt x="5334" y="6965"/>
                  </a:cubicBezTo>
                  <a:lnTo>
                    <a:pt x="5334" y="5703"/>
                  </a:lnTo>
                  <a:cubicBezTo>
                    <a:pt x="5334" y="5322"/>
                    <a:pt x="5084" y="4977"/>
                    <a:pt x="4715" y="4870"/>
                  </a:cubicBezTo>
                  <a:lnTo>
                    <a:pt x="3679" y="4560"/>
                  </a:lnTo>
                  <a:cubicBezTo>
                    <a:pt x="3608" y="4524"/>
                    <a:pt x="3548" y="4453"/>
                    <a:pt x="3548" y="4382"/>
                  </a:cubicBezTo>
                  <a:lnTo>
                    <a:pt x="3548" y="4012"/>
                  </a:lnTo>
                  <a:cubicBezTo>
                    <a:pt x="3620" y="3965"/>
                    <a:pt x="3703" y="3905"/>
                    <a:pt x="3763" y="3846"/>
                  </a:cubicBezTo>
                  <a:cubicBezTo>
                    <a:pt x="4084" y="3548"/>
                    <a:pt x="4263" y="3120"/>
                    <a:pt x="4263" y="2679"/>
                  </a:cubicBezTo>
                  <a:lnTo>
                    <a:pt x="4263" y="2369"/>
                  </a:lnTo>
                  <a:lnTo>
                    <a:pt x="4322" y="2238"/>
                  </a:lnTo>
                  <a:cubicBezTo>
                    <a:pt x="4394" y="2084"/>
                    <a:pt x="4441" y="1917"/>
                    <a:pt x="4441" y="1762"/>
                  </a:cubicBezTo>
                  <a:lnTo>
                    <a:pt x="4441" y="167"/>
                  </a:lnTo>
                  <a:cubicBezTo>
                    <a:pt x="4441" y="83"/>
                    <a:pt x="4370" y="0"/>
                    <a:pt x="42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507;p63">
              <a:extLst>
                <a:ext uri="{FF2B5EF4-FFF2-40B4-BE49-F238E27FC236}">
                  <a16:creationId xmlns:a16="http://schemas.microsoft.com/office/drawing/2014/main" id="{C7B07687-02EB-4745-A8B4-C881FB0A742D}"/>
                </a:ext>
              </a:extLst>
            </p:cNvPr>
            <p:cNvSpPr/>
            <p:nvPr/>
          </p:nvSpPr>
          <p:spPr>
            <a:xfrm>
              <a:off x="6275585" y="2146083"/>
              <a:ext cx="10249" cy="50037"/>
            </a:xfrm>
            <a:custGeom>
              <a:avLst/>
              <a:gdLst/>
              <a:ahLst/>
              <a:cxnLst/>
              <a:rect l="l" t="t" r="r" b="b"/>
              <a:pathLst>
                <a:path w="322" h="157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405"/>
                  </a:lnTo>
                  <a:cubicBezTo>
                    <a:pt x="0" y="1500"/>
                    <a:pt x="72" y="1572"/>
                    <a:pt x="155" y="1572"/>
                  </a:cubicBezTo>
                  <a:cubicBezTo>
                    <a:pt x="251" y="1572"/>
                    <a:pt x="322" y="1500"/>
                    <a:pt x="322" y="1405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508;p63">
              <a:extLst>
                <a:ext uri="{FF2B5EF4-FFF2-40B4-BE49-F238E27FC236}">
                  <a16:creationId xmlns:a16="http://schemas.microsoft.com/office/drawing/2014/main" id="{4301348D-C7B2-475E-AB80-3B62E301CDA4}"/>
                </a:ext>
              </a:extLst>
            </p:cNvPr>
            <p:cNvSpPr/>
            <p:nvPr/>
          </p:nvSpPr>
          <p:spPr>
            <a:xfrm>
              <a:off x="6223671" y="2157446"/>
              <a:ext cx="10631" cy="38673"/>
            </a:xfrm>
            <a:custGeom>
              <a:avLst/>
              <a:gdLst/>
              <a:ahLst/>
              <a:cxnLst/>
              <a:rect l="l" t="t" r="r" b="b"/>
              <a:pathLst>
                <a:path w="334" h="1215" extrusionOk="0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3"/>
                    <a:pt x="84" y="1215"/>
                    <a:pt x="167" y="1215"/>
                  </a:cubicBezTo>
                  <a:cubicBezTo>
                    <a:pt x="250" y="1215"/>
                    <a:pt x="334" y="1143"/>
                    <a:pt x="334" y="1048"/>
                  </a:cubicBezTo>
                  <a:lnTo>
                    <a:pt x="334" y="155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509;p63">
              <a:extLst>
                <a:ext uri="{FF2B5EF4-FFF2-40B4-BE49-F238E27FC236}">
                  <a16:creationId xmlns:a16="http://schemas.microsoft.com/office/drawing/2014/main" id="{A7CADCDF-BC43-43E9-8259-AB2EB6C8950E}"/>
                </a:ext>
              </a:extLst>
            </p:cNvPr>
            <p:cNvSpPr/>
            <p:nvPr/>
          </p:nvSpPr>
          <p:spPr>
            <a:xfrm>
              <a:off x="6326736" y="2157446"/>
              <a:ext cx="10281" cy="38673"/>
            </a:xfrm>
            <a:custGeom>
              <a:avLst/>
              <a:gdLst/>
              <a:ahLst/>
              <a:cxnLst/>
              <a:rect l="l" t="t" r="r" b="b"/>
              <a:pathLst>
                <a:path w="323" h="1215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048"/>
                  </a:lnTo>
                  <a:cubicBezTo>
                    <a:pt x="1" y="1143"/>
                    <a:pt x="72" y="1215"/>
                    <a:pt x="156" y="1215"/>
                  </a:cubicBezTo>
                  <a:cubicBezTo>
                    <a:pt x="251" y="1215"/>
                    <a:pt x="322" y="1143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510;p63">
              <a:extLst>
                <a:ext uri="{FF2B5EF4-FFF2-40B4-BE49-F238E27FC236}">
                  <a16:creationId xmlns:a16="http://schemas.microsoft.com/office/drawing/2014/main" id="{1E8B97FC-2D7E-4421-A614-1BF4933B61F2}"/>
                </a:ext>
              </a:extLst>
            </p:cNvPr>
            <p:cNvSpPr/>
            <p:nvPr/>
          </p:nvSpPr>
          <p:spPr>
            <a:xfrm>
              <a:off x="6264222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12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12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2" y="322"/>
                  </a:cubicBezTo>
                  <a:close/>
                  <a:moveTo>
                    <a:pt x="512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12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511;p63">
              <a:extLst>
                <a:ext uri="{FF2B5EF4-FFF2-40B4-BE49-F238E27FC236}">
                  <a16:creationId xmlns:a16="http://schemas.microsoft.com/office/drawing/2014/main" id="{B40690B5-7920-43FD-BB48-5B744D878E78}"/>
                </a:ext>
              </a:extLst>
            </p:cNvPr>
            <p:cNvSpPr/>
            <p:nvPr/>
          </p:nvSpPr>
          <p:spPr>
            <a:xfrm>
              <a:off x="6155459" y="2299949"/>
              <a:ext cx="33358" cy="33008"/>
            </a:xfrm>
            <a:custGeom>
              <a:avLst/>
              <a:gdLst/>
              <a:ahLst/>
              <a:cxnLst/>
              <a:rect l="l" t="t" r="r" b="b"/>
              <a:pathLst>
                <a:path w="1048" h="1037" extrusionOk="0">
                  <a:moveTo>
                    <a:pt x="524" y="322"/>
                  </a:moveTo>
                  <a:cubicBezTo>
                    <a:pt x="631" y="322"/>
                    <a:pt x="715" y="417"/>
                    <a:pt x="715" y="524"/>
                  </a:cubicBezTo>
                  <a:cubicBezTo>
                    <a:pt x="715" y="619"/>
                    <a:pt x="631" y="715"/>
                    <a:pt x="524" y="715"/>
                  </a:cubicBezTo>
                  <a:cubicBezTo>
                    <a:pt x="417" y="715"/>
                    <a:pt x="334" y="619"/>
                    <a:pt x="334" y="524"/>
                  </a:cubicBezTo>
                  <a:cubicBezTo>
                    <a:pt x="334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810" y="1036"/>
                    <a:pt x="1048" y="798"/>
                    <a:pt x="1048" y="524"/>
                  </a:cubicBezTo>
                  <a:cubicBezTo>
                    <a:pt x="1048" y="238"/>
                    <a:pt x="810" y="0"/>
                    <a:pt x="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512;p63">
              <a:extLst>
                <a:ext uri="{FF2B5EF4-FFF2-40B4-BE49-F238E27FC236}">
                  <a16:creationId xmlns:a16="http://schemas.microsoft.com/office/drawing/2014/main" id="{13547914-F7B0-4667-9261-4A3100B766FC}"/>
                </a:ext>
              </a:extLst>
            </p:cNvPr>
            <p:cNvSpPr/>
            <p:nvPr/>
          </p:nvSpPr>
          <p:spPr>
            <a:xfrm>
              <a:off x="6372221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10" y="0"/>
                    <a:pt x="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513;p63">
              <a:extLst>
                <a:ext uri="{FF2B5EF4-FFF2-40B4-BE49-F238E27FC236}">
                  <a16:creationId xmlns:a16="http://schemas.microsoft.com/office/drawing/2014/main" id="{C71DE9A3-C022-4938-9F4E-75B7CD5AC55C}"/>
                </a:ext>
              </a:extLst>
            </p:cNvPr>
            <p:cNvSpPr/>
            <p:nvPr/>
          </p:nvSpPr>
          <p:spPr>
            <a:xfrm>
              <a:off x="6185379" y="2208597"/>
              <a:ext cx="189134" cy="84763"/>
            </a:xfrm>
            <a:custGeom>
              <a:avLst/>
              <a:gdLst/>
              <a:ahLst/>
              <a:cxnLst/>
              <a:rect l="l" t="t" r="r" b="b"/>
              <a:pathLst>
                <a:path w="5942" h="2663" extrusionOk="0">
                  <a:moveTo>
                    <a:pt x="2977" y="1"/>
                  </a:moveTo>
                  <a:cubicBezTo>
                    <a:pt x="2894" y="1"/>
                    <a:pt x="2811" y="72"/>
                    <a:pt x="2811" y="156"/>
                  </a:cubicBezTo>
                  <a:lnTo>
                    <a:pt x="2811" y="715"/>
                  </a:lnTo>
                  <a:lnTo>
                    <a:pt x="1644" y="715"/>
                  </a:lnTo>
                  <a:cubicBezTo>
                    <a:pt x="1418" y="715"/>
                    <a:pt x="1191" y="810"/>
                    <a:pt x="1060" y="1013"/>
                  </a:cubicBezTo>
                  <a:lnTo>
                    <a:pt x="60" y="2394"/>
                  </a:lnTo>
                  <a:cubicBezTo>
                    <a:pt x="1" y="2465"/>
                    <a:pt x="25" y="2573"/>
                    <a:pt x="108" y="2632"/>
                  </a:cubicBezTo>
                  <a:cubicBezTo>
                    <a:pt x="133" y="2653"/>
                    <a:pt x="162" y="2662"/>
                    <a:pt x="193" y="2662"/>
                  </a:cubicBezTo>
                  <a:cubicBezTo>
                    <a:pt x="249" y="2662"/>
                    <a:pt x="307" y="2631"/>
                    <a:pt x="346" y="2584"/>
                  </a:cubicBezTo>
                  <a:lnTo>
                    <a:pt x="1334" y="1203"/>
                  </a:lnTo>
                  <a:cubicBezTo>
                    <a:pt x="1418" y="1096"/>
                    <a:pt x="1513" y="1049"/>
                    <a:pt x="1632" y="1049"/>
                  </a:cubicBezTo>
                  <a:lnTo>
                    <a:pt x="2811" y="1049"/>
                  </a:lnTo>
                  <a:lnTo>
                    <a:pt x="2811" y="2323"/>
                  </a:lnTo>
                  <a:cubicBezTo>
                    <a:pt x="2811" y="2406"/>
                    <a:pt x="2894" y="2477"/>
                    <a:pt x="2977" y="2477"/>
                  </a:cubicBezTo>
                  <a:cubicBezTo>
                    <a:pt x="3061" y="2477"/>
                    <a:pt x="3144" y="2406"/>
                    <a:pt x="3144" y="2323"/>
                  </a:cubicBezTo>
                  <a:lnTo>
                    <a:pt x="3144" y="1049"/>
                  </a:lnTo>
                  <a:lnTo>
                    <a:pt x="4323" y="1049"/>
                  </a:lnTo>
                  <a:cubicBezTo>
                    <a:pt x="4430" y="1049"/>
                    <a:pt x="4549" y="1108"/>
                    <a:pt x="4620" y="1203"/>
                  </a:cubicBezTo>
                  <a:lnTo>
                    <a:pt x="5609" y="2584"/>
                  </a:lnTo>
                  <a:cubicBezTo>
                    <a:pt x="5644" y="2632"/>
                    <a:pt x="5704" y="2656"/>
                    <a:pt x="5752" y="2656"/>
                  </a:cubicBezTo>
                  <a:cubicBezTo>
                    <a:pt x="5775" y="2656"/>
                    <a:pt x="5823" y="2644"/>
                    <a:pt x="5847" y="2632"/>
                  </a:cubicBezTo>
                  <a:cubicBezTo>
                    <a:pt x="5930" y="2573"/>
                    <a:pt x="5942" y="2465"/>
                    <a:pt x="5882" y="2394"/>
                  </a:cubicBezTo>
                  <a:lnTo>
                    <a:pt x="4882" y="1013"/>
                  </a:lnTo>
                  <a:cubicBezTo>
                    <a:pt x="4751" y="834"/>
                    <a:pt x="4537" y="715"/>
                    <a:pt x="4299" y="715"/>
                  </a:cubicBezTo>
                  <a:lnTo>
                    <a:pt x="3144" y="715"/>
                  </a:lnTo>
                  <a:lnTo>
                    <a:pt x="3144" y="156"/>
                  </a:lnTo>
                  <a:cubicBezTo>
                    <a:pt x="3144" y="72"/>
                    <a:pt x="3073" y="1"/>
                    <a:pt x="2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514;p63">
              <a:extLst>
                <a:ext uri="{FF2B5EF4-FFF2-40B4-BE49-F238E27FC236}">
                  <a16:creationId xmlns:a16="http://schemas.microsoft.com/office/drawing/2014/main" id="{32A32E39-C958-4E90-A179-73352C92A475}"/>
                </a:ext>
              </a:extLst>
            </p:cNvPr>
            <p:cNvSpPr/>
            <p:nvPr/>
          </p:nvSpPr>
          <p:spPr>
            <a:xfrm>
              <a:off x="6246397" y="2010773"/>
              <a:ext cx="69007" cy="25814"/>
            </a:xfrm>
            <a:custGeom>
              <a:avLst/>
              <a:gdLst/>
              <a:ahLst/>
              <a:cxnLst/>
              <a:rect l="l" t="t" r="r" b="b"/>
              <a:pathLst>
                <a:path w="2168" h="811" extrusionOk="0">
                  <a:moveTo>
                    <a:pt x="951" y="1"/>
                  </a:moveTo>
                  <a:cubicBezTo>
                    <a:pt x="505" y="1"/>
                    <a:pt x="146" y="113"/>
                    <a:pt x="120" y="120"/>
                  </a:cubicBezTo>
                  <a:cubicBezTo>
                    <a:pt x="48" y="156"/>
                    <a:pt x="1" y="215"/>
                    <a:pt x="1" y="287"/>
                  </a:cubicBezTo>
                  <a:lnTo>
                    <a:pt x="1" y="644"/>
                  </a:lnTo>
                  <a:cubicBezTo>
                    <a:pt x="1" y="739"/>
                    <a:pt x="84" y="810"/>
                    <a:pt x="167" y="810"/>
                  </a:cubicBezTo>
                  <a:cubicBezTo>
                    <a:pt x="263" y="810"/>
                    <a:pt x="334" y="739"/>
                    <a:pt x="334" y="644"/>
                  </a:cubicBezTo>
                  <a:lnTo>
                    <a:pt x="334" y="406"/>
                  </a:lnTo>
                  <a:cubicBezTo>
                    <a:pt x="467" y="372"/>
                    <a:pt x="695" y="329"/>
                    <a:pt x="951" y="329"/>
                  </a:cubicBezTo>
                  <a:cubicBezTo>
                    <a:pt x="1246" y="329"/>
                    <a:pt x="1578" y="387"/>
                    <a:pt x="1846" y="584"/>
                  </a:cubicBezTo>
                  <a:cubicBezTo>
                    <a:pt x="1882" y="610"/>
                    <a:pt x="1920" y="622"/>
                    <a:pt x="1957" y="622"/>
                  </a:cubicBezTo>
                  <a:cubicBezTo>
                    <a:pt x="2005" y="622"/>
                    <a:pt x="2050" y="601"/>
                    <a:pt x="2084" y="560"/>
                  </a:cubicBezTo>
                  <a:cubicBezTo>
                    <a:pt x="2168" y="501"/>
                    <a:pt x="2132" y="394"/>
                    <a:pt x="2072" y="334"/>
                  </a:cubicBezTo>
                  <a:cubicBezTo>
                    <a:pt x="1727" y="74"/>
                    <a:pt x="1311" y="1"/>
                    <a:pt x="9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0901;p59">
            <a:extLst>
              <a:ext uri="{FF2B5EF4-FFF2-40B4-BE49-F238E27FC236}">
                <a16:creationId xmlns:a16="http://schemas.microsoft.com/office/drawing/2014/main" id="{EC8A8B64-38DD-476D-8F77-EC48422C7E05}"/>
              </a:ext>
            </a:extLst>
          </p:cNvPr>
          <p:cNvGrpSpPr/>
          <p:nvPr/>
        </p:nvGrpSpPr>
        <p:grpSpPr>
          <a:xfrm>
            <a:off x="4281040" y="1526814"/>
            <a:ext cx="591908" cy="573501"/>
            <a:chOff x="2185128" y="2427549"/>
            <a:chExt cx="382758" cy="356595"/>
          </a:xfrm>
          <a:solidFill>
            <a:schemeClr val="tx2"/>
          </a:solidFill>
        </p:grpSpPr>
        <p:sp>
          <p:nvSpPr>
            <p:cNvPr id="50" name="Google Shape;10902;p59">
              <a:extLst>
                <a:ext uri="{FF2B5EF4-FFF2-40B4-BE49-F238E27FC236}">
                  <a16:creationId xmlns:a16="http://schemas.microsoft.com/office/drawing/2014/main" id="{31EC7A0E-AB94-4C4A-9C87-2DC8B346752F}"/>
                </a:ext>
              </a:extLst>
            </p:cNvPr>
            <p:cNvSpPr/>
            <p:nvPr/>
          </p:nvSpPr>
          <p:spPr>
            <a:xfrm>
              <a:off x="2313584" y="2612467"/>
              <a:ext cx="119417" cy="103853"/>
            </a:xfrm>
            <a:custGeom>
              <a:avLst/>
              <a:gdLst/>
              <a:ahLst/>
              <a:cxnLst/>
              <a:rect l="l" t="t" r="r" b="b"/>
              <a:pathLst>
                <a:path w="3752" h="3263" extrusionOk="0">
                  <a:moveTo>
                    <a:pt x="1882" y="0"/>
                  </a:moveTo>
                  <a:cubicBezTo>
                    <a:pt x="1775" y="0"/>
                    <a:pt x="1692" y="96"/>
                    <a:pt x="1692" y="203"/>
                  </a:cubicBezTo>
                  <a:lnTo>
                    <a:pt x="1692" y="2013"/>
                  </a:lnTo>
                  <a:lnTo>
                    <a:pt x="120" y="2917"/>
                  </a:lnTo>
                  <a:cubicBezTo>
                    <a:pt x="37" y="2977"/>
                    <a:pt x="1" y="3084"/>
                    <a:pt x="48" y="3179"/>
                  </a:cubicBezTo>
                  <a:cubicBezTo>
                    <a:pt x="84" y="3239"/>
                    <a:pt x="156" y="3263"/>
                    <a:pt x="215" y="3263"/>
                  </a:cubicBezTo>
                  <a:cubicBezTo>
                    <a:pt x="239" y="3263"/>
                    <a:pt x="275" y="3251"/>
                    <a:pt x="298" y="3239"/>
                  </a:cubicBezTo>
                  <a:lnTo>
                    <a:pt x="1870" y="2322"/>
                  </a:lnTo>
                  <a:lnTo>
                    <a:pt x="3430" y="3239"/>
                  </a:lnTo>
                  <a:cubicBezTo>
                    <a:pt x="3454" y="3251"/>
                    <a:pt x="3489" y="3263"/>
                    <a:pt x="3513" y="3263"/>
                  </a:cubicBezTo>
                  <a:cubicBezTo>
                    <a:pt x="3573" y="3263"/>
                    <a:pt x="3656" y="3239"/>
                    <a:pt x="3680" y="3179"/>
                  </a:cubicBezTo>
                  <a:cubicBezTo>
                    <a:pt x="3751" y="3072"/>
                    <a:pt x="3727" y="2965"/>
                    <a:pt x="3632" y="2906"/>
                  </a:cubicBezTo>
                  <a:lnTo>
                    <a:pt x="2073" y="2001"/>
                  </a:lnTo>
                  <a:lnTo>
                    <a:pt x="2073" y="203"/>
                  </a:lnTo>
                  <a:cubicBezTo>
                    <a:pt x="2073" y="96"/>
                    <a:pt x="1989" y="0"/>
                    <a:pt x="18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903;p59">
              <a:extLst>
                <a:ext uri="{FF2B5EF4-FFF2-40B4-BE49-F238E27FC236}">
                  <a16:creationId xmlns:a16="http://schemas.microsoft.com/office/drawing/2014/main" id="{A1C6E44D-0776-453B-A182-8FA15482CA1B}"/>
                </a:ext>
              </a:extLst>
            </p:cNvPr>
            <p:cNvSpPr/>
            <p:nvPr/>
          </p:nvSpPr>
          <p:spPr>
            <a:xfrm>
              <a:off x="2311706" y="2427549"/>
              <a:ext cx="129633" cy="171327"/>
            </a:xfrm>
            <a:custGeom>
              <a:avLst/>
              <a:gdLst/>
              <a:ahLst/>
              <a:cxnLst/>
              <a:rect l="l" t="t" r="r" b="b"/>
              <a:pathLst>
                <a:path w="4073" h="5383" extrusionOk="0">
                  <a:moveTo>
                    <a:pt x="2084" y="369"/>
                  </a:moveTo>
                  <a:cubicBezTo>
                    <a:pt x="2584" y="369"/>
                    <a:pt x="2977" y="774"/>
                    <a:pt x="2977" y="1262"/>
                  </a:cubicBezTo>
                  <a:lnTo>
                    <a:pt x="2977" y="1381"/>
                  </a:lnTo>
                  <a:lnTo>
                    <a:pt x="2965" y="1381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3"/>
                    <a:pt x="2548" y="834"/>
                    <a:pt x="2477" y="810"/>
                  </a:cubicBezTo>
                  <a:cubicBezTo>
                    <a:pt x="2468" y="808"/>
                    <a:pt x="2458" y="807"/>
                    <a:pt x="2449" y="807"/>
                  </a:cubicBezTo>
                  <a:cubicBezTo>
                    <a:pt x="2385" y="807"/>
                    <a:pt x="2317" y="841"/>
                    <a:pt x="2286" y="893"/>
                  </a:cubicBezTo>
                  <a:cubicBezTo>
                    <a:pt x="1941" y="1369"/>
                    <a:pt x="1179" y="1369"/>
                    <a:pt x="1167" y="1369"/>
                  </a:cubicBezTo>
                  <a:cubicBezTo>
                    <a:pt x="1155" y="1369"/>
                    <a:pt x="1119" y="1369"/>
                    <a:pt x="1108" y="1381"/>
                  </a:cubicBezTo>
                  <a:lnTo>
                    <a:pt x="1108" y="1262"/>
                  </a:lnTo>
                  <a:cubicBezTo>
                    <a:pt x="1108" y="774"/>
                    <a:pt x="1512" y="369"/>
                    <a:pt x="2001" y="369"/>
                  </a:cubicBezTo>
                  <a:close/>
                  <a:moveTo>
                    <a:pt x="3132" y="1905"/>
                  </a:moveTo>
                  <a:cubicBezTo>
                    <a:pt x="3155" y="1929"/>
                    <a:pt x="3179" y="1953"/>
                    <a:pt x="3179" y="2000"/>
                  </a:cubicBezTo>
                  <a:cubicBezTo>
                    <a:pt x="3179" y="2048"/>
                    <a:pt x="3144" y="2096"/>
                    <a:pt x="3120" y="2119"/>
                  </a:cubicBezTo>
                  <a:lnTo>
                    <a:pt x="3120" y="1905"/>
                  </a:lnTo>
                  <a:close/>
                  <a:moveTo>
                    <a:pt x="977" y="1881"/>
                  </a:moveTo>
                  <a:lnTo>
                    <a:pt x="977" y="2143"/>
                  </a:lnTo>
                  <a:cubicBezTo>
                    <a:pt x="929" y="2108"/>
                    <a:pt x="893" y="2060"/>
                    <a:pt x="893" y="2000"/>
                  </a:cubicBezTo>
                  <a:cubicBezTo>
                    <a:pt x="893" y="1965"/>
                    <a:pt x="917" y="1929"/>
                    <a:pt x="941" y="1905"/>
                  </a:cubicBezTo>
                  <a:cubicBezTo>
                    <a:pt x="953" y="1905"/>
                    <a:pt x="953" y="1905"/>
                    <a:pt x="977" y="1881"/>
                  </a:cubicBezTo>
                  <a:close/>
                  <a:moveTo>
                    <a:pt x="2358" y="1346"/>
                  </a:moveTo>
                  <a:cubicBezTo>
                    <a:pt x="2429" y="1477"/>
                    <a:pt x="2548" y="1619"/>
                    <a:pt x="2715" y="1691"/>
                  </a:cubicBezTo>
                  <a:lnTo>
                    <a:pt x="2715" y="2227"/>
                  </a:lnTo>
                  <a:cubicBezTo>
                    <a:pt x="2739" y="2572"/>
                    <a:pt x="2465" y="2834"/>
                    <a:pt x="2132" y="2834"/>
                  </a:cubicBezTo>
                  <a:lnTo>
                    <a:pt x="1953" y="2834"/>
                  </a:lnTo>
                  <a:cubicBezTo>
                    <a:pt x="1631" y="2834"/>
                    <a:pt x="1346" y="2572"/>
                    <a:pt x="1346" y="2227"/>
                  </a:cubicBezTo>
                  <a:lnTo>
                    <a:pt x="1346" y="1738"/>
                  </a:lnTo>
                  <a:cubicBezTo>
                    <a:pt x="1596" y="1703"/>
                    <a:pt x="2024" y="1619"/>
                    <a:pt x="2358" y="1346"/>
                  </a:cubicBezTo>
                  <a:close/>
                  <a:moveTo>
                    <a:pt x="2262" y="3215"/>
                  </a:moveTo>
                  <a:lnTo>
                    <a:pt x="2262" y="3310"/>
                  </a:lnTo>
                  <a:lnTo>
                    <a:pt x="2251" y="3310"/>
                  </a:lnTo>
                  <a:lnTo>
                    <a:pt x="2048" y="3536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2001" y="0"/>
                  </a:moveTo>
                  <a:cubicBezTo>
                    <a:pt x="1298" y="0"/>
                    <a:pt x="727" y="560"/>
                    <a:pt x="727" y="1262"/>
                  </a:cubicBezTo>
                  <a:lnTo>
                    <a:pt x="727" y="1584"/>
                  </a:lnTo>
                  <a:cubicBezTo>
                    <a:pt x="608" y="1691"/>
                    <a:pt x="536" y="1846"/>
                    <a:pt x="536" y="2000"/>
                  </a:cubicBezTo>
                  <a:cubicBezTo>
                    <a:pt x="536" y="2286"/>
                    <a:pt x="762" y="2524"/>
                    <a:pt x="1024" y="2536"/>
                  </a:cubicBezTo>
                  <a:cubicBezTo>
                    <a:pt x="1108" y="2762"/>
                    <a:pt x="1262" y="2953"/>
                    <a:pt x="1465" y="3072"/>
                  </a:cubicBezTo>
                  <a:lnTo>
                    <a:pt x="1465" y="3179"/>
                  </a:lnTo>
                  <a:lnTo>
                    <a:pt x="691" y="3477"/>
                  </a:lnTo>
                  <a:cubicBezTo>
                    <a:pt x="608" y="3512"/>
                    <a:pt x="0" y="3751"/>
                    <a:pt x="0" y="4525"/>
                  </a:cubicBezTo>
                  <a:lnTo>
                    <a:pt x="0" y="5191"/>
                  </a:lnTo>
                  <a:cubicBezTo>
                    <a:pt x="0" y="5298"/>
                    <a:pt x="96" y="5382"/>
                    <a:pt x="191" y="5382"/>
                  </a:cubicBezTo>
                  <a:lnTo>
                    <a:pt x="667" y="5382"/>
                  </a:lnTo>
                  <a:cubicBezTo>
                    <a:pt x="774" y="5382"/>
                    <a:pt x="869" y="5298"/>
                    <a:pt x="869" y="5191"/>
                  </a:cubicBezTo>
                  <a:cubicBezTo>
                    <a:pt x="869" y="5084"/>
                    <a:pt x="774" y="5001"/>
                    <a:pt x="667" y="5001"/>
                  </a:cubicBezTo>
                  <a:lnTo>
                    <a:pt x="369" y="5001"/>
                  </a:lnTo>
                  <a:lnTo>
                    <a:pt x="369" y="4501"/>
                  </a:lnTo>
                  <a:cubicBezTo>
                    <a:pt x="369" y="3989"/>
                    <a:pt x="786" y="3834"/>
                    <a:pt x="810" y="3822"/>
                  </a:cubicBezTo>
                  <a:lnTo>
                    <a:pt x="822" y="3822"/>
                  </a:lnTo>
                  <a:lnTo>
                    <a:pt x="1536" y="3536"/>
                  </a:lnTo>
                  <a:lnTo>
                    <a:pt x="1905" y="3905"/>
                  </a:lnTo>
                  <a:cubicBezTo>
                    <a:pt x="1941" y="3941"/>
                    <a:pt x="2001" y="3965"/>
                    <a:pt x="2036" y="3965"/>
                  </a:cubicBezTo>
                  <a:cubicBezTo>
                    <a:pt x="2084" y="3965"/>
                    <a:pt x="2143" y="3953"/>
                    <a:pt x="2179" y="3905"/>
                  </a:cubicBezTo>
                  <a:lnTo>
                    <a:pt x="2536" y="3536"/>
                  </a:lnTo>
                  <a:lnTo>
                    <a:pt x="3251" y="3822"/>
                  </a:lnTo>
                  <a:lnTo>
                    <a:pt x="3263" y="3822"/>
                  </a:lnTo>
                  <a:cubicBezTo>
                    <a:pt x="3275" y="3822"/>
                    <a:pt x="3691" y="3989"/>
                    <a:pt x="3691" y="4501"/>
                  </a:cubicBezTo>
                  <a:lnTo>
                    <a:pt x="3691" y="5001"/>
                  </a:lnTo>
                  <a:lnTo>
                    <a:pt x="1310" y="5001"/>
                  </a:lnTo>
                  <a:cubicBezTo>
                    <a:pt x="1203" y="5001"/>
                    <a:pt x="1119" y="5084"/>
                    <a:pt x="1119" y="5191"/>
                  </a:cubicBezTo>
                  <a:cubicBezTo>
                    <a:pt x="1119" y="5298"/>
                    <a:pt x="1203" y="5382"/>
                    <a:pt x="1310" y="5382"/>
                  </a:cubicBezTo>
                  <a:lnTo>
                    <a:pt x="3882" y="5382"/>
                  </a:lnTo>
                  <a:cubicBezTo>
                    <a:pt x="3888" y="5383"/>
                    <a:pt x="3894" y="5383"/>
                    <a:pt x="3900" y="5383"/>
                  </a:cubicBezTo>
                  <a:cubicBezTo>
                    <a:pt x="3989" y="5383"/>
                    <a:pt x="4072" y="5303"/>
                    <a:pt x="4072" y="5203"/>
                  </a:cubicBezTo>
                  <a:lnTo>
                    <a:pt x="4072" y="4536"/>
                  </a:lnTo>
                  <a:cubicBezTo>
                    <a:pt x="4072" y="3763"/>
                    <a:pt x="3477" y="3524"/>
                    <a:pt x="3382" y="3489"/>
                  </a:cubicBezTo>
                  <a:lnTo>
                    <a:pt x="2620" y="3191"/>
                  </a:lnTo>
                  <a:lnTo>
                    <a:pt x="2620" y="3096"/>
                  </a:lnTo>
                  <a:cubicBezTo>
                    <a:pt x="2834" y="2977"/>
                    <a:pt x="2977" y="2774"/>
                    <a:pt x="3048" y="2536"/>
                  </a:cubicBezTo>
                  <a:cubicBezTo>
                    <a:pt x="3322" y="2524"/>
                    <a:pt x="3548" y="2286"/>
                    <a:pt x="3548" y="2000"/>
                  </a:cubicBezTo>
                  <a:cubicBezTo>
                    <a:pt x="3548" y="1846"/>
                    <a:pt x="3465" y="1691"/>
                    <a:pt x="3346" y="1584"/>
                  </a:cubicBezTo>
                  <a:lnTo>
                    <a:pt x="3346" y="1262"/>
                  </a:lnTo>
                  <a:cubicBezTo>
                    <a:pt x="3346" y="560"/>
                    <a:pt x="2786" y="0"/>
                    <a:pt x="2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904;p59">
              <a:extLst>
                <a:ext uri="{FF2B5EF4-FFF2-40B4-BE49-F238E27FC236}">
                  <a16:creationId xmlns:a16="http://schemas.microsoft.com/office/drawing/2014/main" id="{1004B8DB-E02D-492F-BBCD-B27FF6461E6D}"/>
                </a:ext>
              </a:extLst>
            </p:cNvPr>
            <p:cNvSpPr/>
            <p:nvPr/>
          </p:nvSpPr>
          <p:spPr>
            <a:xfrm>
              <a:off x="2438252" y="2611703"/>
              <a:ext cx="129633" cy="172441"/>
            </a:xfrm>
            <a:custGeom>
              <a:avLst/>
              <a:gdLst/>
              <a:ahLst/>
              <a:cxnLst/>
              <a:rect l="l" t="t" r="r" b="b"/>
              <a:pathLst>
                <a:path w="4073" h="5418" extrusionOk="0">
                  <a:moveTo>
                    <a:pt x="2085" y="370"/>
                  </a:moveTo>
                  <a:cubicBezTo>
                    <a:pt x="2573" y="370"/>
                    <a:pt x="2978" y="774"/>
                    <a:pt x="2978" y="1263"/>
                  </a:cubicBezTo>
                  <a:lnTo>
                    <a:pt x="2978" y="1382"/>
                  </a:lnTo>
                  <a:lnTo>
                    <a:pt x="2966" y="1382"/>
                  </a:lnTo>
                  <a:cubicBezTo>
                    <a:pt x="2692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66" y="822"/>
                  </a:cubicBezTo>
                  <a:cubicBezTo>
                    <a:pt x="2450" y="817"/>
                    <a:pt x="2435" y="815"/>
                    <a:pt x="2420" y="815"/>
                  </a:cubicBezTo>
                  <a:cubicBezTo>
                    <a:pt x="2365" y="815"/>
                    <a:pt x="2313" y="847"/>
                    <a:pt x="2275" y="894"/>
                  </a:cubicBezTo>
                  <a:cubicBezTo>
                    <a:pt x="1942" y="1370"/>
                    <a:pt x="1180" y="1382"/>
                    <a:pt x="1168" y="1382"/>
                  </a:cubicBezTo>
                  <a:lnTo>
                    <a:pt x="1096" y="1382"/>
                  </a:lnTo>
                  <a:lnTo>
                    <a:pt x="1096" y="1263"/>
                  </a:lnTo>
                  <a:cubicBezTo>
                    <a:pt x="1096" y="774"/>
                    <a:pt x="1501" y="370"/>
                    <a:pt x="1989" y="370"/>
                  </a:cubicBezTo>
                  <a:close/>
                  <a:moveTo>
                    <a:pt x="3132" y="1906"/>
                  </a:moveTo>
                  <a:cubicBezTo>
                    <a:pt x="3156" y="1929"/>
                    <a:pt x="3168" y="1965"/>
                    <a:pt x="3168" y="2013"/>
                  </a:cubicBezTo>
                  <a:cubicBezTo>
                    <a:pt x="3168" y="2048"/>
                    <a:pt x="3144" y="2096"/>
                    <a:pt x="3109" y="2132"/>
                  </a:cubicBezTo>
                  <a:lnTo>
                    <a:pt x="3109" y="1906"/>
                  </a:lnTo>
                  <a:close/>
                  <a:moveTo>
                    <a:pt x="965" y="1894"/>
                  </a:moveTo>
                  <a:lnTo>
                    <a:pt x="965" y="2144"/>
                  </a:lnTo>
                  <a:cubicBezTo>
                    <a:pt x="930" y="2108"/>
                    <a:pt x="894" y="2072"/>
                    <a:pt x="894" y="2013"/>
                  </a:cubicBezTo>
                  <a:cubicBezTo>
                    <a:pt x="894" y="1965"/>
                    <a:pt x="906" y="1929"/>
                    <a:pt x="942" y="1906"/>
                  </a:cubicBezTo>
                  <a:cubicBezTo>
                    <a:pt x="953" y="1906"/>
                    <a:pt x="953" y="1906"/>
                    <a:pt x="965" y="1894"/>
                  </a:cubicBezTo>
                  <a:close/>
                  <a:moveTo>
                    <a:pt x="2347" y="1358"/>
                  </a:moveTo>
                  <a:cubicBezTo>
                    <a:pt x="2430" y="1489"/>
                    <a:pt x="2549" y="1620"/>
                    <a:pt x="2704" y="1691"/>
                  </a:cubicBezTo>
                  <a:lnTo>
                    <a:pt x="2704" y="2227"/>
                  </a:lnTo>
                  <a:cubicBezTo>
                    <a:pt x="2739" y="2572"/>
                    <a:pt x="2454" y="2846"/>
                    <a:pt x="2132" y="2846"/>
                  </a:cubicBezTo>
                  <a:lnTo>
                    <a:pt x="1954" y="2846"/>
                  </a:lnTo>
                  <a:cubicBezTo>
                    <a:pt x="1620" y="2846"/>
                    <a:pt x="1334" y="2572"/>
                    <a:pt x="1334" y="2227"/>
                  </a:cubicBezTo>
                  <a:lnTo>
                    <a:pt x="1334" y="1739"/>
                  </a:lnTo>
                  <a:cubicBezTo>
                    <a:pt x="1596" y="1715"/>
                    <a:pt x="2025" y="1620"/>
                    <a:pt x="2347" y="1358"/>
                  </a:cubicBezTo>
                  <a:close/>
                  <a:moveTo>
                    <a:pt x="2263" y="3215"/>
                  </a:moveTo>
                  <a:lnTo>
                    <a:pt x="2251" y="3322"/>
                  </a:lnTo>
                  <a:lnTo>
                    <a:pt x="2037" y="3537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1989" y="1"/>
                  </a:moveTo>
                  <a:cubicBezTo>
                    <a:pt x="1299" y="1"/>
                    <a:pt x="727" y="560"/>
                    <a:pt x="727" y="1263"/>
                  </a:cubicBezTo>
                  <a:lnTo>
                    <a:pt x="727" y="1596"/>
                  </a:lnTo>
                  <a:cubicBezTo>
                    <a:pt x="608" y="1691"/>
                    <a:pt x="537" y="1846"/>
                    <a:pt x="537" y="2013"/>
                  </a:cubicBezTo>
                  <a:cubicBezTo>
                    <a:pt x="537" y="2287"/>
                    <a:pt x="763" y="2525"/>
                    <a:pt x="1025" y="2549"/>
                  </a:cubicBezTo>
                  <a:cubicBezTo>
                    <a:pt x="1096" y="2763"/>
                    <a:pt x="1263" y="2965"/>
                    <a:pt x="1454" y="3084"/>
                  </a:cubicBezTo>
                  <a:lnTo>
                    <a:pt x="1454" y="3180"/>
                  </a:lnTo>
                  <a:lnTo>
                    <a:pt x="680" y="3477"/>
                  </a:lnTo>
                  <a:cubicBezTo>
                    <a:pt x="608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84" y="5382"/>
                    <a:pt x="191" y="5382"/>
                  </a:cubicBezTo>
                  <a:lnTo>
                    <a:pt x="668" y="5382"/>
                  </a:lnTo>
                  <a:cubicBezTo>
                    <a:pt x="775" y="5382"/>
                    <a:pt x="858" y="5299"/>
                    <a:pt x="858" y="5192"/>
                  </a:cubicBezTo>
                  <a:cubicBezTo>
                    <a:pt x="858" y="5085"/>
                    <a:pt x="775" y="5001"/>
                    <a:pt x="668" y="5001"/>
                  </a:cubicBezTo>
                  <a:lnTo>
                    <a:pt x="370" y="5001"/>
                  </a:lnTo>
                  <a:lnTo>
                    <a:pt x="370" y="4537"/>
                  </a:lnTo>
                  <a:cubicBezTo>
                    <a:pt x="370" y="4013"/>
                    <a:pt x="787" y="3870"/>
                    <a:pt x="799" y="3858"/>
                  </a:cubicBezTo>
                  <a:lnTo>
                    <a:pt x="823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30" y="3977"/>
                    <a:pt x="1989" y="4001"/>
                    <a:pt x="2037" y="4001"/>
                  </a:cubicBezTo>
                  <a:cubicBezTo>
                    <a:pt x="2085" y="4001"/>
                    <a:pt x="2144" y="3989"/>
                    <a:pt x="2168" y="3942"/>
                  </a:cubicBezTo>
                  <a:lnTo>
                    <a:pt x="2525" y="3572"/>
                  </a:lnTo>
                  <a:lnTo>
                    <a:pt x="3239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1" y="5025"/>
                  </a:lnTo>
                  <a:cubicBezTo>
                    <a:pt x="1204" y="5025"/>
                    <a:pt x="1120" y="5120"/>
                    <a:pt x="1120" y="5215"/>
                  </a:cubicBezTo>
                  <a:cubicBezTo>
                    <a:pt x="1120" y="5323"/>
                    <a:pt x="1204" y="5418"/>
                    <a:pt x="1311" y="5418"/>
                  </a:cubicBezTo>
                  <a:lnTo>
                    <a:pt x="3882" y="5418"/>
                  </a:lnTo>
                  <a:cubicBezTo>
                    <a:pt x="3990" y="5418"/>
                    <a:pt x="4073" y="5323"/>
                    <a:pt x="4073" y="5215"/>
                  </a:cubicBezTo>
                  <a:lnTo>
                    <a:pt x="4073" y="4537"/>
                  </a:lnTo>
                  <a:cubicBezTo>
                    <a:pt x="4061" y="3763"/>
                    <a:pt x="3454" y="3525"/>
                    <a:pt x="3382" y="3501"/>
                  </a:cubicBezTo>
                  <a:lnTo>
                    <a:pt x="2620" y="3203"/>
                  </a:lnTo>
                  <a:lnTo>
                    <a:pt x="2620" y="3096"/>
                  </a:lnTo>
                  <a:cubicBezTo>
                    <a:pt x="2823" y="2977"/>
                    <a:pt x="2978" y="2787"/>
                    <a:pt x="3049" y="2560"/>
                  </a:cubicBezTo>
                  <a:cubicBezTo>
                    <a:pt x="3323" y="2549"/>
                    <a:pt x="3537" y="2310"/>
                    <a:pt x="3537" y="2025"/>
                  </a:cubicBezTo>
                  <a:cubicBezTo>
                    <a:pt x="3537" y="1858"/>
                    <a:pt x="3466" y="1703"/>
                    <a:pt x="3347" y="1608"/>
                  </a:cubicBezTo>
                  <a:lnTo>
                    <a:pt x="3347" y="1263"/>
                  </a:lnTo>
                  <a:cubicBezTo>
                    <a:pt x="3347" y="560"/>
                    <a:pt x="2787" y="1"/>
                    <a:pt x="20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905;p59">
              <a:extLst>
                <a:ext uri="{FF2B5EF4-FFF2-40B4-BE49-F238E27FC236}">
                  <a16:creationId xmlns:a16="http://schemas.microsoft.com/office/drawing/2014/main" id="{33B3F5AB-4FD3-481B-B6E6-C36C7BB37DFE}"/>
                </a:ext>
              </a:extLst>
            </p:cNvPr>
            <p:cNvSpPr/>
            <p:nvPr/>
          </p:nvSpPr>
          <p:spPr>
            <a:xfrm>
              <a:off x="2185128" y="2611703"/>
              <a:ext cx="130015" cy="172441"/>
            </a:xfrm>
            <a:custGeom>
              <a:avLst/>
              <a:gdLst/>
              <a:ahLst/>
              <a:cxnLst/>
              <a:rect l="l" t="t" r="r" b="b"/>
              <a:pathLst>
                <a:path w="4085" h="5418" extrusionOk="0">
                  <a:moveTo>
                    <a:pt x="2084" y="370"/>
                  </a:moveTo>
                  <a:cubicBezTo>
                    <a:pt x="2584" y="370"/>
                    <a:pt x="2977" y="774"/>
                    <a:pt x="2977" y="1263"/>
                  </a:cubicBezTo>
                  <a:lnTo>
                    <a:pt x="2977" y="1382"/>
                  </a:lnTo>
                  <a:lnTo>
                    <a:pt x="2965" y="1382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77" y="822"/>
                  </a:cubicBezTo>
                  <a:cubicBezTo>
                    <a:pt x="2462" y="817"/>
                    <a:pt x="2446" y="815"/>
                    <a:pt x="2430" y="815"/>
                  </a:cubicBezTo>
                  <a:cubicBezTo>
                    <a:pt x="2372" y="815"/>
                    <a:pt x="2315" y="847"/>
                    <a:pt x="2287" y="894"/>
                  </a:cubicBezTo>
                  <a:cubicBezTo>
                    <a:pt x="1941" y="1370"/>
                    <a:pt x="1179" y="1382"/>
                    <a:pt x="1167" y="1382"/>
                  </a:cubicBezTo>
                  <a:lnTo>
                    <a:pt x="1108" y="1382"/>
                  </a:lnTo>
                  <a:lnTo>
                    <a:pt x="1108" y="1263"/>
                  </a:lnTo>
                  <a:cubicBezTo>
                    <a:pt x="1108" y="774"/>
                    <a:pt x="1513" y="370"/>
                    <a:pt x="2001" y="370"/>
                  </a:cubicBezTo>
                  <a:close/>
                  <a:moveTo>
                    <a:pt x="3132" y="1906"/>
                  </a:moveTo>
                  <a:cubicBezTo>
                    <a:pt x="3168" y="1929"/>
                    <a:pt x="3180" y="1965"/>
                    <a:pt x="3180" y="2013"/>
                  </a:cubicBezTo>
                  <a:cubicBezTo>
                    <a:pt x="3180" y="2048"/>
                    <a:pt x="3144" y="2096"/>
                    <a:pt x="3120" y="2132"/>
                  </a:cubicBezTo>
                  <a:lnTo>
                    <a:pt x="3120" y="1906"/>
                  </a:lnTo>
                  <a:close/>
                  <a:moveTo>
                    <a:pt x="977" y="1894"/>
                  </a:moveTo>
                  <a:lnTo>
                    <a:pt x="977" y="2144"/>
                  </a:lnTo>
                  <a:cubicBezTo>
                    <a:pt x="929" y="2108"/>
                    <a:pt x="905" y="2072"/>
                    <a:pt x="905" y="2013"/>
                  </a:cubicBezTo>
                  <a:cubicBezTo>
                    <a:pt x="905" y="1965"/>
                    <a:pt x="917" y="1929"/>
                    <a:pt x="941" y="1906"/>
                  </a:cubicBezTo>
                  <a:cubicBezTo>
                    <a:pt x="965" y="1906"/>
                    <a:pt x="965" y="1906"/>
                    <a:pt x="977" y="1894"/>
                  </a:cubicBezTo>
                  <a:close/>
                  <a:moveTo>
                    <a:pt x="2358" y="1358"/>
                  </a:moveTo>
                  <a:cubicBezTo>
                    <a:pt x="2429" y="1489"/>
                    <a:pt x="2549" y="1620"/>
                    <a:pt x="2715" y="1691"/>
                  </a:cubicBezTo>
                  <a:lnTo>
                    <a:pt x="2715" y="2227"/>
                  </a:lnTo>
                  <a:cubicBezTo>
                    <a:pt x="2727" y="2572"/>
                    <a:pt x="2465" y="2846"/>
                    <a:pt x="2132" y="2846"/>
                  </a:cubicBezTo>
                  <a:lnTo>
                    <a:pt x="1953" y="2846"/>
                  </a:lnTo>
                  <a:cubicBezTo>
                    <a:pt x="1632" y="2846"/>
                    <a:pt x="1346" y="2572"/>
                    <a:pt x="1346" y="2227"/>
                  </a:cubicBezTo>
                  <a:lnTo>
                    <a:pt x="1346" y="1739"/>
                  </a:lnTo>
                  <a:cubicBezTo>
                    <a:pt x="1596" y="1715"/>
                    <a:pt x="2037" y="1620"/>
                    <a:pt x="2358" y="1358"/>
                  </a:cubicBezTo>
                  <a:close/>
                  <a:moveTo>
                    <a:pt x="2275" y="3215"/>
                  </a:moveTo>
                  <a:lnTo>
                    <a:pt x="2251" y="3322"/>
                  </a:lnTo>
                  <a:lnTo>
                    <a:pt x="2048" y="3537"/>
                  </a:lnTo>
                  <a:lnTo>
                    <a:pt x="1858" y="3346"/>
                  </a:lnTo>
                  <a:lnTo>
                    <a:pt x="1858" y="3215"/>
                  </a:lnTo>
                  <a:close/>
                  <a:moveTo>
                    <a:pt x="2001" y="1"/>
                  </a:moveTo>
                  <a:cubicBezTo>
                    <a:pt x="1298" y="1"/>
                    <a:pt x="739" y="560"/>
                    <a:pt x="739" y="1263"/>
                  </a:cubicBezTo>
                  <a:lnTo>
                    <a:pt x="739" y="1596"/>
                  </a:lnTo>
                  <a:cubicBezTo>
                    <a:pt x="620" y="1691"/>
                    <a:pt x="536" y="1846"/>
                    <a:pt x="536" y="2013"/>
                  </a:cubicBezTo>
                  <a:cubicBezTo>
                    <a:pt x="536" y="2287"/>
                    <a:pt x="763" y="2525"/>
                    <a:pt x="1036" y="2549"/>
                  </a:cubicBezTo>
                  <a:cubicBezTo>
                    <a:pt x="1108" y="2763"/>
                    <a:pt x="1275" y="2965"/>
                    <a:pt x="1465" y="3084"/>
                  </a:cubicBezTo>
                  <a:lnTo>
                    <a:pt x="1465" y="3180"/>
                  </a:lnTo>
                  <a:lnTo>
                    <a:pt x="691" y="3477"/>
                  </a:lnTo>
                  <a:cubicBezTo>
                    <a:pt x="620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96" y="5382"/>
                    <a:pt x="203" y="5382"/>
                  </a:cubicBezTo>
                  <a:lnTo>
                    <a:pt x="679" y="5382"/>
                  </a:lnTo>
                  <a:cubicBezTo>
                    <a:pt x="775" y="5382"/>
                    <a:pt x="870" y="5299"/>
                    <a:pt x="870" y="5192"/>
                  </a:cubicBezTo>
                  <a:cubicBezTo>
                    <a:pt x="870" y="5085"/>
                    <a:pt x="775" y="5001"/>
                    <a:pt x="679" y="5001"/>
                  </a:cubicBezTo>
                  <a:lnTo>
                    <a:pt x="382" y="5001"/>
                  </a:lnTo>
                  <a:lnTo>
                    <a:pt x="382" y="4537"/>
                  </a:lnTo>
                  <a:cubicBezTo>
                    <a:pt x="382" y="4013"/>
                    <a:pt x="798" y="3870"/>
                    <a:pt x="810" y="3858"/>
                  </a:cubicBezTo>
                  <a:lnTo>
                    <a:pt x="822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41" y="3977"/>
                    <a:pt x="2001" y="4001"/>
                    <a:pt x="2048" y="4001"/>
                  </a:cubicBezTo>
                  <a:cubicBezTo>
                    <a:pt x="2084" y="4001"/>
                    <a:pt x="2144" y="3989"/>
                    <a:pt x="2179" y="3942"/>
                  </a:cubicBezTo>
                  <a:lnTo>
                    <a:pt x="2537" y="3572"/>
                  </a:lnTo>
                  <a:lnTo>
                    <a:pt x="3251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0" y="5025"/>
                  </a:lnTo>
                  <a:cubicBezTo>
                    <a:pt x="1215" y="5025"/>
                    <a:pt x="1120" y="5120"/>
                    <a:pt x="1120" y="5215"/>
                  </a:cubicBezTo>
                  <a:cubicBezTo>
                    <a:pt x="1120" y="5323"/>
                    <a:pt x="1215" y="5418"/>
                    <a:pt x="1310" y="5418"/>
                  </a:cubicBezTo>
                  <a:lnTo>
                    <a:pt x="3894" y="5418"/>
                  </a:lnTo>
                  <a:cubicBezTo>
                    <a:pt x="3989" y="5418"/>
                    <a:pt x="4084" y="5323"/>
                    <a:pt x="4084" y="5215"/>
                  </a:cubicBezTo>
                  <a:lnTo>
                    <a:pt x="4084" y="4537"/>
                  </a:lnTo>
                  <a:cubicBezTo>
                    <a:pt x="4061" y="3763"/>
                    <a:pt x="3465" y="3525"/>
                    <a:pt x="3382" y="3501"/>
                  </a:cubicBezTo>
                  <a:lnTo>
                    <a:pt x="2632" y="3203"/>
                  </a:lnTo>
                  <a:lnTo>
                    <a:pt x="2632" y="3096"/>
                  </a:lnTo>
                  <a:cubicBezTo>
                    <a:pt x="2834" y="2977"/>
                    <a:pt x="2977" y="2787"/>
                    <a:pt x="3061" y="2560"/>
                  </a:cubicBezTo>
                  <a:cubicBezTo>
                    <a:pt x="3322" y="2549"/>
                    <a:pt x="3549" y="2310"/>
                    <a:pt x="3549" y="2025"/>
                  </a:cubicBezTo>
                  <a:cubicBezTo>
                    <a:pt x="3549" y="1858"/>
                    <a:pt x="3477" y="1703"/>
                    <a:pt x="3358" y="1608"/>
                  </a:cubicBezTo>
                  <a:lnTo>
                    <a:pt x="3358" y="1263"/>
                  </a:lnTo>
                  <a:cubicBezTo>
                    <a:pt x="3358" y="560"/>
                    <a:pt x="2787" y="1"/>
                    <a:pt x="2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13504;p63">
            <a:extLst>
              <a:ext uri="{FF2B5EF4-FFF2-40B4-BE49-F238E27FC236}">
                <a16:creationId xmlns:a16="http://schemas.microsoft.com/office/drawing/2014/main" id="{001430C1-1E66-4B5A-8D47-54906BF98323}"/>
              </a:ext>
            </a:extLst>
          </p:cNvPr>
          <p:cNvSpPr/>
          <p:nvPr/>
        </p:nvSpPr>
        <p:spPr>
          <a:xfrm>
            <a:off x="6889540" y="1599266"/>
            <a:ext cx="516254" cy="508882"/>
          </a:xfrm>
          <a:custGeom>
            <a:avLst/>
            <a:gdLst/>
            <a:ahLst/>
            <a:cxnLst/>
            <a:rect l="l" t="t" r="r" b="b"/>
            <a:pathLst>
              <a:path w="11133" h="11134" extrusionOk="0">
                <a:moveTo>
                  <a:pt x="2876" y="2961"/>
                </a:moveTo>
                <a:cubicBezTo>
                  <a:pt x="2929" y="2961"/>
                  <a:pt x="2983" y="2967"/>
                  <a:pt x="3036" y="2977"/>
                </a:cubicBezTo>
                <a:cubicBezTo>
                  <a:pt x="3358" y="3037"/>
                  <a:pt x="3584" y="3287"/>
                  <a:pt x="3656" y="3596"/>
                </a:cubicBezTo>
                <a:cubicBezTo>
                  <a:pt x="3703" y="3882"/>
                  <a:pt x="3608" y="4180"/>
                  <a:pt x="3382" y="4358"/>
                </a:cubicBezTo>
                <a:cubicBezTo>
                  <a:pt x="3239" y="4489"/>
                  <a:pt x="3144" y="4680"/>
                  <a:pt x="3144" y="4882"/>
                </a:cubicBezTo>
                <a:lnTo>
                  <a:pt x="3144" y="5239"/>
                </a:lnTo>
                <a:cubicBezTo>
                  <a:pt x="3144" y="5525"/>
                  <a:pt x="3370" y="5740"/>
                  <a:pt x="3644" y="5740"/>
                </a:cubicBezTo>
                <a:lnTo>
                  <a:pt x="5406" y="5740"/>
                </a:lnTo>
                <a:lnTo>
                  <a:pt x="5406" y="7502"/>
                </a:lnTo>
                <a:cubicBezTo>
                  <a:pt x="5406" y="7609"/>
                  <a:pt x="5311" y="7680"/>
                  <a:pt x="5227" y="7680"/>
                </a:cubicBezTo>
                <a:lnTo>
                  <a:pt x="4870" y="7680"/>
                </a:lnTo>
                <a:cubicBezTo>
                  <a:pt x="4763" y="7680"/>
                  <a:pt x="4668" y="7633"/>
                  <a:pt x="4596" y="7561"/>
                </a:cubicBezTo>
                <a:cubicBezTo>
                  <a:pt x="4386" y="7313"/>
                  <a:pt x="4084" y="7164"/>
                  <a:pt x="3770" y="7164"/>
                </a:cubicBezTo>
                <a:cubicBezTo>
                  <a:pt x="3693" y="7164"/>
                  <a:pt x="3614" y="7173"/>
                  <a:pt x="3537" y="7192"/>
                </a:cubicBezTo>
                <a:cubicBezTo>
                  <a:pt x="3096" y="7264"/>
                  <a:pt x="2739" y="7621"/>
                  <a:pt x="2655" y="8049"/>
                </a:cubicBezTo>
                <a:cubicBezTo>
                  <a:pt x="2584" y="8395"/>
                  <a:pt x="2667" y="8740"/>
                  <a:pt x="2882" y="9002"/>
                </a:cubicBezTo>
                <a:cubicBezTo>
                  <a:pt x="3084" y="9276"/>
                  <a:pt x="3417" y="9419"/>
                  <a:pt x="3739" y="9419"/>
                </a:cubicBezTo>
                <a:cubicBezTo>
                  <a:pt x="4084" y="9419"/>
                  <a:pt x="4394" y="9276"/>
                  <a:pt x="4608" y="9014"/>
                </a:cubicBezTo>
                <a:cubicBezTo>
                  <a:pt x="4668" y="8942"/>
                  <a:pt x="4763" y="8895"/>
                  <a:pt x="4870" y="8895"/>
                </a:cubicBezTo>
                <a:lnTo>
                  <a:pt x="5215" y="8895"/>
                </a:lnTo>
                <a:cubicBezTo>
                  <a:pt x="5322" y="8895"/>
                  <a:pt x="5394" y="8990"/>
                  <a:pt x="5394" y="9073"/>
                </a:cubicBezTo>
                <a:lnTo>
                  <a:pt x="5394" y="10812"/>
                </a:lnTo>
                <a:lnTo>
                  <a:pt x="870" y="10812"/>
                </a:lnTo>
                <a:cubicBezTo>
                  <a:pt x="572" y="10812"/>
                  <a:pt x="334" y="10573"/>
                  <a:pt x="334" y="10276"/>
                </a:cubicBezTo>
                <a:lnTo>
                  <a:pt x="334" y="5728"/>
                </a:lnTo>
                <a:lnTo>
                  <a:pt x="2084" y="5728"/>
                </a:lnTo>
                <a:cubicBezTo>
                  <a:pt x="2370" y="5728"/>
                  <a:pt x="2596" y="5513"/>
                  <a:pt x="2596" y="5228"/>
                </a:cubicBezTo>
                <a:lnTo>
                  <a:pt x="2596" y="4882"/>
                </a:lnTo>
                <a:cubicBezTo>
                  <a:pt x="2596" y="4680"/>
                  <a:pt x="2501" y="4477"/>
                  <a:pt x="2358" y="4358"/>
                </a:cubicBezTo>
                <a:cubicBezTo>
                  <a:pt x="2179" y="4216"/>
                  <a:pt x="2072" y="3989"/>
                  <a:pt x="2072" y="3751"/>
                </a:cubicBezTo>
                <a:cubicBezTo>
                  <a:pt x="2072" y="3513"/>
                  <a:pt x="2179" y="3287"/>
                  <a:pt x="2370" y="3144"/>
                </a:cubicBezTo>
                <a:cubicBezTo>
                  <a:pt x="2517" y="3024"/>
                  <a:pt x="2694" y="2961"/>
                  <a:pt x="2876" y="2961"/>
                </a:cubicBezTo>
                <a:close/>
                <a:moveTo>
                  <a:pt x="10287" y="334"/>
                </a:moveTo>
                <a:cubicBezTo>
                  <a:pt x="10585" y="334"/>
                  <a:pt x="10823" y="572"/>
                  <a:pt x="10823" y="870"/>
                </a:cubicBezTo>
                <a:lnTo>
                  <a:pt x="10823" y="5406"/>
                </a:lnTo>
                <a:lnTo>
                  <a:pt x="10633" y="5406"/>
                </a:lnTo>
                <a:cubicBezTo>
                  <a:pt x="10537" y="5406"/>
                  <a:pt x="10466" y="5478"/>
                  <a:pt x="10466" y="5573"/>
                </a:cubicBezTo>
                <a:cubicBezTo>
                  <a:pt x="10466" y="5656"/>
                  <a:pt x="10537" y="5728"/>
                  <a:pt x="10633" y="5728"/>
                </a:cubicBezTo>
                <a:lnTo>
                  <a:pt x="10811" y="5728"/>
                </a:lnTo>
                <a:lnTo>
                  <a:pt x="10811" y="10276"/>
                </a:lnTo>
                <a:cubicBezTo>
                  <a:pt x="10811" y="10573"/>
                  <a:pt x="10573" y="10812"/>
                  <a:pt x="10275" y="10812"/>
                </a:cubicBezTo>
                <a:lnTo>
                  <a:pt x="5739" y="10812"/>
                </a:lnTo>
                <a:lnTo>
                  <a:pt x="5739" y="9049"/>
                </a:lnTo>
                <a:cubicBezTo>
                  <a:pt x="5739" y="8764"/>
                  <a:pt x="5513" y="8549"/>
                  <a:pt x="5227" y="8549"/>
                </a:cubicBezTo>
                <a:lnTo>
                  <a:pt x="4882" y="8549"/>
                </a:lnTo>
                <a:cubicBezTo>
                  <a:pt x="4680" y="8549"/>
                  <a:pt x="4489" y="8633"/>
                  <a:pt x="4370" y="8788"/>
                </a:cubicBezTo>
                <a:cubicBezTo>
                  <a:pt x="4215" y="8966"/>
                  <a:pt x="3989" y="9061"/>
                  <a:pt x="3751" y="9061"/>
                </a:cubicBezTo>
                <a:cubicBezTo>
                  <a:pt x="3513" y="9061"/>
                  <a:pt x="3287" y="8966"/>
                  <a:pt x="3144" y="8764"/>
                </a:cubicBezTo>
                <a:cubicBezTo>
                  <a:pt x="2989" y="8573"/>
                  <a:pt x="2941" y="8335"/>
                  <a:pt x="2977" y="8097"/>
                </a:cubicBezTo>
                <a:cubicBezTo>
                  <a:pt x="3036" y="7787"/>
                  <a:pt x="3287" y="7549"/>
                  <a:pt x="3608" y="7490"/>
                </a:cubicBezTo>
                <a:cubicBezTo>
                  <a:pt x="3659" y="7479"/>
                  <a:pt x="3710" y="7473"/>
                  <a:pt x="3761" y="7473"/>
                </a:cubicBezTo>
                <a:cubicBezTo>
                  <a:pt x="3988" y="7473"/>
                  <a:pt x="4212" y="7577"/>
                  <a:pt x="4358" y="7752"/>
                </a:cubicBezTo>
                <a:cubicBezTo>
                  <a:pt x="4501" y="7906"/>
                  <a:pt x="4680" y="7990"/>
                  <a:pt x="4882" y="7990"/>
                </a:cubicBezTo>
                <a:lnTo>
                  <a:pt x="5239" y="7990"/>
                </a:lnTo>
                <a:cubicBezTo>
                  <a:pt x="5525" y="7990"/>
                  <a:pt x="5751" y="7775"/>
                  <a:pt x="5751" y="7490"/>
                </a:cubicBezTo>
                <a:lnTo>
                  <a:pt x="5751" y="5728"/>
                </a:lnTo>
                <a:lnTo>
                  <a:pt x="7501" y="5728"/>
                </a:lnTo>
                <a:cubicBezTo>
                  <a:pt x="7608" y="5728"/>
                  <a:pt x="7680" y="5823"/>
                  <a:pt x="7680" y="5906"/>
                </a:cubicBezTo>
                <a:lnTo>
                  <a:pt x="7680" y="6263"/>
                </a:lnTo>
                <a:cubicBezTo>
                  <a:pt x="7680" y="6371"/>
                  <a:pt x="7632" y="6478"/>
                  <a:pt x="7561" y="6537"/>
                </a:cubicBezTo>
                <a:cubicBezTo>
                  <a:pt x="7251" y="6799"/>
                  <a:pt x="7097" y="7204"/>
                  <a:pt x="7192" y="7609"/>
                </a:cubicBezTo>
                <a:cubicBezTo>
                  <a:pt x="7263" y="8037"/>
                  <a:pt x="7620" y="8395"/>
                  <a:pt x="8049" y="8490"/>
                </a:cubicBezTo>
                <a:cubicBezTo>
                  <a:pt x="8132" y="8502"/>
                  <a:pt x="8216" y="8514"/>
                  <a:pt x="8287" y="8514"/>
                </a:cubicBezTo>
                <a:cubicBezTo>
                  <a:pt x="8549" y="8514"/>
                  <a:pt x="8799" y="8418"/>
                  <a:pt x="9002" y="8264"/>
                </a:cubicBezTo>
                <a:cubicBezTo>
                  <a:pt x="9275" y="8049"/>
                  <a:pt x="9418" y="7728"/>
                  <a:pt x="9418" y="7394"/>
                </a:cubicBezTo>
                <a:cubicBezTo>
                  <a:pt x="9418" y="7061"/>
                  <a:pt x="9275" y="6740"/>
                  <a:pt x="9025" y="6537"/>
                </a:cubicBezTo>
                <a:cubicBezTo>
                  <a:pt x="8942" y="6478"/>
                  <a:pt x="8906" y="6371"/>
                  <a:pt x="8906" y="6263"/>
                </a:cubicBezTo>
                <a:lnTo>
                  <a:pt x="8906" y="5930"/>
                </a:lnTo>
                <a:cubicBezTo>
                  <a:pt x="8906" y="5823"/>
                  <a:pt x="8990" y="5751"/>
                  <a:pt x="9085" y="5751"/>
                </a:cubicBezTo>
                <a:lnTo>
                  <a:pt x="9954" y="5751"/>
                </a:lnTo>
                <a:cubicBezTo>
                  <a:pt x="10049" y="5751"/>
                  <a:pt x="10121" y="5668"/>
                  <a:pt x="10121" y="5585"/>
                </a:cubicBezTo>
                <a:cubicBezTo>
                  <a:pt x="10121" y="5489"/>
                  <a:pt x="10049" y="5418"/>
                  <a:pt x="9954" y="5418"/>
                </a:cubicBezTo>
                <a:lnTo>
                  <a:pt x="9085" y="5418"/>
                </a:lnTo>
                <a:cubicBezTo>
                  <a:pt x="8799" y="5418"/>
                  <a:pt x="8573" y="5644"/>
                  <a:pt x="8573" y="5918"/>
                </a:cubicBezTo>
                <a:lnTo>
                  <a:pt x="8573" y="6263"/>
                </a:lnTo>
                <a:cubicBezTo>
                  <a:pt x="8573" y="6478"/>
                  <a:pt x="8668" y="6668"/>
                  <a:pt x="8811" y="6787"/>
                </a:cubicBezTo>
                <a:cubicBezTo>
                  <a:pt x="8990" y="6930"/>
                  <a:pt x="9097" y="7156"/>
                  <a:pt x="9097" y="7394"/>
                </a:cubicBezTo>
                <a:cubicBezTo>
                  <a:pt x="9097" y="7633"/>
                  <a:pt x="8990" y="7859"/>
                  <a:pt x="8799" y="8014"/>
                </a:cubicBezTo>
                <a:cubicBezTo>
                  <a:pt x="8652" y="8124"/>
                  <a:pt x="8477" y="8185"/>
                  <a:pt x="8295" y="8185"/>
                </a:cubicBezTo>
                <a:cubicBezTo>
                  <a:pt x="8241" y="8185"/>
                  <a:pt x="8187" y="8179"/>
                  <a:pt x="8132" y="8168"/>
                </a:cubicBezTo>
                <a:cubicBezTo>
                  <a:pt x="7811" y="8109"/>
                  <a:pt x="7573" y="7859"/>
                  <a:pt x="7513" y="7549"/>
                </a:cubicBezTo>
                <a:cubicBezTo>
                  <a:pt x="7454" y="7264"/>
                  <a:pt x="7561" y="6966"/>
                  <a:pt x="7787" y="6787"/>
                </a:cubicBezTo>
                <a:cubicBezTo>
                  <a:pt x="7930" y="6656"/>
                  <a:pt x="8025" y="6478"/>
                  <a:pt x="8025" y="6263"/>
                </a:cubicBezTo>
                <a:lnTo>
                  <a:pt x="8025" y="5930"/>
                </a:lnTo>
                <a:cubicBezTo>
                  <a:pt x="8025" y="5644"/>
                  <a:pt x="7799" y="5418"/>
                  <a:pt x="7525" y="5418"/>
                </a:cubicBezTo>
                <a:lnTo>
                  <a:pt x="5763" y="5418"/>
                </a:lnTo>
                <a:lnTo>
                  <a:pt x="5763" y="3668"/>
                </a:lnTo>
                <a:cubicBezTo>
                  <a:pt x="5763" y="3561"/>
                  <a:pt x="5858" y="3489"/>
                  <a:pt x="5942" y="3489"/>
                </a:cubicBezTo>
                <a:lnTo>
                  <a:pt x="6299" y="3489"/>
                </a:lnTo>
                <a:cubicBezTo>
                  <a:pt x="6406" y="3489"/>
                  <a:pt x="6501" y="3525"/>
                  <a:pt x="6561" y="3608"/>
                </a:cubicBezTo>
                <a:cubicBezTo>
                  <a:pt x="6783" y="3859"/>
                  <a:pt x="7091" y="4001"/>
                  <a:pt x="7409" y="4001"/>
                </a:cubicBezTo>
                <a:cubicBezTo>
                  <a:pt x="7483" y="4001"/>
                  <a:pt x="7558" y="3993"/>
                  <a:pt x="7632" y="3977"/>
                </a:cubicBezTo>
                <a:cubicBezTo>
                  <a:pt x="8073" y="3906"/>
                  <a:pt x="8430" y="3549"/>
                  <a:pt x="8513" y="3108"/>
                </a:cubicBezTo>
                <a:cubicBezTo>
                  <a:pt x="8585" y="2775"/>
                  <a:pt x="8501" y="2430"/>
                  <a:pt x="8287" y="2156"/>
                </a:cubicBezTo>
                <a:cubicBezTo>
                  <a:pt x="8085" y="1894"/>
                  <a:pt x="7751" y="1739"/>
                  <a:pt x="7430" y="1739"/>
                </a:cubicBezTo>
                <a:cubicBezTo>
                  <a:pt x="7085" y="1739"/>
                  <a:pt x="6775" y="1894"/>
                  <a:pt x="6561" y="2144"/>
                </a:cubicBezTo>
                <a:cubicBezTo>
                  <a:pt x="6501" y="2215"/>
                  <a:pt x="6406" y="2263"/>
                  <a:pt x="6299" y="2263"/>
                </a:cubicBezTo>
                <a:lnTo>
                  <a:pt x="5954" y="2263"/>
                </a:lnTo>
                <a:cubicBezTo>
                  <a:pt x="5846" y="2263"/>
                  <a:pt x="5775" y="2180"/>
                  <a:pt x="5775" y="2084"/>
                </a:cubicBezTo>
                <a:lnTo>
                  <a:pt x="5775" y="1203"/>
                </a:lnTo>
                <a:cubicBezTo>
                  <a:pt x="5775" y="1120"/>
                  <a:pt x="5703" y="1048"/>
                  <a:pt x="5608" y="1048"/>
                </a:cubicBezTo>
                <a:cubicBezTo>
                  <a:pt x="5525" y="1048"/>
                  <a:pt x="5453" y="1120"/>
                  <a:pt x="5453" y="1203"/>
                </a:cubicBezTo>
                <a:lnTo>
                  <a:pt x="5453" y="2084"/>
                </a:lnTo>
                <a:cubicBezTo>
                  <a:pt x="5453" y="2370"/>
                  <a:pt x="5668" y="2596"/>
                  <a:pt x="5954" y="2596"/>
                </a:cubicBezTo>
                <a:lnTo>
                  <a:pt x="6299" y="2596"/>
                </a:lnTo>
                <a:cubicBezTo>
                  <a:pt x="6501" y="2596"/>
                  <a:pt x="6704" y="2501"/>
                  <a:pt x="6823" y="2358"/>
                </a:cubicBezTo>
                <a:cubicBezTo>
                  <a:pt x="6966" y="2180"/>
                  <a:pt x="7192" y="2072"/>
                  <a:pt x="7430" y="2072"/>
                </a:cubicBezTo>
                <a:cubicBezTo>
                  <a:pt x="7668" y="2072"/>
                  <a:pt x="7894" y="2180"/>
                  <a:pt x="8037" y="2370"/>
                </a:cubicBezTo>
                <a:cubicBezTo>
                  <a:pt x="8192" y="2561"/>
                  <a:pt x="8251" y="2799"/>
                  <a:pt x="8204" y="3037"/>
                </a:cubicBezTo>
                <a:cubicBezTo>
                  <a:pt x="8144" y="3346"/>
                  <a:pt x="7894" y="3584"/>
                  <a:pt x="7573" y="3644"/>
                </a:cubicBezTo>
                <a:cubicBezTo>
                  <a:pt x="7519" y="3656"/>
                  <a:pt x="7465" y="3661"/>
                  <a:pt x="7411" y="3661"/>
                </a:cubicBezTo>
                <a:cubicBezTo>
                  <a:pt x="7187" y="3661"/>
                  <a:pt x="6966" y="3564"/>
                  <a:pt x="6823" y="3382"/>
                </a:cubicBezTo>
                <a:cubicBezTo>
                  <a:pt x="6680" y="3227"/>
                  <a:pt x="6501" y="3144"/>
                  <a:pt x="6299" y="3144"/>
                </a:cubicBezTo>
                <a:lnTo>
                  <a:pt x="5942" y="3144"/>
                </a:lnTo>
                <a:cubicBezTo>
                  <a:pt x="5656" y="3144"/>
                  <a:pt x="5430" y="3370"/>
                  <a:pt x="5430" y="3644"/>
                </a:cubicBezTo>
                <a:lnTo>
                  <a:pt x="5430" y="5406"/>
                </a:lnTo>
                <a:lnTo>
                  <a:pt x="3679" y="5406"/>
                </a:lnTo>
                <a:cubicBezTo>
                  <a:pt x="3572" y="5406"/>
                  <a:pt x="3501" y="5311"/>
                  <a:pt x="3501" y="5228"/>
                </a:cubicBezTo>
                <a:lnTo>
                  <a:pt x="3501" y="4870"/>
                </a:lnTo>
                <a:cubicBezTo>
                  <a:pt x="3501" y="4763"/>
                  <a:pt x="3548" y="4656"/>
                  <a:pt x="3620" y="4597"/>
                </a:cubicBezTo>
                <a:cubicBezTo>
                  <a:pt x="3929" y="4335"/>
                  <a:pt x="4084" y="3930"/>
                  <a:pt x="3989" y="3525"/>
                </a:cubicBezTo>
                <a:cubicBezTo>
                  <a:pt x="3918" y="3096"/>
                  <a:pt x="3560" y="2739"/>
                  <a:pt x="3132" y="2656"/>
                </a:cubicBezTo>
                <a:cubicBezTo>
                  <a:pt x="3047" y="2635"/>
                  <a:pt x="2962" y="2626"/>
                  <a:pt x="2879" y="2626"/>
                </a:cubicBezTo>
                <a:cubicBezTo>
                  <a:pt x="2622" y="2626"/>
                  <a:pt x="2377" y="2717"/>
                  <a:pt x="2179" y="2870"/>
                </a:cubicBezTo>
                <a:cubicBezTo>
                  <a:pt x="1905" y="3084"/>
                  <a:pt x="1763" y="3406"/>
                  <a:pt x="1763" y="3739"/>
                </a:cubicBezTo>
                <a:cubicBezTo>
                  <a:pt x="1763" y="4085"/>
                  <a:pt x="1905" y="4394"/>
                  <a:pt x="2155" y="4597"/>
                </a:cubicBezTo>
                <a:cubicBezTo>
                  <a:pt x="2239" y="4656"/>
                  <a:pt x="2274" y="4763"/>
                  <a:pt x="2274" y="4870"/>
                </a:cubicBezTo>
                <a:lnTo>
                  <a:pt x="2274" y="5216"/>
                </a:lnTo>
                <a:cubicBezTo>
                  <a:pt x="2274" y="5311"/>
                  <a:pt x="2191" y="5394"/>
                  <a:pt x="2096" y="5394"/>
                </a:cubicBezTo>
                <a:lnTo>
                  <a:pt x="346" y="5394"/>
                </a:lnTo>
                <a:lnTo>
                  <a:pt x="346" y="870"/>
                </a:lnTo>
                <a:cubicBezTo>
                  <a:pt x="346" y="572"/>
                  <a:pt x="584" y="334"/>
                  <a:pt x="881" y="334"/>
                </a:cubicBezTo>
                <a:lnTo>
                  <a:pt x="5418" y="334"/>
                </a:lnTo>
                <a:lnTo>
                  <a:pt x="5418" y="513"/>
                </a:lnTo>
                <a:cubicBezTo>
                  <a:pt x="5418" y="596"/>
                  <a:pt x="5489" y="667"/>
                  <a:pt x="5584" y="667"/>
                </a:cubicBezTo>
                <a:cubicBezTo>
                  <a:pt x="5680" y="667"/>
                  <a:pt x="5751" y="596"/>
                  <a:pt x="5751" y="513"/>
                </a:cubicBezTo>
                <a:lnTo>
                  <a:pt x="5751" y="334"/>
                </a:lnTo>
                <a:close/>
                <a:moveTo>
                  <a:pt x="870" y="1"/>
                </a:moveTo>
                <a:cubicBezTo>
                  <a:pt x="393" y="1"/>
                  <a:pt x="0" y="394"/>
                  <a:pt x="0" y="870"/>
                </a:cubicBezTo>
                <a:lnTo>
                  <a:pt x="0" y="10276"/>
                </a:lnTo>
                <a:cubicBezTo>
                  <a:pt x="0" y="10752"/>
                  <a:pt x="393" y="11133"/>
                  <a:pt x="870" y="11133"/>
                </a:cubicBezTo>
                <a:lnTo>
                  <a:pt x="10275" y="11133"/>
                </a:lnTo>
                <a:cubicBezTo>
                  <a:pt x="10752" y="11133"/>
                  <a:pt x="11133" y="10752"/>
                  <a:pt x="11133" y="10276"/>
                </a:cubicBezTo>
                <a:lnTo>
                  <a:pt x="11133" y="870"/>
                </a:lnTo>
                <a:cubicBezTo>
                  <a:pt x="11133" y="394"/>
                  <a:pt x="10752" y="1"/>
                  <a:pt x="10275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107564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330</Words>
  <Application>Microsoft Office PowerPoint</Application>
  <PresentationFormat>Presentación en pantalla (16:9)</PresentationFormat>
  <Paragraphs>109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Josefin Slab</vt:lpstr>
      <vt:lpstr>Arial</vt:lpstr>
      <vt:lpstr>Advent Pro Light</vt:lpstr>
      <vt:lpstr>Anton</vt:lpstr>
      <vt:lpstr>Fira Sans Condensed</vt:lpstr>
      <vt:lpstr>Rajdhani</vt:lpstr>
      <vt:lpstr>Fira Sans Condensed Light</vt:lpstr>
      <vt:lpstr>Ai Tech Agency by Slidesgo</vt:lpstr>
      <vt:lpstr>iRate</vt:lpstr>
      <vt:lpstr>DESCRIPCIÓN DEL PROBLEMA</vt:lpstr>
      <vt:lpstr>EXPLICACIÓN DEL ALGORITMO</vt:lpstr>
      <vt:lpstr>DESCRIPCIÓN DEL PROBLEMA</vt:lpstr>
      <vt:lpstr>HERRAMIENTAS UTILIZADAS</vt:lpstr>
      <vt:lpstr>BASE DE DATOS</vt:lpstr>
      <vt:lpstr>DESCRIPCIÓN DE LA APLICACIÓN</vt:lpstr>
      <vt:lpstr>EXPLICACIÓN DEL ALGORITMO</vt:lpstr>
      <vt:lpstr>ANÁLISIS DE RESULTADOS</vt:lpstr>
      <vt:lpstr>ANÁLISIS CRÍTICO</vt:lpstr>
      <vt:lpstr>LÍNEAS DE FUTURO</vt:lpstr>
      <vt:lpstr>LECCIONES APRENDIDAS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iRate</dc:title>
  <dc:creator>remej</dc:creator>
  <cp:lastModifiedBy>remejs72@gmail.com</cp:lastModifiedBy>
  <cp:revision>25</cp:revision>
  <dcterms:modified xsi:type="dcterms:W3CDTF">2020-12-06T19:42:12Z</dcterms:modified>
</cp:coreProperties>
</file>