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33"/>
    <p:restoredTop sz="91429"/>
  </p:normalViewPr>
  <p:slideViewPr>
    <p:cSldViewPr snapToGrid="0" snapToObjects="1">
      <p:cViewPr varScale="1">
        <p:scale>
          <a:sx n="109" d="100"/>
          <a:sy n="109" d="100"/>
        </p:scale>
        <p:origin x="20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Test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mtClean="0"/>
              <a:t>OfficeUnit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217824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Fazeta</Template>
  <TotalTime>0</TotalTime>
  <Words>2</Words>
  <Application>Microsoft Macintosh PowerPoint</Application>
  <PresentationFormat>Širokoúhlá obrazovka</PresentationFormat>
  <Paragraphs>2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Fazeta</vt:lpstr>
      <vt:lpstr>Test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Vladimir Orany</dc:creator>
  <cp:lastModifiedBy>Vladimir Orany</cp:lastModifiedBy>
  <cp:revision>1</cp:revision>
  <dcterms:created xsi:type="dcterms:W3CDTF">2017-08-28T09:18:06Z</dcterms:created>
  <dcterms:modified xsi:type="dcterms:W3CDTF">2017-08-28T09:18:40Z</dcterms:modified>
</cp:coreProperties>
</file>