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405"/>
  </p:normalViewPr>
  <p:slideViewPr>
    <p:cSldViewPr snapToGrid="0" snapToObjects="1">
      <p:cViewPr varScale="1">
        <p:scale>
          <a:sx n="109" d="100"/>
          <a:sy n="10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D36C-1D94-9249-AED0-508BCBCA9CD7}" type="datetimeFigureOut">
              <a:rPr lang="cs-CZ" smtClean="0"/>
              <a:t>31.01.19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C7C9A-B0C7-B445-8ABB-05897E01C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35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C7C9A-B0C7-B445-8ABB-05897E01CF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Test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mtClean="0"/>
              <a:t>OfficeUnit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21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test1.xlsx</a:t>
            </a:r>
          </a:p>
        </p:txBody>
      </p:sp>
    </p:spTree>
    <p:extLst>
      <p:ext uri="{BB962C8B-B14F-4D97-AF65-F5344CB8AC3E}">
        <p14:creationId xmlns:p14="http://schemas.microsoft.com/office/powerpoint/2010/main" val="91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Deník N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40" y="2120900"/>
            <a:ext cx="6078469" cy="4051300"/>
          </a:xfrm>
        </p:spPr>
      </p:pic>
    </p:spTree>
    <p:extLst>
      <p:ext uri="{BB962C8B-B14F-4D97-AF65-F5344CB8AC3E}">
        <p14:creationId xmlns:p14="http://schemas.microsoft.com/office/powerpoint/2010/main" val="207306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řevo">
  <a:themeElements>
    <a:clrScheme name="Dřev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řevo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řev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</TotalTime>
  <Words>6</Words>
  <Application>Microsoft Macintosh PowerPoint</Application>
  <PresentationFormat>Širokoúhlá obrazovka</PresentationFormat>
  <Paragraphs>5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9" baseType="lpstr">
      <vt:lpstr>Calibri</vt:lpstr>
      <vt:lpstr>Georgia</vt:lpstr>
      <vt:lpstr>Rockwell Extra Bold</vt:lpstr>
      <vt:lpstr>Trebuchet MS</vt:lpstr>
      <vt:lpstr>Wingdings</vt:lpstr>
      <vt:lpstr>Dřevo</vt:lpstr>
      <vt:lpstr>Test</vt:lpstr>
      <vt:lpstr>Prezentace aplikace PowerPoint</vt:lpstr>
      <vt:lpstr>Deník 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Vladimir Orany</dc:creator>
  <cp:lastModifiedBy>Vladimir Orany</cp:lastModifiedBy>
  <cp:revision>5</cp:revision>
  <dcterms:created xsi:type="dcterms:W3CDTF">2017-08-28T09:18:06Z</dcterms:created>
  <dcterms:modified xsi:type="dcterms:W3CDTF">2019-01-31T08:22:07Z</dcterms:modified>
</cp:coreProperties>
</file>