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9" r:id="rId4"/>
    <p:sldId id="423" r:id="rId5"/>
    <p:sldId id="424" r:id="rId6"/>
    <p:sldId id="436" r:id="rId7"/>
    <p:sldId id="451" r:id="rId8"/>
    <p:sldId id="455" r:id="rId9"/>
    <p:sldId id="456" r:id="rId10"/>
    <p:sldId id="406" r:id="rId11"/>
    <p:sldId id="458" r:id="rId12"/>
    <p:sldId id="462" r:id="rId13"/>
    <p:sldId id="463" r:id="rId14"/>
    <p:sldId id="460" r:id="rId15"/>
    <p:sldId id="459" r:id="rId16"/>
    <p:sldId id="425" r:id="rId17"/>
    <p:sldId id="439" r:id="rId18"/>
    <p:sldId id="438" r:id="rId19"/>
    <p:sldId id="442" r:id="rId20"/>
    <p:sldId id="457" r:id="rId21"/>
    <p:sldId id="3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6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00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5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8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8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E99-4D9A-7900-0CA3-DCF846D03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>
                <a:latin typeface="Calibri" panose="020F0502020204030204" pitchFamily="34" charset="0"/>
                <a:ea typeface="Adobe Heiti Std R" panose="020B0400000000000000" pitchFamily="34" charset="-128"/>
                <a:cs typeface="Calibri" panose="020F0502020204030204" pitchFamily="34" charset="0"/>
              </a:rPr>
              <a:t>DevOps Training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423D-98C3-E8B5-DCCC-0C79260DF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מרצה: אלכס גורבצ'וב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2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מבוא ל-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גרסאות הוא הבסיס של פיתוח תוכנה מודרני. בעזרת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&amp; GitHub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אנו שומרים על קוד נקי ומאורגן.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 לנו לעבוד בצוותים, לעקוב אחר שינויים ולהימנע ממצבים בהם קוד טוב הולך לאיבוד.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דוגמה: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Docs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אפשר לראות גרסאות קודמות ולחזור אליהן במקרה הצורך.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9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למה צריך ניהול גרסאות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)?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מערכת ניהול גרסאות פותרת את הבעיות בכך שהיא מספקת דרך מסודרת לשמור ולנהל שינויים: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Backup &amp; Restore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אפשר לחזור לגרסה ישנה.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עבודה משותפת מסונכרנת.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Undo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חזרה אחורה במקרה של טעות.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Track Changes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מעקב אחרי שינויים ומי עשה אותם.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Sandbox/Spike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ניסויים בסביבה נפרדת.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Branch/Merge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עבודה מקבילית על תכונות שונות.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לא רק לקוד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– מתאים למסמכים, קבצי תצורה ועוד.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התקנת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הורדת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יש לגלוש לאתר הרשמי של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בכתובת: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https://git-scm.com/downloads/win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בחרו את הגרסה המתאימה למערכת ההפעלה שלכם.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הפעלה והתקנה: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הפעילו את קובץ ההתקנה שהורדתם.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עקבו אחר ההוראות המוצגות על המסך.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בדיקה: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לאחר סיום ההתקנה, פתחו את שורת הפקודה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Command Prompt)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הקלידו את הפקודה הבאה ובדקו את הגרסה של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שהותקנה: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 --version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he-IL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הוא אתר אינטרנט ושירות אחסון מבוסס ענן המאפשר למפתחים לאחסן ולנהל את קוד התוכנה שלהם, לעקוב אחר שינויים שבוצעו בקוד, ולשתף פעולה עם מפתחים אחרים בפרויקטים.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ליצור בחשבון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לגלוש לאתר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</a:t>
            </a: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בדף הבית, לחצו על כפתור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Sign up"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מלאו את הפרטים הנדרשים, כמו שם משתמש, כתובת דואר אלקטרוני וסיסמה.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עקבו אחר ההוראות לאימות החשבון.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ראשונית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להגדיר את השם והדואר האלקטרוני עבור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לשימוש בעת ביצוע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user.name "Alex Gorbachov"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user.email agorbach@gmail.com</a:t>
            </a: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3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 - Best Practices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איך להשתמש נכון בניהול גרסאות? הנה כמה עקרונות חשובים: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השתמשו בהערות טובות – תיאור ברור לכל שינוי.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בצעו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בתדירות גבוהה – עדיף שינויים קטנים על פני גדולים.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יחיד מול ריבוי פרויקטים – איזון בין הפרדה לאיחוד.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Branch/Tag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במקום המתאים – סניפים לתכונות חדשות, תגיות לגרסאות יציבות.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הימנעו מקבצים בינאריים גדולים – הם מאטים את המערכת.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למדו לעבוד עם שורת הפקודה והכלים הגרפיים – שליטה טובה יותר במערכת.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6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 fontScale="85000" lnSpcReduction="2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יתרונות</a:t>
            </a:r>
            <a:endParaRPr lang="he-I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שיפור שיתוף הפעולה בין צוותים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מעודד שיתוף 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פעולה ותקשורת בין צוותי הפיתוח והתפעול, מה שמוביל להבנה טובה יותר של הצרכים והאתגרים של כל צוות וליצירת פתרונות יעילים יותר.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הפחתת עלויות: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יכול לסייע בהפחתת עלויות על ידי אוטומציה של תהליכים, שיפור יעילות השימוש במשאבים ומניעת תקלות.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שיפור איכות המוצר: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מאפשר זיהוי ותיקון בעיות מוקדם יותר בתהליך הפיתוח, מה שמוביל למוצרים איכותיים יותר.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שיפור חוויית הלקוח: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מאפשר פריסה מהירה יותר של עדכונים ותכונות חדשות, מה שמשפר את חוויית הלקוח.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הגברת החדשנות: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מאפשר לצוותים להתנסות בטכנולוגיות חדשות ולפתח מוצרים חדשניים יותר.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בנוסף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מציע יתרונות רבים נוספים שיכולים לסייע לארגונים לשפר את ביצועיהם ולשגשג בסביבה העסקית התחרותית של היום.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4265"/>
          <a:stretch/>
        </p:blipFill>
        <p:spPr bwMode="auto">
          <a:xfrm>
            <a:off x="46616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5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to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למה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חשוב?</a:t>
            </a: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בעולם של היום, חברות כמו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Netflix, Amazon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מעדכנות את המערכות שלהן מאות פעמים ביום! בלי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זה היה בלתי אפשרי.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דוגמה: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מריצה אלפי שינויים ביום - אם כל עדכון היה מצריך עצירה של השירות, אף אחד לא היה משתמש בו.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4265"/>
          <a:stretch/>
        </p:blipFill>
        <p:spPr bwMode="auto">
          <a:xfrm>
            <a:off x="46616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447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0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013-AD6E-3696-925D-8013D61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לו"ז שלנו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7E88FC3-FD27-CAF2-4B52-FC774DB0F70B}"/>
              </a:ext>
            </a:extLst>
          </p:cNvPr>
          <p:cNvSpPr txBox="1">
            <a:spLocks/>
          </p:cNvSpPr>
          <p:nvPr/>
        </p:nvSpPr>
        <p:spPr>
          <a:xfrm>
            <a:off x="5284773" y="2124636"/>
            <a:ext cx="6335115" cy="376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2" rtlCol="1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משך הקורס: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3.02.2025</a:t>
            </a:r>
            <a:b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24.02.2025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ימי לימוד: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יום ב'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9:00-13:00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היקף שעות: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שעות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מספר מפגשים: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מפגשים</a:t>
            </a:r>
            <a:endParaRPr lang="he-IL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הסוד הוא בתיזמון, או: איך לבנות סדר יום אידיאלי - זה הזמן">
            <a:extLst>
              <a:ext uri="{FF2B5EF4-FFF2-40B4-BE49-F238E27FC236}">
                <a16:creationId xmlns:a16="http://schemas.microsoft.com/office/drawing/2014/main" id="{B5CCCFAA-449C-FA9D-E592-BF195DC3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2" y="2562356"/>
            <a:ext cx="4438622" cy="289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91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06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 rtl="1"/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013-AD6E-3696-925D-8013D61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סדר יום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7E88FC3-FD27-CAF2-4B52-FC774DB0F70B}"/>
              </a:ext>
            </a:extLst>
          </p:cNvPr>
          <p:cNvSpPr txBox="1">
            <a:spLocks/>
          </p:cNvSpPr>
          <p:nvPr/>
        </p:nvSpPr>
        <p:spPr>
          <a:xfrm>
            <a:off x="5284773" y="2151528"/>
            <a:ext cx="6335115" cy="3767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2" rtlCol="1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9:00-10:15 - חלק 1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10:15-10:25 - הפסקה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10:25-11:35 - חלק 2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11:35-11:45 - הפסקה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11:45-13:00 - חלק 3</a:t>
            </a:r>
          </a:p>
        </p:txBody>
      </p:sp>
      <p:pic>
        <p:nvPicPr>
          <p:cNvPr id="5" name="Picture 2" descr="הסוד הוא בתיזמון, או: איך לבנות סדר יום אידיאלי - זה הזמן">
            <a:extLst>
              <a:ext uri="{FF2B5EF4-FFF2-40B4-BE49-F238E27FC236}">
                <a16:creationId xmlns:a16="http://schemas.microsoft.com/office/drawing/2014/main" id="{E3652FE7-F3DA-F77C-797D-4389FFDC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2" y="2562356"/>
            <a:ext cx="4438622" cy="289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84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נושאי השיעור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Infrastructure patterns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6" r="-31306"/>
          <a:stretch/>
        </p:blipFill>
        <p:spPr bwMode="auto">
          <a:xfrm>
            <a:off x="448235" y="3133313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1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נושאי השיעור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 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Pipeline creation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Automated testing</a:t>
            </a:r>
          </a:p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 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Blue/Green deployments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Canary releases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Feature flags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6" r="-31306"/>
          <a:stretch/>
        </p:blipFill>
        <p:spPr bwMode="auto">
          <a:xfrm>
            <a:off x="448235" y="3133313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 fontScale="85000" lnSpcReduction="1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9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ru-RU" sz="19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לפני שנעמיק בתשתיות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Cloud Native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, חשוב להבין את מודלי השירותים בענן: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תשתיות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IaaS - Infrastructure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משאבי מחשוב (למשל, נפח אחסון לצורך אחסון וגיבוי קבצים).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אחסון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STaaS - Storage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פתרונות אחסון לכל סוגי הנתונים.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פלטפורמה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PaaS - Platform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פלטפורמה המיועדת לפיתוח או להרצת אפליקציות. בפלטפורמה זו הוא יכול להשתמש על מנת לפתח מערכות לשימוש פנימי בארגון או כאלה המיועדות להפעלה בסביבת ענן מחשוב.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loud services delivery models. Which can help your business?">
            <a:extLst>
              <a:ext uri="{FF2B5EF4-FFF2-40B4-BE49-F238E27FC236}">
                <a16:creationId xmlns:a16="http://schemas.microsoft.com/office/drawing/2014/main" id="{DBA2C77A-4235-633A-5AFF-F162DDD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" y="2574697"/>
            <a:ext cx="5463611" cy="3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 fontScale="85000" lnSpcReduction="2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21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ru-RU" sz="21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שולחן עבודה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DaaS – Data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מודל שבו ספק חיצוני מספק מידע לפי דרישה. במקום לאחסן ולנהל מידע באופן עצמאי, ארגונים יכולים לרכוש גישה למידע חיצוני לפי הצורך.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פונקציה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FaaS - Function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מאפשר למפתחים לבצע פעולות מבלי לדאוג לשרתים, מכונות וירטואליות או משאבי מחשוב בסיסיים אחרים. המפתח יכול להעלות קוד לענן, ולהריץ אותו מיידית באמצעות כתובת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תוכנה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SaaS - Software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שירותי שימוש בתוכנה, עדכונים ותחזוקה שוטפת. השירות מעמיד לרשות המשתמש את תשתית החומרה, הפלטפורמה וגם שירותים אפליקטיביים. שירות זה נפוץ במיוחד בתחום מערכות ה-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לארגונים.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loud services delivery models. Which can help your business?">
            <a:extLst>
              <a:ext uri="{FF2B5EF4-FFF2-40B4-BE49-F238E27FC236}">
                <a16:creationId xmlns:a16="http://schemas.microsoft.com/office/drawing/2014/main" id="{DBA2C77A-4235-633A-5AFF-F162DDD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" y="2574697"/>
            <a:ext cx="5463611" cy="3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21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Pizza as a Service 2.0. Recently I was trying to describe the… | by Paul  Kerrison | Dunelm Technology">
            <a:extLst>
              <a:ext uri="{FF2B5EF4-FFF2-40B4-BE49-F238E27FC236}">
                <a16:creationId xmlns:a16="http://schemas.microsoft.com/office/drawing/2014/main" id="{3C7B83B9-D498-FC33-6D63-E898DCFE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1901732"/>
            <a:ext cx="7592265" cy="41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70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16650</TotalTime>
  <Words>980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Gallery</vt:lpstr>
      <vt:lpstr>DevOps Training Course</vt:lpstr>
      <vt:lpstr>לו"ז שלנו</vt:lpstr>
      <vt:lpstr>סדר יום</vt:lpstr>
      <vt:lpstr>נושאי השיעור</vt:lpstr>
      <vt:lpstr>נושאי השיעור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Introduction to DevOps</vt:lpstr>
      <vt:lpstr>Introduction to DevOps</vt:lpstr>
      <vt:lpstr>Cloud Native Infrastructure</vt:lpstr>
      <vt:lpstr>CI/CD Implementation</vt:lpstr>
      <vt:lpstr>Deployment Strategies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מנמ"רים</dc:title>
  <dc:creator>אלכס גורבצ'וב</dc:creator>
  <cp:lastModifiedBy>אלכס גורבצ'וב</cp:lastModifiedBy>
  <cp:revision>124</cp:revision>
  <dcterms:created xsi:type="dcterms:W3CDTF">2022-11-06T11:17:48Z</dcterms:created>
  <dcterms:modified xsi:type="dcterms:W3CDTF">2025-02-17T03:03:11Z</dcterms:modified>
</cp:coreProperties>
</file>