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5" r:id="rId1"/>
  </p:sldMasterIdLst>
  <p:notesMasterIdLst>
    <p:notesMasterId r:id="rId8"/>
  </p:notesMasterIdLst>
  <p:sldIdLst>
    <p:sldId id="256" r:id="rId2"/>
    <p:sldId id="367" r:id="rId3"/>
    <p:sldId id="365" r:id="rId4"/>
    <p:sldId id="366" r:id="rId5"/>
    <p:sldId id="368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266" autoAdjust="0"/>
  </p:normalViewPr>
  <p:slideViewPr>
    <p:cSldViewPr>
      <p:cViewPr varScale="1">
        <p:scale>
          <a:sx n="66" d="100"/>
          <a:sy n="66" d="100"/>
        </p:scale>
        <p:origin x="193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j Gorbatniov" userId="8f5d991c-361b-4d31-9f6c-acf89dc1acdf" providerId="ADAL" clId="{A934F984-B55E-4306-BE07-290C1C115B17}"/>
    <pc:docChg chg="undo custSel addSld delSld modSld">
      <pc:chgData name="Andrej Gorbatniov" userId="8f5d991c-361b-4d31-9f6c-acf89dc1acdf" providerId="ADAL" clId="{A934F984-B55E-4306-BE07-290C1C115B17}" dt="2025-01-28T08:51:26.497" v="141" actId="20577"/>
      <pc:docMkLst>
        <pc:docMk/>
      </pc:docMkLst>
      <pc:sldChg chg="addSp delSp modSp mod">
        <pc:chgData name="Andrej Gorbatniov" userId="8f5d991c-361b-4d31-9f6c-acf89dc1acdf" providerId="ADAL" clId="{A934F984-B55E-4306-BE07-290C1C115B17}" dt="2025-01-27T05:03:37.013" v="86" actId="12"/>
        <pc:sldMkLst>
          <pc:docMk/>
          <pc:sldMk cId="3633214529" sldId="302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2091404408" sldId="303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280580632" sldId="304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651285654" sldId="305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00511021" sldId="306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2139100951" sldId="307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366457140" sldId="308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111282412" sldId="309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199759768" sldId="310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930603712" sldId="311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032804573" sldId="312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872438832" sldId="313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2640338439" sldId="314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278765949" sldId="315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64733834" sldId="316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4202041953" sldId="317"/>
        </pc:sldMkLst>
      </pc:sldChg>
      <pc:sldChg chg="modSp del mod">
        <pc:chgData name="Andrej Gorbatniov" userId="8f5d991c-361b-4d31-9f6c-acf89dc1acdf" providerId="ADAL" clId="{A934F984-B55E-4306-BE07-290C1C115B17}" dt="2025-01-28T08:51:10.071" v="138" actId="47"/>
        <pc:sldMkLst>
          <pc:docMk/>
          <pc:sldMk cId="2831985500" sldId="318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1830665202" sldId="319"/>
        </pc:sldMkLst>
      </pc:sldChg>
      <pc:sldChg chg="modSp del mod">
        <pc:chgData name="Andrej Gorbatniov" userId="8f5d991c-361b-4d31-9f6c-acf89dc1acdf" providerId="ADAL" clId="{A934F984-B55E-4306-BE07-290C1C115B17}" dt="2025-01-28T08:51:10.071" v="138" actId="47"/>
        <pc:sldMkLst>
          <pc:docMk/>
          <pc:sldMk cId="3249342418" sldId="320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2406870308" sldId="321"/>
        </pc:sldMkLst>
      </pc:sldChg>
      <pc:sldChg chg="modSp del mod">
        <pc:chgData name="Andrej Gorbatniov" userId="8f5d991c-361b-4d31-9f6c-acf89dc1acdf" providerId="ADAL" clId="{A934F984-B55E-4306-BE07-290C1C115B17}" dt="2025-01-28T08:51:10.071" v="138" actId="47"/>
        <pc:sldMkLst>
          <pc:docMk/>
          <pc:sldMk cId="371173129" sldId="322"/>
        </pc:sldMkLst>
      </pc:sldChg>
      <pc:sldChg chg="modSp del mod">
        <pc:chgData name="Andrej Gorbatniov" userId="8f5d991c-361b-4d31-9f6c-acf89dc1acdf" providerId="ADAL" clId="{A934F984-B55E-4306-BE07-290C1C115B17}" dt="2025-01-28T08:51:10.071" v="138" actId="47"/>
        <pc:sldMkLst>
          <pc:docMk/>
          <pc:sldMk cId="3400740651" sldId="323"/>
        </pc:sldMkLst>
      </pc:sldChg>
      <pc:sldChg chg="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3758939167" sldId="324"/>
        </pc:sldMkLst>
      </pc:sldChg>
      <pc:sldChg chg="modSp new mod">
        <pc:chgData name="Andrej Gorbatniov" userId="8f5d991c-361b-4d31-9f6c-acf89dc1acdf" providerId="ADAL" clId="{A934F984-B55E-4306-BE07-290C1C115B17}" dt="2025-01-27T05:04:10.530" v="91"/>
        <pc:sldMkLst>
          <pc:docMk/>
          <pc:sldMk cId="93603066" sldId="325"/>
        </pc:sldMkLst>
      </pc:sldChg>
      <pc:sldChg chg="modSp new mod">
        <pc:chgData name="Andrej Gorbatniov" userId="8f5d991c-361b-4d31-9f6c-acf89dc1acdf" providerId="ADAL" clId="{A934F984-B55E-4306-BE07-290C1C115B17}" dt="2025-01-28T08:47:55.218" v="103" actId="403"/>
        <pc:sldMkLst>
          <pc:docMk/>
          <pc:sldMk cId="2607888909" sldId="326"/>
        </pc:sldMkLst>
      </pc:sldChg>
      <pc:sldChg chg="modSp new mod">
        <pc:chgData name="Andrej Gorbatniov" userId="8f5d991c-361b-4d31-9f6c-acf89dc1acdf" providerId="ADAL" clId="{A934F984-B55E-4306-BE07-290C1C115B17}" dt="2025-01-28T08:48:27.870" v="109" actId="20577"/>
        <pc:sldMkLst>
          <pc:docMk/>
          <pc:sldMk cId="1175692589" sldId="327"/>
        </pc:sldMkLst>
      </pc:sldChg>
      <pc:sldChg chg="addSp delSp modSp new mod">
        <pc:chgData name="Andrej Gorbatniov" userId="8f5d991c-361b-4d31-9f6c-acf89dc1acdf" providerId="ADAL" clId="{A934F984-B55E-4306-BE07-290C1C115B17}" dt="2025-01-28T08:50:08.112" v="131" actId="15"/>
        <pc:sldMkLst>
          <pc:docMk/>
          <pc:sldMk cId="3593598299" sldId="328"/>
        </pc:sldMkLst>
      </pc:sldChg>
      <pc:sldChg chg="addSp delSp modSp new mod">
        <pc:chgData name="Andrej Gorbatniov" userId="8f5d991c-361b-4d31-9f6c-acf89dc1acdf" providerId="ADAL" clId="{A934F984-B55E-4306-BE07-290C1C115B17}" dt="2025-01-28T08:49:04.644" v="117" actId="403"/>
        <pc:sldMkLst>
          <pc:docMk/>
          <pc:sldMk cId="1547525413" sldId="329"/>
        </pc:sldMkLst>
      </pc:sldChg>
      <pc:sldChg chg="modSp new mod">
        <pc:chgData name="Andrej Gorbatniov" userId="8f5d991c-361b-4d31-9f6c-acf89dc1acdf" providerId="ADAL" clId="{A934F984-B55E-4306-BE07-290C1C115B17}" dt="2025-01-28T08:51:04.041" v="137"/>
        <pc:sldMkLst>
          <pc:docMk/>
          <pc:sldMk cId="2738345008" sldId="330"/>
        </pc:sldMkLst>
      </pc:sldChg>
      <pc:sldChg chg="new del">
        <pc:chgData name="Andrej Gorbatniov" userId="8f5d991c-361b-4d31-9f6c-acf89dc1acdf" providerId="ADAL" clId="{A934F984-B55E-4306-BE07-290C1C115B17}" dt="2025-01-28T08:51:10.071" v="138" actId="47"/>
        <pc:sldMkLst>
          <pc:docMk/>
          <pc:sldMk cId="816257612" sldId="331"/>
        </pc:sldMkLst>
      </pc:sldChg>
    </pc:docChg>
  </pc:docChgLst>
  <pc:docChgLst>
    <pc:chgData name="Andrej Gorbatniov" userId="f99f416ec3e45e33" providerId="LiveId" clId="{BE202B98-FB3B-4A81-BD37-C560005D6E62}"/>
    <pc:docChg chg="undo redo custSel addSld delSld modSld sldOrd">
      <pc:chgData name="Andrej Gorbatniov" userId="f99f416ec3e45e33" providerId="LiveId" clId="{BE202B98-FB3B-4A81-BD37-C560005D6E62}" dt="2024-10-02T04:37:21.496" v="687" actId="1076"/>
      <pc:docMkLst>
        <pc:docMk/>
      </pc:docMkLst>
      <pc:sldChg chg="modSp mod">
        <pc:chgData name="Andrej Gorbatniov" userId="f99f416ec3e45e33" providerId="LiveId" clId="{BE202B98-FB3B-4A81-BD37-C560005D6E62}" dt="2024-10-02T03:07:42.589" v="0"/>
        <pc:sldMkLst>
          <pc:docMk/>
          <pc:sldMk cId="0" sldId="256"/>
        </pc:sldMkLst>
      </pc:sldChg>
      <pc:sldChg chg="modSp mod">
        <pc:chgData name="Andrej Gorbatniov" userId="f99f416ec3e45e33" providerId="LiveId" clId="{BE202B98-FB3B-4A81-BD37-C560005D6E62}" dt="2024-10-02T04:25:08.413" v="598" actId="20577"/>
        <pc:sldMkLst>
          <pc:docMk/>
          <pc:sldMk cId="1611856835" sldId="265"/>
        </pc:sldMkLst>
      </pc:sldChg>
      <pc:sldChg chg="del ord">
        <pc:chgData name="Andrej Gorbatniov" userId="f99f416ec3e45e33" providerId="LiveId" clId="{BE202B98-FB3B-4A81-BD37-C560005D6E62}" dt="2024-10-02T04:25:54.158" v="603" actId="47"/>
        <pc:sldMkLst>
          <pc:docMk/>
          <pc:sldMk cId="3524761482" sldId="266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4116496161" sldId="267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452137597" sldId="268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562705002" sldId="269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195191289" sldId="270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961083213" sldId="271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733093414" sldId="272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417627479" sldId="273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063690442" sldId="274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278257481" sldId="275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339069717" sldId="276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2839033705" sldId="277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026579173" sldId="278"/>
        </pc:sldMkLst>
      </pc:sldChg>
      <pc:sldChg chg="del">
        <pc:chgData name="Andrej Gorbatniov" userId="f99f416ec3e45e33" providerId="LiveId" clId="{BE202B98-FB3B-4A81-BD37-C560005D6E62}" dt="2024-10-02T04:25:54.158" v="603" actId="47"/>
        <pc:sldMkLst>
          <pc:docMk/>
          <pc:sldMk cId="1469403760" sldId="279"/>
        </pc:sldMkLst>
      </pc:sldChg>
      <pc:sldChg chg="modSp new mod ord">
        <pc:chgData name="Andrej Gorbatniov" userId="f99f416ec3e45e33" providerId="LiveId" clId="{BE202B98-FB3B-4A81-BD37-C560005D6E62}" dt="2024-10-02T03:11:39.386" v="29" actId="313"/>
        <pc:sldMkLst>
          <pc:docMk/>
          <pc:sldMk cId="1059572373" sldId="280"/>
        </pc:sldMkLst>
      </pc:sldChg>
      <pc:sldChg chg="modSp new mod">
        <pc:chgData name="Andrej Gorbatniov" userId="f99f416ec3e45e33" providerId="LiveId" clId="{BE202B98-FB3B-4A81-BD37-C560005D6E62}" dt="2024-10-02T03:13:06.083" v="66" actId="20577"/>
        <pc:sldMkLst>
          <pc:docMk/>
          <pc:sldMk cId="2437048915" sldId="281"/>
        </pc:sldMkLst>
      </pc:sldChg>
      <pc:sldChg chg="modSp new mod">
        <pc:chgData name="Andrej Gorbatniov" userId="f99f416ec3e45e33" providerId="LiveId" clId="{BE202B98-FB3B-4A81-BD37-C560005D6E62}" dt="2024-10-02T03:17:45.777" v="117" actId="113"/>
        <pc:sldMkLst>
          <pc:docMk/>
          <pc:sldMk cId="4275349065" sldId="282"/>
        </pc:sldMkLst>
      </pc:sldChg>
      <pc:sldChg chg="addSp delSp modSp new mod">
        <pc:chgData name="Andrej Gorbatniov" userId="f99f416ec3e45e33" providerId="LiveId" clId="{BE202B98-FB3B-4A81-BD37-C560005D6E62}" dt="2024-10-02T03:21:04.426" v="127" actId="20577"/>
        <pc:sldMkLst>
          <pc:docMk/>
          <pc:sldMk cId="2215629185" sldId="283"/>
        </pc:sldMkLst>
      </pc:sldChg>
      <pc:sldChg chg="addSp delSp modSp new mod">
        <pc:chgData name="Andrej Gorbatniov" userId="f99f416ec3e45e33" providerId="LiveId" clId="{BE202B98-FB3B-4A81-BD37-C560005D6E62}" dt="2024-10-02T04:08:14.027" v="436" actId="113"/>
        <pc:sldMkLst>
          <pc:docMk/>
          <pc:sldMk cId="1854379826" sldId="284"/>
        </pc:sldMkLst>
      </pc:sldChg>
      <pc:sldChg chg="addSp delSp modSp new mod">
        <pc:chgData name="Andrej Gorbatniov" userId="f99f416ec3e45e33" providerId="LiveId" clId="{BE202B98-FB3B-4A81-BD37-C560005D6E62}" dt="2024-10-02T03:21:46.995" v="138" actId="20577"/>
        <pc:sldMkLst>
          <pc:docMk/>
          <pc:sldMk cId="866050216" sldId="285"/>
        </pc:sldMkLst>
      </pc:sldChg>
      <pc:sldChg chg="modSp new del mod">
        <pc:chgData name="Andrej Gorbatniov" userId="f99f416ec3e45e33" providerId="LiveId" clId="{BE202B98-FB3B-4A81-BD37-C560005D6E62}" dt="2024-10-02T03:40:48.564" v="164" actId="47"/>
        <pc:sldMkLst>
          <pc:docMk/>
          <pc:sldMk cId="2500911915" sldId="286"/>
        </pc:sldMkLst>
      </pc:sldChg>
      <pc:sldChg chg="addSp delSp modSp new mod">
        <pc:chgData name="Andrej Gorbatniov" userId="f99f416ec3e45e33" providerId="LiveId" clId="{BE202B98-FB3B-4A81-BD37-C560005D6E62}" dt="2024-10-02T04:08:25.111" v="437" actId="113"/>
        <pc:sldMkLst>
          <pc:docMk/>
          <pc:sldMk cId="4000492276" sldId="287"/>
        </pc:sldMkLst>
      </pc:sldChg>
      <pc:sldChg chg="new del">
        <pc:chgData name="Andrej Gorbatniov" userId="f99f416ec3e45e33" providerId="LiveId" clId="{BE202B98-FB3B-4A81-BD37-C560005D6E62}" dt="2024-10-02T04:25:22.269" v="599" actId="47"/>
        <pc:sldMkLst>
          <pc:docMk/>
          <pc:sldMk cId="1351245794" sldId="288"/>
        </pc:sldMkLst>
      </pc:sldChg>
      <pc:sldChg chg="new del">
        <pc:chgData name="Andrej Gorbatniov" userId="f99f416ec3e45e33" providerId="LiveId" clId="{BE202B98-FB3B-4A81-BD37-C560005D6E62}" dt="2024-10-02T04:25:23.587" v="600" actId="47"/>
        <pc:sldMkLst>
          <pc:docMk/>
          <pc:sldMk cId="2988282040" sldId="289"/>
        </pc:sldMkLst>
      </pc:sldChg>
      <pc:sldChg chg="addSp delSp modSp new mod">
        <pc:chgData name="Andrej Gorbatniov" userId="f99f416ec3e45e33" providerId="LiveId" clId="{BE202B98-FB3B-4A81-BD37-C560005D6E62}" dt="2024-10-02T04:10:53.019" v="498" actId="207"/>
        <pc:sldMkLst>
          <pc:docMk/>
          <pc:sldMk cId="2205277644" sldId="290"/>
        </pc:sldMkLst>
      </pc:sldChg>
      <pc:sldChg chg="addSp modSp new mod">
        <pc:chgData name="Andrej Gorbatniov" userId="f99f416ec3e45e33" providerId="LiveId" clId="{BE202B98-FB3B-4A81-BD37-C560005D6E62}" dt="2024-10-02T03:46:07.791" v="225" actId="113"/>
        <pc:sldMkLst>
          <pc:docMk/>
          <pc:sldMk cId="1113478114" sldId="291"/>
        </pc:sldMkLst>
      </pc:sldChg>
      <pc:sldChg chg="modSp new mod ord">
        <pc:chgData name="Andrej Gorbatniov" userId="f99f416ec3e45e33" providerId="LiveId" clId="{BE202B98-FB3B-4A81-BD37-C560005D6E62}" dt="2024-10-02T04:25:48.697" v="602"/>
        <pc:sldMkLst>
          <pc:docMk/>
          <pc:sldMk cId="2010621903" sldId="292"/>
        </pc:sldMkLst>
      </pc:sldChg>
      <pc:sldChg chg="addSp delSp modSp new mod modClrScheme chgLayout">
        <pc:chgData name="Andrej Gorbatniov" userId="f99f416ec3e45e33" providerId="LiveId" clId="{BE202B98-FB3B-4A81-BD37-C560005D6E62}" dt="2024-10-02T04:17:44.123" v="517" actId="6549"/>
        <pc:sldMkLst>
          <pc:docMk/>
          <pc:sldMk cId="1204973409" sldId="293"/>
        </pc:sldMkLst>
      </pc:sldChg>
      <pc:sldChg chg="addSp delSp modSp new mod ord modClrScheme chgLayout">
        <pc:chgData name="Andrej Gorbatniov" userId="f99f416ec3e45e33" providerId="LiveId" clId="{BE202B98-FB3B-4A81-BD37-C560005D6E62}" dt="2024-10-02T04:25:48.697" v="602"/>
        <pc:sldMkLst>
          <pc:docMk/>
          <pc:sldMk cId="345400655" sldId="294"/>
        </pc:sldMkLst>
      </pc:sldChg>
      <pc:sldChg chg="modSp new mod ord">
        <pc:chgData name="Andrej Gorbatniov" userId="f99f416ec3e45e33" providerId="LiveId" clId="{BE202B98-FB3B-4A81-BD37-C560005D6E62}" dt="2024-10-02T04:25:48.697" v="602"/>
        <pc:sldMkLst>
          <pc:docMk/>
          <pc:sldMk cId="2858928214" sldId="295"/>
        </pc:sldMkLst>
      </pc:sldChg>
      <pc:sldChg chg="modSp add mod ord">
        <pc:chgData name="Andrej Gorbatniov" userId="f99f416ec3e45e33" providerId="LiveId" clId="{BE202B98-FB3B-4A81-BD37-C560005D6E62}" dt="2024-10-02T04:25:48.697" v="602"/>
        <pc:sldMkLst>
          <pc:docMk/>
          <pc:sldMk cId="964141630" sldId="296"/>
        </pc:sldMkLst>
      </pc:sldChg>
      <pc:sldChg chg="addSp delSp modSp new mod">
        <pc:chgData name="Andrej Gorbatniov" userId="f99f416ec3e45e33" providerId="LiveId" clId="{BE202B98-FB3B-4A81-BD37-C560005D6E62}" dt="2024-10-02T04:23:51.077" v="569" actId="1076"/>
        <pc:sldMkLst>
          <pc:docMk/>
          <pc:sldMk cId="4274258330" sldId="297"/>
        </pc:sldMkLst>
      </pc:sldChg>
      <pc:sldChg chg="addSp modSp new mod">
        <pc:chgData name="Andrej Gorbatniov" userId="f99f416ec3e45e33" providerId="LiveId" clId="{BE202B98-FB3B-4A81-BD37-C560005D6E62}" dt="2024-10-02T04:30:33.019" v="627" actId="113"/>
        <pc:sldMkLst>
          <pc:docMk/>
          <pc:sldMk cId="2837020798" sldId="298"/>
        </pc:sldMkLst>
      </pc:sldChg>
      <pc:sldChg chg="modSp new mod">
        <pc:chgData name="Andrej Gorbatniov" userId="f99f416ec3e45e33" providerId="LiveId" clId="{BE202B98-FB3B-4A81-BD37-C560005D6E62}" dt="2024-10-02T04:37:21.496" v="687" actId="1076"/>
        <pc:sldMkLst>
          <pc:docMk/>
          <pc:sldMk cId="4172550461" sldId="299"/>
        </pc:sldMkLst>
      </pc:sldChg>
      <pc:sldChg chg="addSp delSp modSp new mod">
        <pc:chgData name="Andrej Gorbatniov" userId="f99f416ec3e45e33" providerId="LiveId" clId="{BE202B98-FB3B-4A81-BD37-C560005D6E62}" dt="2024-10-02T04:28:21.598" v="613" actId="1076"/>
        <pc:sldMkLst>
          <pc:docMk/>
          <pc:sldMk cId="1248980019" sldId="300"/>
        </pc:sldMkLst>
      </pc:sldChg>
      <pc:sldChg chg="new del">
        <pc:chgData name="Andrej Gorbatniov" userId="f99f416ec3e45e33" providerId="LiveId" clId="{BE202B98-FB3B-4A81-BD37-C560005D6E62}" dt="2024-10-02T04:25:59.865" v="604" actId="47"/>
        <pc:sldMkLst>
          <pc:docMk/>
          <pc:sldMk cId="2533346759" sldId="300"/>
        </pc:sldMkLst>
      </pc:sldChg>
      <pc:sldChg chg="add del">
        <pc:chgData name="Andrej Gorbatniov" userId="f99f416ec3e45e33" providerId="LiveId" clId="{BE202B98-FB3B-4A81-BD37-C560005D6E62}" dt="2024-10-02T04:24:32.346" v="571" actId="2890"/>
        <pc:sldMkLst>
          <pc:docMk/>
          <pc:sldMk cId="1101193028" sldId="301"/>
        </pc:sldMkLst>
      </pc:sldChg>
      <pc:sldChg chg="modSp new mod ord">
        <pc:chgData name="Andrej Gorbatniov" userId="f99f416ec3e45e33" providerId="LiveId" clId="{BE202B98-FB3B-4A81-BD37-C560005D6E62}" dt="2024-10-02T04:34:45.391" v="671" actId="113"/>
        <pc:sldMkLst>
          <pc:docMk/>
          <pc:sldMk cId="1623473843" sldId="301"/>
        </pc:sldMkLst>
      </pc:sldChg>
    </pc:docChg>
  </pc:docChgLst>
  <pc:docChgLst>
    <pc:chgData name="Andrej Gorbatniov" userId="8f5d991c-361b-4d31-9f6c-acf89dc1acdf" providerId="ADAL" clId="{FD9A329B-3F51-40F4-9419-1F2322C034D5}"/>
    <pc:docChg chg="undo redo custSel addSld delSld modSld sldOrd">
      <pc:chgData name="Andrej Gorbatniov" userId="8f5d991c-361b-4d31-9f6c-acf89dc1acdf" providerId="ADAL" clId="{FD9A329B-3F51-40F4-9419-1F2322C034D5}" dt="2024-10-23T04:19:06.808" v="740" actId="1076"/>
      <pc:docMkLst>
        <pc:docMk/>
      </pc:docMkLst>
      <pc:sldChg chg="modSp mod">
        <pc:chgData name="Andrej Gorbatniov" userId="8f5d991c-361b-4d31-9f6c-acf89dc1acdf" providerId="ADAL" clId="{FD9A329B-3F51-40F4-9419-1F2322C034D5}" dt="2024-10-23T04:01:36.831" v="533" actId="12"/>
        <pc:sldMkLst>
          <pc:docMk/>
          <pc:sldMk cId="3633214529" sldId="302"/>
        </pc:sldMkLst>
      </pc:sldChg>
      <pc:sldChg chg="addSp delSp modSp new mod">
        <pc:chgData name="Andrej Gorbatniov" userId="8f5d991c-361b-4d31-9f6c-acf89dc1acdf" providerId="ADAL" clId="{FD9A329B-3F51-40F4-9419-1F2322C034D5}" dt="2024-10-23T03:27:20.508" v="36" actId="114"/>
        <pc:sldMkLst>
          <pc:docMk/>
          <pc:sldMk cId="2091404408" sldId="303"/>
        </pc:sldMkLst>
      </pc:sldChg>
      <pc:sldChg chg="addSp delSp modSp new mod">
        <pc:chgData name="Andrej Gorbatniov" userId="8f5d991c-361b-4d31-9f6c-acf89dc1acdf" providerId="ADAL" clId="{FD9A329B-3F51-40F4-9419-1F2322C034D5}" dt="2024-10-23T03:28:54.575" v="58" actId="5793"/>
        <pc:sldMkLst>
          <pc:docMk/>
          <pc:sldMk cId="1280580632" sldId="304"/>
        </pc:sldMkLst>
      </pc:sldChg>
      <pc:sldChg chg="addSp delSp modSp new mod">
        <pc:chgData name="Andrej Gorbatniov" userId="8f5d991c-361b-4d31-9f6c-acf89dc1acdf" providerId="ADAL" clId="{FD9A329B-3F51-40F4-9419-1F2322C034D5}" dt="2024-10-23T03:30:11.968" v="75" actId="403"/>
        <pc:sldMkLst>
          <pc:docMk/>
          <pc:sldMk cId="1651285654" sldId="305"/>
        </pc:sldMkLst>
      </pc:sldChg>
      <pc:sldChg chg="addSp delSp modSp new mod">
        <pc:chgData name="Andrej Gorbatniov" userId="8f5d991c-361b-4d31-9f6c-acf89dc1acdf" providerId="ADAL" clId="{FD9A329B-3F51-40F4-9419-1F2322C034D5}" dt="2024-10-23T03:33:37.012" v="98" actId="403"/>
        <pc:sldMkLst>
          <pc:docMk/>
          <pc:sldMk cId="300511021" sldId="306"/>
        </pc:sldMkLst>
      </pc:sldChg>
      <pc:sldChg chg="addSp delSp modSp new mod modNotesTx">
        <pc:chgData name="Andrej Gorbatniov" userId="8f5d991c-361b-4d31-9f6c-acf89dc1acdf" providerId="ADAL" clId="{FD9A329B-3F51-40F4-9419-1F2322C034D5}" dt="2024-10-23T03:33:47.648" v="100" actId="403"/>
        <pc:sldMkLst>
          <pc:docMk/>
          <pc:sldMk cId="2139100951" sldId="307"/>
        </pc:sldMkLst>
      </pc:sldChg>
      <pc:sldChg chg="addSp delSp modSp new mod">
        <pc:chgData name="Andrej Gorbatniov" userId="8f5d991c-361b-4d31-9f6c-acf89dc1acdf" providerId="ADAL" clId="{FD9A329B-3F51-40F4-9419-1F2322C034D5}" dt="2024-10-23T03:37:58.414" v="130" actId="20577"/>
        <pc:sldMkLst>
          <pc:docMk/>
          <pc:sldMk cId="1366457140" sldId="308"/>
        </pc:sldMkLst>
      </pc:sldChg>
      <pc:sldChg chg="addSp delSp modSp new mod">
        <pc:chgData name="Andrej Gorbatniov" userId="8f5d991c-361b-4d31-9f6c-acf89dc1acdf" providerId="ADAL" clId="{FD9A329B-3F51-40F4-9419-1F2322C034D5}" dt="2024-10-23T03:40:11.787" v="151" actId="27636"/>
        <pc:sldMkLst>
          <pc:docMk/>
          <pc:sldMk cId="1111282412" sldId="309"/>
        </pc:sldMkLst>
      </pc:sldChg>
      <pc:sldChg chg="addSp delSp modSp new mod">
        <pc:chgData name="Andrej Gorbatniov" userId="8f5d991c-361b-4d31-9f6c-acf89dc1acdf" providerId="ADAL" clId="{FD9A329B-3F51-40F4-9419-1F2322C034D5}" dt="2024-10-23T03:41:44.445" v="170" actId="5793"/>
        <pc:sldMkLst>
          <pc:docMk/>
          <pc:sldMk cId="3199759768" sldId="310"/>
        </pc:sldMkLst>
      </pc:sldChg>
      <pc:sldChg chg="addSp delSp modSp new mod">
        <pc:chgData name="Andrej Gorbatniov" userId="8f5d991c-361b-4d31-9f6c-acf89dc1acdf" providerId="ADAL" clId="{FD9A329B-3F51-40F4-9419-1F2322C034D5}" dt="2024-10-23T03:42:59.048" v="190" actId="404"/>
        <pc:sldMkLst>
          <pc:docMk/>
          <pc:sldMk cId="1930603712" sldId="311"/>
        </pc:sldMkLst>
      </pc:sldChg>
      <pc:sldChg chg="addSp delSp modSp new mod">
        <pc:chgData name="Andrej Gorbatniov" userId="8f5d991c-361b-4d31-9f6c-acf89dc1acdf" providerId="ADAL" clId="{FD9A329B-3F51-40F4-9419-1F2322C034D5}" dt="2024-10-23T03:44:24.172" v="205" actId="403"/>
        <pc:sldMkLst>
          <pc:docMk/>
          <pc:sldMk cId="3032804573" sldId="312"/>
        </pc:sldMkLst>
      </pc:sldChg>
      <pc:sldChg chg="addSp delSp modSp new mod">
        <pc:chgData name="Andrej Gorbatniov" userId="8f5d991c-361b-4d31-9f6c-acf89dc1acdf" providerId="ADAL" clId="{FD9A329B-3F51-40F4-9419-1F2322C034D5}" dt="2024-10-23T03:51:47.299" v="226" actId="5793"/>
        <pc:sldMkLst>
          <pc:docMk/>
          <pc:sldMk cId="872438832" sldId="313"/>
        </pc:sldMkLst>
      </pc:sldChg>
      <pc:sldChg chg="addSp delSp modSp new mod">
        <pc:chgData name="Andrej Gorbatniov" userId="8f5d991c-361b-4d31-9f6c-acf89dc1acdf" providerId="ADAL" clId="{FD9A329B-3F51-40F4-9419-1F2322C034D5}" dt="2024-10-23T03:53:01.188" v="258" actId="403"/>
        <pc:sldMkLst>
          <pc:docMk/>
          <pc:sldMk cId="2640338439" sldId="314"/>
        </pc:sldMkLst>
      </pc:sldChg>
      <pc:sldChg chg="addSp delSp modSp new mod">
        <pc:chgData name="Andrej Gorbatniov" userId="8f5d991c-361b-4d31-9f6c-acf89dc1acdf" providerId="ADAL" clId="{FD9A329B-3F51-40F4-9419-1F2322C034D5}" dt="2024-10-23T03:53:46.126" v="272" actId="5793"/>
        <pc:sldMkLst>
          <pc:docMk/>
          <pc:sldMk cId="3278765949" sldId="315"/>
        </pc:sldMkLst>
      </pc:sldChg>
      <pc:sldChg chg="modSp new mod">
        <pc:chgData name="Andrej Gorbatniov" userId="8f5d991c-361b-4d31-9f6c-acf89dc1acdf" providerId="ADAL" clId="{FD9A329B-3F51-40F4-9419-1F2322C034D5}" dt="2024-10-23T03:55:48.888" v="316" actId="404"/>
        <pc:sldMkLst>
          <pc:docMk/>
          <pc:sldMk cId="64733834" sldId="316"/>
        </pc:sldMkLst>
      </pc:sldChg>
      <pc:sldChg chg="modSp new mod">
        <pc:chgData name="Andrej Gorbatniov" userId="8f5d991c-361b-4d31-9f6c-acf89dc1acdf" providerId="ADAL" clId="{FD9A329B-3F51-40F4-9419-1F2322C034D5}" dt="2024-10-23T03:55:20.256" v="310" actId="403"/>
        <pc:sldMkLst>
          <pc:docMk/>
          <pc:sldMk cId="4202041953" sldId="317"/>
        </pc:sldMkLst>
      </pc:sldChg>
      <pc:sldChg chg="addSp delSp modSp new mod">
        <pc:chgData name="Andrej Gorbatniov" userId="8f5d991c-361b-4d31-9f6c-acf89dc1acdf" providerId="ADAL" clId="{FD9A329B-3F51-40F4-9419-1F2322C034D5}" dt="2024-10-23T03:58:17.613" v="354" actId="403"/>
        <pc:sldMkLst>
          <pc:docMk/>
          <pc:sldMk cId="2831985500" sldId="318"/>
        </pc:sldMkLst>
      </pc:sldChg>
      <pc:sldChg chg="modSp new mod">
        <pc:chgData name="Andrej Gorbatniov" userId="8f5d991c-361b-4d31-9f6c-acf89dc1acdf" providerId="ADAL" clId="{FD9A329B-3F51-40F4-9419-1F2322C034D5}" dt="2024-10-23T03:59:58.309" v="492" actId="20577"/>
        <pc:sldMkLst>
          <pc:docMk/>
          <pc:sldMk cId="1830665202" sldId="319"/>
        </pc:sldMkLst>
      </pc:sldChg>
      <pc:sldChg chg="new del">
        <pc:chgData name="Andrej Gorbatniov" userId="8f5d991c-361b-4d31-9f6c-acf89dc1acdf" providerId="ADAL" clId="{FD9A329B-3F51-40F4-9419-1F2322C034D5}" dt="2024-10-23T04:02:20.923" v="535" actId="680"/>
        <pc:sldMkLst>
          <pc:docMk/>
          <pc:sldMk cId="1158810920" sldId="320"/>
        </pc:sldMkLst>
      </pc:sldChg>
      <pc:sldChg chg="addSp delSp modSp new mod">
        <pc:chgData name="Andrej Gorbatniov" userId="8f5d991c-361b-4d31-9f6c-acf89dc1acdf" providerId="ADAL" clId="{FD9A329B-3F51-40F4-9419-1F2322C034D5}" dt="2024-10-23T04:03:20.041" v="553" actId="113"/>
        <pc:sldMkLst>
          <pc:docMk/>
          <pc:sldMk cId="3249342418" sldId="320"/>
        </pc:sldMkLst>
      </pc:sldChg>
      <pc:sldChg chg="modSp new mod ord">
        <pc:chgData name="Andrej Gorbatniov" userId="8f5d991c-361b-4d31-9f6c-acf89dc1acdf" providerId="ADAL" clId="{FD9A329B-3F51-40F4-9419-1F2322C034D5}" dt="2024-10-23T04:10:02.345" v="578"/>
        <pc:sldMkLst>
          <pc:docMk/>
          <pc:sldMk cId="2406870308" sldId="321"/>
        </pc:sldMkLst>
      </pc:sldChg>
      <pc:sldChg chg="modSp new mod ord">
        <pc:chgData name="Andrej Gorbatniov" userId="8f5d991c-361b-4d31-9f6c-acf89dc1acdf" providerId="ADAL" clId="{FD9A329B-3F51-40F4-9419-1F2322C034D5}" dt="2024-10-23T04:15:23.740" v="673" actId="20577"/>
        <pc:sldMkLst>
          <pc:docMk/>
          <pc:sldMk cId="371173129" sldId="322"/>
        </pc:sldMkLst>
      </pc:sldChg>
      <pc:sldChg chg="modSp new mod">
        <pc:chgData name="Andrej Gorbatniov" userId="8f5d991c-361b-4d31-9f6c-acf89dc1acdf" providerId="ADAL" clId="{FD9A329B-3F51-40F4-9419-1F2322C034D5}" dt="2024-10-23T04:12:08.153" v="621"/>
        <pc:sldMkLst>
          <pc:docMk/>
          <pc:sldMk cId="3400740651" sldId="323"/>
        </pc:sldMkLst>
      </pc:sldChg>
      <pc:sldChg chg="modSp add mod ord">
        <pc:chgData name="Andrej Gorbatniov" userId="8f5d991c-361b-4d31-9f6c-acf89dc1acdf" providerId="ADAL" clId="{FD9A329B-3F51-40F4-9419-1F2322C034D5}" dt="2024-10-23T04:19:06.808" v="740" actId="1076"/>
        <pc:sldMkLst>
          <pc:docMk/>
          <pc:sldMk cId="3758939167" sldId="324"/>
        </pc:sldMkLst>
      </pc:sldChg>
      <pc:sldChg chg="modSp del">
        <pc:chgData name="Andrej Gorbatniov" userId="8f5d991c-361b-4d31-9f6c-acf89dc1acdf" providerId="ADAL" clId="{FD9A329B-3F51-40F4-9419-1F2322C034D5}" dt="2024-10-23T03:25:41.344" v="16" actId="2696"/>
        <pc:sldMkLst>
          <pc:docMk/>
          <pc:sldMk cId="2281027240" sldId="335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225406142" sldId="336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850137771" sldId="337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834934469" sldId="338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772571950" sldId="339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641631571" sldId="340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567211319" sldId="341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254400646" sldId="342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602474477" sldId="343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623753271" sldId="344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01238378" sldId="345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660595634" sldId="346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929204293" sldId="347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954869055" sldId="348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1609538220" sldId="349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884628110" sldId="350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445582477" sldId="351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572211493" sldId="352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930935054" sldId="353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858323070" sldId="354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204009270" sldId="355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507916934" sldId="357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369748040" sldId="358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2502233744" sldId="359"/>
        </pc:sldMkLst>
      </pc:sldChg>
      <pc:sldChg chg="modSp del">
        <pc:chgData name="Andrej Gorbatniov" userId="8f5d991c-361b-4d31-9f6c-acf89dc1acdf" providerId="ADAL" clId="{FD9A329B-3F51-40F4-9419-1F2322C034D5}" dt="2024-10-23T03:25:46.603" v="17" actId="47"/>
        <pc:sldMkLst>
          <pc:docMk/>
          <pc:sldMk cId="320047008" sldId="360"/>
        </pc:sldMkLst>
      </pc:sldChg>
      <pc:sldChg chg="modSp del mod">
        <pc:chgData name="Andrej Gorbatniov" userId="8f5d991c-361b-4d31-9f6c-acf89dc1acdf" providerId="ADAL" clId="{FD9A329B-3F51-40F4-9419-1F2322C034D5}" dt="2024-10-23T03:25:46.603" v="17" actId="47"/>
        <pc:sldMkLst>
          <pc:docMk/>
          <pc:sldMk cId="3765854144" sldId="361"/>
        </pc:sldMkLst>
      </pc:sldChg>
    </pc:docChg>
  </pc:docChgLst>
  <pc:docChgLst>
    <pc:chgData name="Andrej Gorbatniov" userId="f99f416ec3e45e33" providerId="LiveId" clId="{0B1C4D5F-25EC-468B-B26C-02EB47E71DA8}"/>
    <pc:docChg chg="undo redo custSel addSld delSld modSld sldOrd">
      <pc:chgData name="Andrej Gorbatniov" userId="f99f416ec3e45e33" providerId="LiveId" clId="{0B1C4D5F-25EC-468B-B26C-02EB47E71DA8}" dt="2024-10-14T05:15:11.246" v="231" actId="113"/>
      <pc:docMkLst>
        <pc:docMk/>
      </pc:docMkLst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611856835" sldId="265"/>
        </pc:sldMkLst>
      </pc:sldChg>
      <pc:sldChg chg="del ord">
        <pc:chgData name="Andrej Gorbatniov" userId="f99f416ec3e45e33" providerId="LiveId" clId="{0B1C4D5F-25EC-468B-B26C-02EB47E71DA8}" dt="2024-10-14T04:14:11.172" v="105" actId="47"/>
        <pc:sldMkLst>
          <pc:docMk/>
          <pc:sldMk cId="1059572373" sldId="280"/>
        </pc:sldMkLst>
      </pc:sldChg>
      <pc:sldChg chg="modSp mod ord">
        <pc:chgData name="Andrej Gorbatniov" userId="f99f416ec3e45e33" providerId="LiveId" clId="{0B1C4D5F-25EC-468B-B26C-02EB47E71DA8}" dt="2024-10-14T04:01:54.400" v="31" actId="20577"/>
        <pc:sldMkLst>
          <pc:docMk/>
          <pc:sldMk cId="3633214529" sldId="302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126227314" sldId="311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3493325772" sldId="313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290512079" sldId="314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709216892" sldId="315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4147762989" sldId="316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3543783985" sldId="321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2257764144" sldId="322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657431835" sldId="323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93080253" sldId="324"/>
        </pc:sldMkLst>
      </pc:sldChg>
      <pc:sldChg chg="addSp delSp modSp mod">
        <pc:chgData name="Andrej Gorbatniov" userId="f99f416ec3e45e33" providerId="LiveId" clId="{0B1C4D5F-25EC-468B-B26C-02EB47E71DA8}" dt="2024-10-14T05:15:11.246" v="231" actId="113"/>
        <pc:sldMkLst>
          <pc:docMk/>
          <pc:sldMk cId="3168273209" sldId="325"/>
        </pc:sldMkLst>
      </pc:sldChg>
      <pc:sldChg chg="del">
        <pc:chgData name="Andrej Gorbatniov" userId="f99f416ec3e45e33" providerId="LiveId" clId="{0B1C4D5F-25EC-468B-B26C-02EB47E71DA8}" dt="2024-10-14T05:10:26.903" v="174" actId="47"/>
        <pc:sldMkLst>
          <pc:docMk/>
          <pc:sldMk cId="4024761063" sldId="326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1805819604" sldId="328"/>
        </pc:sldMkLst>
      </pc:sldChg>
      <pc:sldChg chg="del">
        <pc:chgData name="Andrej Gorbatniov" userId="f99f416ec3e45e33" providerId="LiveId" clId="{0B1C4D5F-25EC-468B-B26C-02EB47E71DA8}" dt="2024-10-14T04:14:11.172" v="105" actId="47"/>
        <pc:sldMkLst>
          <pc:docMk/>
          <pc:sldMk cId="3697026033" sldId="329"/>
        </pc:sldMkLst>
      </pc:sldChg>
      <pc:sldChg chg="modSp mod ord">
        <pc:chgData name="Andrej Gorbatniov" userId="f99f416ec3e45e33" providerId="LiveId" clId="{0B1C4D5F-25EC-468B-B26C-02EB47E71DA8}" dt="2024-10-14T05:09:36.160" v="171" actId="122"/>
        <pc:sldMkLst>
          <pc:docMk/>
          <pc:sldMk cId="2500537707" sldId="330"/>
        </pc:sldMkLst>
      </pc:sldChg>
      <pc:sldChg chg="del">
        <pc:chgData name="Andrej Gorbatniov" userId="f99f416ec3e45e33" providerId="LiveId" clId="{0B1C4D5F-25EC-468B-B26C-02EB47E71DA8}" dt="2024-10-14T05:09:59.079" v="172" actId="47"/>
        <pc:sldMkLst>
          <pc:docMk/>
          <pc:sldMk cId="3146365077" sldId="331"/>
        </pc:sldMkLst>
      </pc:sldChg>
      <pc:sldChg chg="modSp new mod">
        <pc:chgData name="Andrej Gorbatniov" userId="f99f416ec3e45e33" providerId="LiveId" clId="{0B1C4D5F-25EC-468B-B26C-02EB47E71DA8}" dt="2024-10-14T04:05:15.538" v="62" actId="113"/>
        <pc:sldMkLst>
          <pc:docMk/>
          <pc:sldMk cId="1279215884" sldId="332"/>
        </pc:sldMkLst>
      </pc:sldChg>
      <pc:sldChg chg="addSp delSp modSp new mod modClrScheme chgLayout">
        <pc:chgData name="Andrej Gorbatniov" userId="f99f416ec3e45e33" providerId="LiveId" clId="{0B1C4D5F-25EC-468B-B26C-02EB47E71DA8}" dt="2024-10-14T04:12:36.806" v="102"/>
        <pc:sldMkLst>
          <pc:docMk/>
          <pc:sldMk cId="7860973" sldId="333"/>
        </pc:sldMkLst>
      </pc:sldChg>
      <pc:sldChg chg="modSp new mod">
        <pc:chgData name="Andrej Gorbatniov" userId="f99f416ec3e45e33" providerId="LiveId" clId="{0B1C4D5F-25EC-468B-B26C-02EB47E71DA8}" dt="2024-10-14T04:13:44.520" v="104" actId="114"/>
        <pc:sldMkLst>
          <pc:docMk/>
          <pc:sldMk cId="2885514311" sldId="334"/>
        </pc:sldMkLst>
      </pc:sldChg>
      <pc:sldChg chg="modSp add mod ord modAnim">
        <pc:chgData name="Andrej Gorbatniov" userId="f99f416ec3e45e33" providerId="LiveId" clId="{0B1C4D5F-25EC-468B-B26C-02EB47E71DA8}" dt="2024-10-14T03:52:58.081" v="26"/>
        <pc:sldMkLst>
          <pc:docMk/>
          <pc:sldMk cId="2281027240" sldId="335"/>
        </pc:sldMkLst>
      </pc:sldChg>
      <pc:sldChg chg="addSp delSp modSp new mod">
        <pc:chgData name="Andrej Gorbatniov" userId="f99f416ec3e45e33" providerId="LiveId" clId="{0B1C4D5F-25EC-468B-B26C-02EB47E71DA8}" dt="2024-10-14T05:00:48.823" v="117" actId="22"/>
        <pc:sldMkLst>
          <pc:docMk/>
          <pc:sldMk cId="3824621914" sldId="336"/>
        </pc:sldMkLst>
      </pc:sldChg>
      <pc:sldChg chg="modSp new mod">
        <pc:chgData name="Andrej Gorbatniov" userId="f99f416ec3e45e33" providerId="LiveId" clId="{0B1C4D5F-25EC-468B-B26C-02EB47E71DA8}" dt="2024-10-14T05:06:19.150" v="137" actId="13926"/>
        <pc:sldMkLst>
          <pc:docMk/>
          <pc:sldMk cId="2145330399" sldId="337"/>
        </pc:sldMkLst>
      </pc:sldChg>
      <pc:sldChg chg="new del">
        <pc:chgData name="Andrej Gorbatniov" userId="f99f416ec3e45e33" providerId="LiveId" clId="{0B1C4D5F-25EC-468B-B26C-02EB47E71DA8}" dt="2024-10-14T05:07:31.621" v="139" actId="47"/>
        <pc:sldMkLst>
          <pc:docMk/>
          <pc:sldMk cId="1775016805" sldId="338"/>
        </pc:sldMkLst>
      </pc:sldChg>
      <pc:sldChg chg="addSp delSp modSp new mod">
        <pc:chgData name="Andrej Gorbatniov" userId="f99f416ec3e45e33" providerId="LiveId" clId="{0B1C4D5F-25EC-468B-B26C-02EB47E71DA8}" dt="2024-10-14T05:03:34.725" v="119" actId="22"/>
        <pc:sldMkLst>
          <pc:docMk/>
          <pc:sldMk cId="2991915321" sldId="339"/>
        </pc:sldMkLst>
      </pc:sldChg>
      <pc:sldChg chg="modSp new del mod">
        <pc:chgData name="Andrej Gorbatniov" userId="f99f416ec3e45e33" providerId="LiveId" clId="{0B1C4D5F-25EC-468B-B26C-02EB47E71DA8}" dt="2024-10-14T05:06:27.302" v="138" actId="47"/>
        <pc:sldMkLst>
          <pc:docMk/>
          <pc:sldMk cId="3523071648" sldId="340"/>
        </pc:sldMkLst>
      </pc:sldChg>
    </pc:docChg>
  </pc:docChgLst>
  <pc:docChgLst>
    <pc:chgData name="Andrej Gorbatniov" userId="8f5d991c-361b-4d31-9f6c-acf89dc1acdf" providerId="ADAL" clId="{D8611507-BE93-4CF8-83F6-2D6F9F0E907B}"/>
    <pc:docChg chg="undo redo custSel addSld delSld modSld sldOrd">
      <pc:chgData name="Andrej Gorbatniov" userId="8f5d991c-361b-4d31-9f6c-acf89dc1acdf" providerId="ADAL" clId="{D8611507-BE93-4CF8-83F6-2D6F9F0E907B}" dt="2025-03-10T07:59:11.212" v="309" actId="729"/>
      <pc:docMkLst>
        <pc:docMk/>
      </pc:docMkLst>
      <pc:sldChg chg="delSp modSp mod delDesignElem">
        <pc:chgData name="Andrej Gorbatniov" userId="8f5d991c-361b-4d31-9f6c-acf89dc1acdf" providerId="ADAL" clId="{D8611507-BE93-4CF8-83F6-2D6F9F0E907B}" dt="2025-03-10T05:20:48.087" v="12" actId="20577"/>
        <pc:sldMkLst>
          <pc:docMk/>
          <pc:sldMk cId="0" sldId="256"/>
        </pc:sldMkLst>
        <pc:spChg chg="mod">
          <ac:chgData name="Andrej Gorbatniov" userId="8f5d991c-361b-4d31-9f6c-acf89dc1acdf" providerId="ADAL" clId="{D8611507-BE93-4CF8-83F6-2D6F9F0E907B}" dt="2025-03-10T05:20:48.087" v="12" actId="20577"/>
          <ac:spMkLst>
            <pc:docMk/>
            <pc:sldMk cId="0" sldId="256"/>
            <ac:spMk id="3074" creationId="{4DA8EEC9-D125-E554-71CF-5A5B653EAC97}"/>
          </ac:spMkLst>
        </pc:spChg>
      </pc:sldChg>
      <pc:sldChg chg="modSp mod modShow">
        <pc:chgData name="Andrej Gorbatniov" userId="8f5d991c-361b-4d31-9f6c-acf89dc1acdf" providerId="ADAL" clId="{D8611507-BE93-4CF8-83F6-2D6F9F0E907B}" dt="2025-03-10T07:59:11.212" v="309" actId="729"/>
        <pc:sldMkLst>
          <pc:docMk/>
          <pc:sldMk cId="0" sldId="264"/>
        </pc:sldMkLst>
        <pc:spChg chg="mod">
          <ac:chgData name="Andrej Gorbatniov" userId="8f5d991c-361b-4d31-9f6c-acf89dc1acdf" providerId="ADAL" clId="{D8611507-BE93-4CF8-83F6-2D6F9F0E907B}" dt="2025-03-10T05:20:41.120" v="11" actId="790"/>
          <ac:spMkLst>
            <pc:docMk/>
            <pc:sldMk cId="0" sldId="264"/>
            <ac:spMk id="9218" creationId="{194CCE96-F044-E993-9424-4B4C8308BD74}"/>
          </ac:spMkLst>
        </pc:spChg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3633214529" sldId="302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1637598864" sldId="341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345052324" sldId="343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759817676" sldId="346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2804306941" sldId="347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919911247" sldId="348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1439502272" sldId="349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2752601999" sldId="350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434592904" sldId="351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1823658296" sldId="352"/>
        </pc:sldMkLst>
      </pc:sldChg>
      <pc:sldChg chg="modSp del mod">
        <pc:chgData name="Andrej Gorbatniov" userId="8f5d991c-361b-4d31-9f6c-acf89dc1acdf" providerId="ADAL" clId="{D8611507-BE93-4CF8-83F6-2D6F9F0E907B}" dt="2025-03-10T07:45:11.420" v="308" actId="2696"/>
        <pc:sldMkLst>
          <pc:docMk/>
          <pc:sldMk cId="3570330587" sldId="353"/>
        </pc:sldMkLst>
      </pc:sldChg>
      <pc:sldChg chg="modSp new mod ord">
        <pc:chgData name="Andrej Gorbatniov" userId="8f5d991c-361b-4d31-9f6c-acf89dc1acdf" providerId="ADAL" clId="{D8611507-BE93-4CF8-83F6-2D6F9F0E907B}" dt="2025-03-10T05:21:52.742" v="19"/>
        <pc:sldMkLst>
          <pc:docMk/>
          <pc:sldMk cId="3134079708" sldId="354"/>
        </pc:sldMkLst>
      </pc:sldChg>
      <pc:sldChg chg="addSp delSp modSp new mod">
        <pc:chgData name="Andrej Gorbatniov" userId="8f5d991c-361b-4d31-9f6c-acf89dc1acdf" providerId="ADAL" clId="{D8611507-BE93-4CF8-83F6-2D6F9F0E907B}" dt="2025-03-10T05:23:50.391" v="46" actId="12"/>
        <pc:sldMkLst>
          <pc:docMk/>
          <pc:sldMk cId="1748302507" sldId="355"/>
        </pc:sldMkLst>
      </pc:sldChg>
      <pc:sldChg chg="modSp new mod ord">
        <pc:chgData name="Andrej Gorbatniov" userId="8f5d991c-361b-4d31-9f6c-acf89dc1acdf" providerId="ADAL" clId="{D8611507-BE93-4CF8-83F6-2D6F9F0E907B}" dt="2025-03-10T05:25:04.494" v="66" actId="20577"/>
        <pc:sldMkLst>
          <pc:docMk/>
          <pc:sldMk cId="2850171772" sldId="356"/>
        </pc:sldMkLst>
      </pc:sldChg>
      <pc:sldChg chg="modSp new mod">
        <pc:chgData name="Andrej Gorbatniov" userId="8f5d991c-361b-4d31-9f6c-acf89dc1acdf" providerId="ADAL" clId="{D8611507-BE93-4CF8-83F6-2D6F9F0E907B}" dt="2025-03-10T06:14:12.275" v="84" actId="20577"/>
        <pc:sldMkLst>
          <pc:docMk/>
          <pc:sldMk cId="3356324090" sldId="357"/>
        </pc:sldMkLst>
      </pc:sldChg>
      <pc:sldChg chg="new del">
        <pc:chgData name="Andrej Gorbatniov" userId="8f5d991c-361b-4d31-9f6c-acf89dc1acdf" providerId="ADAL" clId="{D8611507-BE93-4CF8-83F6-2D6F9F0E907B}" dt="2025-03-10T07:45:11.420" v="308" actId="2696"/>
        <pc:sldMkLst>
          <pc:docMk/>
          <pc:sldMk cId="2444010058" sldId="358"/>
        </pc:sldMkLst>
      </pc:sldChg>
      <pc:sldChg chg="new del">
        <pc:chgData name="Andrej Gorbatniov" userId="8f5d991c-361b-4d31-9f6c-acf89dc1acdf" providerId="ADAL" clId="{D8611507-BE93-4CF8-83F6-2D6F9F0E907B}" dt="2025-03-10T07:45:11.420" v="308" actId="2696"/>
        <pc:sldMkLst>
          <pc:docMk/>
          <pc:sldMk cId="600505530" sldId="359"/>
        </pc:sldMkLst>
      </pc:sldChg>
      <pc:sldChg chg="new del">
        <pc:chgData name="Andrej Gorbatniov" userId="8f5d991c-361b-4d31-9f6c-acf89dc1acdf" providerId="ADAL" clId="{D8611507-BE93-4CF8-83F6-2D6F9F0E907B}" dt="2025-03-10T07:45:11.420" v="308" actId="2696"/>
        <pc:sldMkLst>
          <pc:docMk/>
          <pc:sldMk cId="3543559264" sldId="360"/>
        </pc:sldMkLst>
      </pc:sldChg>
      <pc:sldChg chg="modSp new mod">
        <pc:chgData name="Andrej Gorbatniov" userId="8f5d991c-361b-4d31-9f6c-acf89dc1acdf" providerId="ADAL" clId="{D8611507-BE93-4CF8-83F6-2D6F9F0E907B}" dt="2025-03-10T06:18:21.881" v="106" actId="6549"/>
        <pc:sldMkLst>
          <pc:docMk/>
          <pc:sldMk cId="173644916" sldId="361"/>
        </pc:sldMkLst>
      </pc:sldChg>
      <pc:sldChg chg="modSp new mod">
        <pc:chgData name="Andrej Gorbatniov" userId="8f5d991c-361b-4d31-9f6c-acf89dc1acdf" providerId="ADAL" clId="{D8611507-BE93-4CF8-83F6-2D6F9F0E907B}" dt="2025-03-10T07:31:23.054" v="235" actId="20577"/>
        <pc:sldMkLst>
          <pc:docMk/>
          <pc:sldMk cId="4258584750" sldId="362"/>
        </pc:sldMkLst>
      </pc:sldChg>
      <pc:sldChg chg="modSp new mod">
        <pc:chgData name="Andrej Gorbatniov" userId="8f5d991c-361b-4d31-9f6c-acf89dc1acdf" providerId="ADAL" clId="{D8611507-BE93-4CF8-83F6-2D6F9F0E907B}" dt="2025-03-10T07:28:09.926" v="205"/>
        <pc:sldMkLst>
          <pc:docMk/>
          <pc:sldMk cId="1292429046" sldId="363"/>
        </pc:sldMkLst>
      </pc:sldChg>
      <pc:sldChg chg="modSp new mod">
        <pc:chgData name="Andrej Gorbatniov" userId="8f5d991c-361b-4d31-9f6c-acf89dc1acdf" providerId="ADAL" clId="{D8611507-BE93-4CF8-83F6-2D6F9F0E907B}" dt="2025-03-10T07:30:27.788" v="226" actId="113"/>
        <pc:sldMkLst>
          <pc:docMk/>
          <pc:sldMk cId="3326965400" sldId="364"/>
        </pc:sldMkLst>
      </pc:sldChg>
      <pc:sldChg chg="modSp new mod">
        <pc:chgData name="Andrej Gorbatniov" userId="8f5d991c-361b-4d31-9f6c-acf89dc1acdf" providerId="ADAL" clId="{D8611507-BE93-4CF8-83F6-2D6F9F0E907B}" dt="2025-03-10T07:01:34.194" v="164" actId="27636"/>
        <pc:sldMkLst>
          <pc:docMk/>
          <pc:sldMk cId="3681546964" sldId="365"/>
        </pc:sldMkLst>
        <pc:spChg chg="mod">
          <ac:chgData name="Andrej Gorbatniov" userId="8f5d991c-361b-4d31-9f6c-acf89dc1acdf" providerId="ADAL" clId="{D8611507-BE93-4CF8-83F6-2D6F9F0E907B}" dt="2025-03-10T06:59:39.259" v="139" actId="6549"/>
          <ac:spMkLst>
            <pc:docMk/>
            <pc:sldMk cId="3681546964" sldId="365"/>
            <ac:spMk id="2" creationId="{12FC4FCB-23B4-482C-8617-F75DBEDA30ED}"/>
          </ac:spMkLst>
        </pc:spChg>
        <pc:spChg chg="mod">
          <ac:chgData name="Andrej Gorbatniov" userId="8f5d991c-361b-4d31-9f6c-acf89dc1acdf" providerId="ADAL" clId="{D8611507-BE93-4CF8-83F6-2D6F9F0E907B}" dt="2025-03-10T07:01:34.194" v="164" actId="27636"/>
          <ac:spMkLst>
            <pc:docMk/>
            <pc:sldMk cId="3681546964" sldId="365"/>
            <ac:spMk id="3" creationId="{F2F3BA9E-275D-B836-02A3-E11744709F6C}"/>
          </ac:spMkLst>
        </pc:spChg>
      </pc:sldChg>
      <pc:sldChg chg="modSp new mod">
        <pc:chgData name="Andrej Gorbatniov" userId="8f5d991c-361b-4d31-9f6c-acf89dc1acdf" providerId="ADAL" clId="{D8611507-BE93-4CF8-83F6-2D6F9F0E907B}" dt="2025-03-10T07:02:05.906" v="168"/>
        <pc:sldMkLst>
          <pc:docMk/>
          <pc:sldMk cId="1278386477" sldId="366"/>
        </pc:sldMkLst>
        <pc:spChg chg="mod">
          <ac:chgData name="Andrej Gorbatniov" userId="8f5d991c-361b-4d31-9f6c-acf89dc1acdf" providerId="ADAL" clId="{D8611507-BE93-4CF8-83F6-2D6F9F0E907B}" dt="2025-03-10T07:01:50.205" v="166"/>
          <ac:spMkLst>
            <pc:docMk/>
            <pc:sldMk cId="1278386477" sldId="366"/>
            <ac:spMk id="2" creationId="{3E09B584-4F17-EED4-E5EF-CD4510480605}"/>
          </ac:spMkLst>
        </pc:spChg>
        <pc:spChg chg="mod">
          <ac:chgData name="Andrej Gorbatniov" userId="8f5d991c-361b-4d31-9f6c-acf89dc1acdf" providerId="ADAL" clId="{D8611507-BE93-4CF8-83F6-2D6F9F0E907B}" dt="2025-03-10T07:02:05.906" v="168"/>
          <ac:spMkLst>
            <pc:docMk/>
            <pc:sldMk cId="1278386477" sldId="366"/>
            <ac:spMk id="3" creationId="{EF9E3DF0-0120-3687-11EE-1EB7324A551B}"/>
          </ac:spMkLst>
        </pc:spChg>
      </pc:sldChg>
      <pc:sldChg chg="addSp delSp modSp add mod modClrScheme chgLayout">
        <pc:chgData name="Andrej Gorbatniov" userId="8f5d991c-361b-4d31-9f6c-acf89dc1acdf" providerId="ADAL" clId="{D8611507-BE93-4CF8-83F6-2D6F9F0E907B}" dt="2025-03-10T06:20:01.098" v="132" actId="404"/>
        <pc:sldMkLst>
          <pc:docMk/>
          <pc:sldMk cId="3310332752" sldId="367"/>
        </pc:sldMkLst>
      </pc:sldChg>
      <pc:sldChg chg="modSp add mod ord">
        <pc:chgData name="Andrej Gorbatniov" userId="8f5d991c-361b-4d31-9f6c-acf89dc1acdf" providerId="ADAL" clId="{D8611507-BE93-4CF8-83F6-2D6F9F0E907B}" dt="2025-03-10T07:01:29.426" v="162" actId="20577"/>
        <pc:sldMkLst>
          <pc:docMk/>
          <pc:sldMk cId="834382574" sldId="368"/>
        </pc:sldMkLst>
      </pc:sldChg>
      <pc:sldChg chg="addSp delSp modSp new mod">
        <pc:chgData name="Andrej Gorbatniov" userId="8f5d991c-361b-4d31-9f6c-acf89dc1acdf" providerId="ADAL" clId="{D8611507-BE93-4CF8-83F6-2D6F9F0E907B}" dt="2025-03-10T07:25:02.367" v="198" actId="113"/>
        <pc:sldMkLst>
          <pc:docMk/>
          <pc:sldMk cId="1764616739" sldId="369"/>
        </pc:sldMkLst>
      </pc:sldChg>
      <pc:sldChg chg="modSp add mod ord">
        <pc:chgData name="Andrej Gorbatniov" userId="8f5d991c-361b-4d31-9f6c-acf89dc1acdf" providerId="ADAL" clId="{D8611507-BE93-4CF8-83F6-2D6F9F0E907B}" dt="2025-03-10T07:03:20.749" v="179" actId="27636"/>
        <pc:sldMkLst>
          <pc:docMk/>
          <pc:sldMk cId="840415873" sldId="370"/>
        </pc:sldMkLst>
      </pc:sldChg>
      <pc:sldChg chg="modSp new mod">
        <pc:chgData name="Andrej Gorbatniov" userId="8f5d991c-361b-4d31-9f6c-acf89dc1acdf" providerId="ADAL" clId="{D8611507-BE93-4CF8-83F6-2D6F9F0E907B}" dt="2025-03-10T07:41:32.729" v="274" actId="20577"/>
        <pc:sldMkLst>
          <pc:docMk/>
          <pc:sldMk cId="3152011740" sldId="371"/>
        </pc:sldMkLst>
      </pc:sldChg>
      <pc:sldChg chg="modSp new mod">
        <pc:chgData name="Andrej Gorbatniov" userId="8f5d991c-361b-4d31-9f6c-acf89dc1acdf" providerId="ADAL" clId="{D8611507-BE93-4CF8-83F6-2D6F9F0E907B}" dt="2025-03-10T07:45:00.873" v="307"/>
        <pc:sldMkLst>
          <pc:docMk/>
          <pc:sldMk cId="502927152" sldId="372"/>
        </pc:sldMkLst>
      </pc:sldChg>
      <pc:sldChg chg="addSp modSp add mod modClrScheme chgLayout">
        <pc:chgData name="Andrej Gorbatniov" userId="8f5d991c-361b-4d31-9f6c-acf89dc1acdf" providerId="ADAL" clId="{D8611507-BE93-4CF8-83F6-2D6F9F0E907B}" dt="2025-03-10T07:32:40.994" v="259" actId="20577"/>
        <pc:sldMkLst>
          <pc:docMk/>
          <pc:sldMk cId="631971832" sldId="373"/>
        </pc:sldMkLst>
      </pc:sldChg>
      <pc:sldChg chg="addSp delSp modSp add mod modClrScheme chgLayout">
        <pc:chgData name="Andrej Gorbatniov" userId="8f5d991c-361b-4d31-9f6c-acf89dc1acdf" providerId="ADAL" clId="{D8611507-BE93-4CF8-83F6-2D6F9F0E907B}" dt="2025-03-10T07:42:48.698" v="288" actId="27636"/>
        <pc:sldMkLst>
          <pc:docMk/>
          <pc:sldMk cId="1089688575" sldId="374"/>
        </pc:sldMkLst>
      </pc:sldChg>
      <pc:sldChg chg="modSp add mod ord">
        <pc:chgData name="Andrej Gorbatniov" userId="8f5d991c-361b-4d31-9f6c-acf89dc1acdf" providerId="ADAL" clId="{D8611507-BE93-4CF8-83F6-2D6F9F0E907B}" dt="2025-03-10T07:44:28.294" v="302" actId="113"/>
        <pc:sldMkLst>
          <pc:docMk/>
          <pc:sldMk cId="911344120" sldId="375"/>
        </pc:sldMkLst>
      </pc:sldChg>
    </pc:docChg>
  </pc:docChgLst>
  <pc:docChgLst>
    <pc:chgData name="Andrej Gorbatniov" userId="8f5d991c-361b-4d31-9f6c-acf89dc1acdf" providerId="ADAL" clId="{5354667D-F6FE-440B-9668-C378D8D2FA40}"/>
    <pc:docChg chg="undo custSel addSld modSld">
      <pc:chgData name="Andrej Gorbatniov" userId="8f5d991c-361b-4d31-9f6c-acf89dc1acdf" providerId="ADAL" clId="{5354667D-F6FE-440B-9668-C378D8D2FA40}" dt="2025-03-20T07:39:51.440" v="55" actId="20577"/>
      <pc:docMkLst>
        <pc:docMk/>
      </pc:docMkLst>
      <pc:sldChg chg="delSp modSp mod">
        <pc:chgData name="Andrej Gorbatniov" userId="8f5d991c-361b-4d31-9f6c-acf89dc1acdf" providerId="ADAL" clId="{5354667D-F6FE-440B-9668-C378D8D2FA40}" dt="2025-03-20T07:35:10.737" v="7"/>
        <pc:sldMkLst>
          <pc:docMk/>
          <pc:sldMk cId="3681546964" sldId="365"/>
        </pc:sldMkLst>
        <pc:spChg chg="mod">
          <ac:chgData name="Andrej Gorbatniov" userId="8f5d991c-361b-4d31-9f6c-acf89dc1acdf" providerId="ADAL" clId="{5354667D-F6FE-440B-9668-C378D8D2FA40}" dt="2025-03-20T07:35:10.737" v="7"/>
          <ac:spMkLst>
            <pc:docMk/>
            <pc:sldMk cId="3681546964" sldId="365"/>
            <ac:spMk id="2" creationId="{12FC4FCB-23B4-482C-8617-F75DBEDA30ED}"/>
          </ac:spMkLst>
        </pc:spChg>
        <pc:spChg chg="del">
          <ac:chgData name="Andrej Gorbatniov" userId="8f5d991c-361b-4d31-9f6c-acf89dc1acdf" providerId="ADAL" clId="{5354667D-F6FE-440B-9668-C378D8D2FA40}" dt="2025-03-20T07:34:22.531" v="2" actId="478"/>
          <ac:spMkLst>
            <pc:docMk/>
            <pc:sldMk cId="3681546964" sldId="365"/>
            <ac:spMk id="4" creationId="{8E55DBF8-5AAB-3698-1CF2-1C4B0F0C9A65}"/>
          </ac:spMkLst>
        </pc:spChg>
      </pc:sldChg>
      <pc:sldChg chg="delSp modSp mod">
        <pc:chgData name="Andrej Gorbatniov" userId="8f5d991c-361b-4d31-9f6c-acf89dc1acdf" providerId="ADAL" clId="{5354667D-F6FE-440B-9668-C378D8D2FA40}" dt="2025-03-20T07:35:29.148" v="8"/>
        <pc:sldMkLst>
          <pc:docMk/>
          <pc:sldMk cId="1278386477" sldId="366"/>
        </pc:sldMkLst>
        <pc:spChg chg="mod">
          <ac:chgData name="Andrej Gorbatniov" userId="8f5d991c-361b-4d31-9f6c-acf89dc1acdf" providerId="ADAL" clId="{5354667D-F6FE-440B-9668-C378D8D2FA40}" dt="2025-03-20T07:35:29.148" v="8"/>
          <ac:spMkLst>
            <pc:docMk/>
            <pc:sldMk cId="1278386477" sldId="366"/>
            <ac:spMk id="2" creationId="{3E09B584-4F17-EED4-E5EF-CD4510480605}"/>
          </ac:spMkLst>
        </pc:spChg>
        <pc:spChg chg="del">
          <ac:chgData name="Andrej Gorbatniov" userId="8f5d991c-361b-4d31-9f6c-acf89dc1acdf" providerId="ADAL" clId="{5354667D-F6FE-440B-9668-C378D8D2FA40}" dt="2025-03-20T07:34:26.145" v="3" actId="478"/>
          <ac:spMkLst>
            <pc:docMk/>
            <pc:sldMk cId="1278386477" sldId="366"/>
            <ac:spMk id="4" creationId="{1D5C7A5F-2BE3-3A6A-773A-F0F6BEA7383B}"/>
          </ac:spMkLst>
        </pc:spChg>
      </pc:sldChg>
      <pc:sldChg chg="delSp modSp mod">
        <pc:chgData name="Andrej Gorbatniov" userId="8f5d991c-361b-4d31-9f6c-acf89dc1acdf" providerId="ADAL" clId="{5354667D-F6FE-440B-9668-C378D8D2FA40}" dt="2025-03-20T07:34:51.654" v="4"/>
        <pc:sldMkLst>
          <pc:docMk/>
          <pc:sldMk cId="460653033" sldId="367"/>
        </pc:sldMkLst>
        <pc:spChg chg="mod">
          <ac:chgData name="Andrej Gorbatniov" userId="8f5d991c-361b-4d31-9f6c-acf89dc1acdf" providerId="ADAL" clId="{5354667D-F6FE-440B-9668-C378D8D2FA40}" dt="2025-03-20T07:34:51.654" v="4"/>
          <ac:spMkLst>
            <pc:docMk/>
            <pc:sldMk cId="460653033" sldId="367"/>
            <ac:spMk id="2" creationId="{981A12E3-E99C-302A-2E5B-D0E4AEB33BFA}"/>
          </ac:spMkLst>
        </pc:spChg>
        <pc:spChg chg="del">
          <ac:chgData name="Andrej Gorbatniov" userId="8f5d991c-361b-4d31-9f6c-acf89dc1acdf" providerId="ADAL" clId="{5354667D-F6FE-440B-9668-C378D8D2FA40}" dt="2025-03-20T07:34:17.974" v="1" actId="478"/>
          <ac:spMkLst>
            <pc:docMk/>
            <pc:sldMk cId="460653033" sldId="367"/>
            <ac:spMk id="4" creationId="{2E9AD8CA-EBCF-F0A5-57ED-91B10E630D60}"/>
          </ac:spMkLst>
        </pc:spChg>
      </pc:sldChg>
      <pc:sldChg chg="addSp delSp modSp new mod modClrScheme chgLayout">
        <pc:chgData name="Andrej Gorbatniov" userId="8f5d991c-361b-4d31-9f6c-acf89dc1acdf" providerId="ADAL" clId="{5354667D-F6FE-440B-9668-C378D8D2FA40}" dt="2025-03-20T07:39:51.440" v="55" actId="20577"/>
        <pc:sldMkLst>
          <pc:docMk/>
          <pc:sldMk cId="3914317915" sldId="368"/>
        </pc:sldMkLst>
        <pc:spChg chg="del mod ord">
          <ac:chgData name="Andrej Gorbatniov" userId="8f5d991c-361b-4d31-9f6c-acf89dc1acdf" providerId="ADAL" clId="{5354667D-F6FE-440B-9668-C378D8D2FA40}" dt="2025-03-20T07:36:13.225" v="9" actId="700"/>
          <ac:spMkLst>
            <pc:docMk/>
            <pc:sldMk cId="3914317915" sldId="368"/>
            <ac:spMk id="2" creationId="{8CD4E2C0-EE6C-3D1A-CEC4-63D70E6A5FD9}"/>
          </ac:spMkLst>
        </pc:spChg>
        <pc:spChg chg="del mod ord">
          <ac:chgData name="Andrej Gorbatniov" userId="8f5d991c-361b-4d31-9f6c-acf89dc1acdf" providerId="ADAL" clId="{5354667D-F6FE-440B-9668-C378D8D2FA40}" dt="2025-03-20T07:36:13.225" v="9" actId="700"/>
          <ac:spMkLst>
            <pc:docMk/>
            <pc:sldMk cId="3914317915" sldId="368"/>
            <ac:spMk id="3" creationId="{48DF0692-7EF1-1B42-AFAD-3633FC6AF3CB}"/>
          </ac:spMkLst>
        </pc:spChg>
        <pc:spChg chg="del">
          <ac:chgData name="Andrej Gorbatniov" userId="8f5d991c-361b-4d31-9f6c-acf89dc1acdf" providerId="ADAL" clId="{5354667D-F6FE-440B-9668-C378D8D2FA40}" dt="2025-03-20T07:36:13.225" v="9" actId="700"/>
          <ac:spMkLst>
            <pc:docMk/>
            <pc:sldMk cId="3914317915" sldId="368"/>
            <ac:spMk id="4" creationId="{93C75457-3968-8F5D-D515-06064F0CBD95}"/>
          </ac:spMkLst>
        </pc:spChg>
        <pc:spChg chg="mod ord">
          <ac:chgData name="Andrej Gorbatniov" userId="8f5d991c-361b-4d31-9f6c-acf89dc1acdf" providerId="ADAL" clId="{5354667D-F6FE-440B-9668-C378D8D2FA40}" dt="2025-03-20T07:36:13.225" v="9" actId="700"/>
          <ac:spMkLst>
            <pc:docMk/>
            <pc:sldMk cId="3914317915" sldId="368"/>
            <ac:spMk id="5" creationId="{2074A4AE-F9DA-EB18-C0FE-0C31D8438FAC}"/>
          </ac:spMkLst>
        </pc:spChg>
        <pc:spChg chg="mod ord">
          <ac:chgData name="Andrej Gorbatniov" userId="8f5d991c-361b-4d31-9f6c-acf89dc1acdf" providerId="ADAL" clId="{5354667D-F6FE-440B-9668-C378D8D2FA40}" dt="2025-03-20T07:36:13.225" v="9" actId="700"/>
          <ac:spMkLst>
            <pc:docMk/>
            <pc:sldMk cId="3914317915" sldId="368"/>
            <ac:spMk id="6" creationId="{D88D5EF3-AB97-EA4F-9E09-AB4CAB54544E}"/>
          </ac:spMkLst>
        </pc:spChg>
        <pc:spChg chg="add mod ord">
          <ac:chgData name="Andrej Gorbatniov" userId="8f5d991c-361b-4d31-9f6c-acf89dc1acdf" providerId="ADAL" clId="{5354667D-F6FE-440B-9668-C378D8D2FA40}" dt="2025-03-20T07:36:14.856" v="10"/>
          <ac:spMkLst>
            <pc:docMk/>
            <pc:sldMk cId="3914317915" sldId="368"/>
            <ac:spMk id="7" creationId="{C9EED8C3-7F48-ED74-01FC-13BD21352B31}"/>
          </ac:spMkLst>
        </pc:spChg>
        <pc:spChg chg="add mod ord">
          <ac:chgData name="Andrej Gorbatniov" userId="8f5d991c-361b-4d31-9f6c-acf89dc1acdf" providerId="ADAL" clId="{5354667D-F6FE-440B-9668-C378D8D2FA40}" dt="2025-03-20T07:39:51.440" v="55" actId="20577"/>
          <ac:spMkLst>
            <pc:docMk/>
            <pc:sldMk cId="3914317915" sldId="368"/>
            <ac:spMk id="8" creationId="{539E5531-D6A5-8448-3BFB-08182F1E0C1E}"/>
          </ac:spMkLst>
        </pc:spChg>
      </pc:sldChg>
    </pc:docChg>
  </pc:docChgLst>
  <pc:docChgLst>
    <pc:chgData name="Andrej Gorbatniov" userId="f99f416ec3e45e33" providerId="LiveId" clId="{C2757A91-670E-4BB2-B660-25FAE4A62419}"/>
    <pc:docChg chg="undo custSel addSld modSld">
      <pc:chgData name="Andrej Gorbatniov" userId="f99f416ec3e45e33" providerId="LiveId" clId="{C2757A91-670E-4BB2-B660-25FAE4A62419}" dt="2024-09-25T05:10:04.446" v="213" actId="1076"/>
      <pc:docMkLst>
        <pc:docMk/>
      </pc:docMkLst>
      <pc:sldChg chg="modSp mod">
        <pc:chgData name="Andrej Gorbatniov" userId="f99f416ec3e45e33" providerId="LiveId" clId="{C2757A91-670E-4BB2-B660-25FAE4A62419}" dt="2024-09-25T04:51:17.075" v="11" actId="113"/>
        <pc:sldMkLst>
          <pc:docMk/>
          <pc:sldMk cId="1616919631" sldId="266"/>
        </pc:sldMkLst>
      </pc:sldChg>
      <pc:sldChg chg="addSp modSp mod">
        <pc:chgData name="Andrej Gorbatniov" userId="f99f416ec3e45e33" providerId="LiveId" clId="{C2757A91-670E-4BB2-B660-25FAE4A62419}" dt="2024-09-25T05:05:28.349" v="183" actId="1076"/>
        <pc:sldMkLst>
          <pc:docMk/>
          <pc:sldMk cId="1280519403" sldId="270"/>
        </pc:sldMkLst>
      </pc:sldChg>
      <pc:sldChg chg="addSp modSp new mod">
        <pc:chgData name="Andrej Gorbatniov" userId="f99f416ec3e45e33" providerId="LiveId" clId="{C2757A91-670E-4BB2-B660-25FAE4A62419}" dt="2024-09-25T05:10:04.446" v="213" actId="1076"/>
        <pc:sldMkLst>
          <pc:docMk/>
          <pc:sldMk cId="3943452478" sldId="271"/>
        </pc:sldMkLst>
      </pc:sldChg>
    </pc:docChg>
  </pc:docChgLst>
  <pc:docChgLst>
    <pc:chgData name="Andrej Gorbatniov" userId="f99f416ec3e45e33" providerId="LiveId" clId="{E3BA7948-F303-465A-813C-6BCB49FF855F}"/>
    <pc:docChg chg="undo redo custSel addSld delSld modSld sldOrd modMainMaster">
      <pc:chgData name="Andrej Gorbatniov" userId="f99f416ec3e45e33" providerId="LiveId" clId="{E3BA7948-F303-465A-813C-6BCB49FF855F}" dt="2024-09-30T19:53:52.250" v="468"/>
      <pc:docMkLst>
        <pc:docMk/>
      </pc:docMkLst>
      <pc:sldChg chg="modSp mod">
        <pc:chgData name="Andrej Gorbatniov" userId="f99f416ec3e45e33" providerId="LiveId" clId="{E3BA7948-F303-465A-813C-6BCB49FF855F}" dt="2024-09-30T03:07:31.310" v="7" actId="122"/>
        <pc:sldMkLst>
          <pc:docMk/>
          <pc:sldMk cId="0" sldId="256"/>
        </pc:sldMkLst>
      </pc:sldChg>
      <pc:sldChg chg="ord">
        <pc:chgData name="Andrej Gorbatniov" userId="f99f416ec3e45e33" providerId="LiveId" clId="{E3BA7948-F303-465A-813C-6BCB49FF855F}" dt="2024-09-30T03:37:53.168" v="192"/>
        <pc:sldMkLst>
          <pc:docMk/>
          <pc:sldMk cId="0" sldId="264"/>
        </pc:sldMkLst>
      </pc:sldChg>
      <pc:sldChg chg="delSp modSp mod">
        <pc:chgData name="Andrej Gorbatniov" userId="f99f416ec3e45e33" providerId="LiveId" clId="{E3BA7948-F303-465A-813C-6BCB49FF855F}" dt="2024-09-30T03:08:25.228" v="16" actId="478"/>
        <pc:sldMkLst>
          <pc:docMk/>
          <pc:sldMk cId="1611856835" sldId="265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1616919631" sldId="266"/>
        </pc:sldMkLst>
      </pc:sldChg>
      <pc:sldChg chg="modSp new mod ord">
        <pc:chgData name="Andrej Gorbatniov" userId="f99f416ec3e45e33" providerId="LiveId" clId="{E3BA7948-F303-465A-813C-6BCB49FF855F}" dt="2024-09-30T03:22:41.530" v="42" actId="20577"/>
        <pc:sldMkLst>
          <pc:docMk/>
          <pc:sldMk cId="3524761482" sldId="266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1550397639" sldId="267"/>
        </pc:sldMkLst>
      </pc:sldChg>
      <pc:sldChg chg="addSp modSp new mod">
        <pc:chgData name="Andrej Gorbatniov" userId="f99f416ec3e45e33" providerId="LiveId" clId="{E3BA7948-F303-465A-813C-6BCB49FF855F}" dt="2024-09-30T03:32:09.585" v="164" actId="1076"/>
        <pc:sldMkLst>
          <pc:docMk/>
          <pc:sldMk cId="4116496161" sldId="267"/>
        </pc:sldMkLst>
      </pc:sldChg>
      <pc:sldChg chg="addSp delSp modSp new mod modClrScheme chgLayout">
        <pc:chgData name="Andrej Gorbatniov" userId="f99f416ec3e45e33" providerId="LiveId" clId="{E3BA7948-F303-465A-813C-6BCB49FF855F}" dt="2024-09-30T03:37:25.787" v="189"/>
        <pc:sldMkLst>
          <pc:docMk/>
          <pc:sldMk cId="452137597" sldId="268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3141259423" sldId="268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532724460" sldId="269"/>
        </pc:sldMkLst>
      </pc:sldChg>
      <pc:sldChg chg="addSp delSp modSp new mod modClrScheme chgLayout">
        <pc:chgData name="Andrej Gorbatniov" userId="f99f416ec3e45e33" providerId="LiveId" clId="{E3BA7948-F303-465A-813C-6BCB49FF855F}" dt="2024-09-30T03:49:41.422" v="263" actId="22"/>
        <pc:sldMkLst>
          <pc:docMk/>
          <pc:sldMk cId="3562705002" sldId="269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1280519403" sldId="270"/>
        </pc:sldMkLst>
      </pc:sldChg>
      <pc:sldChg chg="addSp delSp modSp new mod ord chgLayout">
        <pc:chgData name="Andrej Gorbatniov" userId="f99f416ec3e45e33" providerId="LiveId" clId="{E3BA7948-F303-465A-813C-6BCB49FF855F}" dt="2024-09-30T03:43:42.994" v="215"/>
        <pc:sldMkLst>
          <pc:docMk/>
          <pc:sldMk cId="3195191289" sldId="270"/>
        </pc:sldMkLst>
      </pc:sldChg>
      <pc:sldChg chg="del">
        <pc:chgData name="Andrej Gorbatniov" userId="f99f416ec3e45e33" providerId="LiveId" clId="{E3BA7948-F303-465A-813C-6BCB49FF855F}" dt="2024-09-30T03:08:32.778" v="17" actId="47"/>
        <pc:sldMkLst>
          <pc:docMk/>
          <pc:sldMk cId="3943452478" sldId="271"/>
        </pc:sldMkLst>
      </pc:sldChg>
      <pc:sldChg chg="addSp delSp modSp new mod modClrScheme chgLayout">
        <pc:chgData name="Andrej Gorbatniov" userId="f99f416ec3e45e33" providerId="LiveId" clId="{E3BA7948-F303-465A-813C-6BCB49FF855F}" dt="2024-09-30T03:51:48.454" v="290" actId="113"/>
        <pc:sldMkLst>
          <pc:docMk/>
          <pc:sldMk cId="3961083213" sldId="271"/>
        </pc:sldMkLst>
      </pc:sldChg>
      <pc:sldChg chg="addSp delSp modSp new mod ord modClrScheme chgLayout">
        <pc:chgData name="Andrej Gorbatniov" userId="f99f416ec3e45e33" providerId="LiveId" clId="{E3BA7948-F303-465A-813C-6BCB49FF855F}" dt="2024-09-30T03:57:09.182" v="337" actId="14100"/>
        <pc:sldMkLst>
          <pc:docMk/>
          <pc:sldMk cId="3733093414" sldId="272"/>
        </pc:sldMkLst>
      </pc:sldChg>
      <pc:sldChg chg="addSp delSp modSp new mod">
        <pc:chgData name="Andrej Gorbatniov" userId="f99f416ec3e45e33" providerId="LiveId" clId="{E3BA7948-F303-465A-813C-6BCB49FF855F}" dt="2024-09-30T04:02:13.796" v="355" actId="14100"/>
        <pc:sldMkLst>
          <pc:docMk/>
          <pc:sldMk cId="1417627479" sldId="273"/>
        </pc:sldMkLst>
      </pc:sldChg>
      <pc:sldChg chg="addSp delSp modSp new mod modClrScheme chgLayout">
        <pc:chgData name="Andrej Gorbatniov" userId="f99f416ec3e45e33" providerId="LiveId" clId="{E3BA7948-F303-465A-813C-6BCB49FF855F}" dt="2024-09-30T04:04:00.385" v="381" actId="790"/>
        <pc:sldMkLst>
          <pc:docMk/>
          <pc:sldMk cId="1063690442" sldId="274"/>
        </pc:sldMkLst>
      </pc:sldChg>
      <pc:sldChg chg="modSp new mod">
        <pc:chgData name="Andrej Gorbatniov" userId="f99f416ec3e45e33" providerId="LiveId" clId="{E3BA7948-F303-465A-813C-6BCB49FF855F}" dt="2024-09-30T19:53:52.250" v="468"/>
        <pc:sldMkLst>
          <pc:docMk/>
          <pc:sldMk cId="1278257481" sldId="275"/>
        </pc:sldMkLst>
      </pc:sldChg>
      <pc:sldChg chg="modSp new mod">
        <pc:chgData name="Andrej Gorbatniov" userId="f99f416ec3e45e33" providerId="LiveId" clId="{E3BA7948-F303-465A-813C-6BCB49FF855F}" dt="2024-09-30T04:14:25.017" v="421" actId="790"/>
        <pc:sldMkLst>
          <pc:docMk/>
          <pc:sldMk cId="339069717" sldId="276"/>
        </pc:sldMkLst>
      </pc:sldChg>
      <pc:sldChg chg="modSp new mod ord">
        <pc:chgData name="Andrej Gorbatniov" userId="f99f416ec3e45e33" providerId="LiveId" clId="{E3BA7948-F303-465A-813C-6BCB49FF855F}" dt="2024-09-30T04:14:40.442" v="424"/>
        <pc:sldMkLst>
          <pc:docMk/>
          <pc:sldMk cId="2839033705" sldId="277"/>
        </pc:sldMkLst>
      </pc:sldChg>
      <pc:sldChg chg="modSp new mod ord">
        <pc:chgData name="Andrej Gorbatniov" userId="f99f416ec3e45e33" providerId="LiveId" clId="{E3BA7948-F303-465A-813C-6BCB49FF855F}" dt="2024-09-30T04:16:04.119" v="434"/>
        <pc:sldMkLst>
          <pc:docMk/>
          <pc:sldMk cId="1026579173" sldId="278"/>
        </pc:sldMkLst>
      </pc:sldChg>
      <pc:sldChg chg="modSp new mod">
        <pc:chgData name="Andrej Gorbatniov" userId="f99f416ec3e45e33" providerId="LiveId" clId="{E3BA7948-F303-465A-813C-6BCB49FF855F}" dt="2024-09-30T04:24:04.046" v="466" actId="20577"/>
        <pc:sldMkLst>
          <pc:docMk/>
          <pc:sldMk cId="1469403760" sldId="279"/>
        </pc:sldMkLst>
      </pc:sldChg>
      <pc:sldMasterChg chg="modSldLayout">
        <pc:chgData name="Andrej Gorbatniov" userId="f99f416ec3e45e33" providerId="LiveId" clId="{E3BA7948-F303-465A-813C-6BCB49FF855F}" dt="2024-09-30T03:28:59.430" v="131"/>
        <pc:sldMasterMkLst>
          <pc:docMk/>
          <pc:sldMasterMk cId="0" sldId="2147483657"/>
        </pc:sldMasterMkLst>
        <pc:sldLayoutChg chg="modSp">
          <pc:chgData name="Andrej Gorbatniov" userId="f99f416ec3e45e33" providerId="LiveId" clId="{E3BA7948-F303-465A-813C-6BCB49FF855F}" dt="2024-09-30T03:28:59.430" v="131"/>
          <pc:sldLayoutMkLst>
            <pc:docMk/>
            <pc:sldMasterMk cId="0" sldId="2147483657"/>
            <pc:sldLayoutMk cId="3637219481" sldId="2147483752"/>
          </pc:sldLayoutMkLst>
        </pc:sldLayoutChg>
      </pc:sldMasterChg>
    </pc:docChg>
  </pc:docChgLst>
  <pc:docChgLst>
    <pc:chgData name="Andrej Gorbatniov" userId="f99f416ec3e45e33" providerId="LiveId" clId="{EEA4F115-0B26-4EEF-9D6A-79C003EB5901}"/>
    <pc:docChg chg="undo custSel addSld delSld modSld sldOrd">
      <pc:chgData name="Andrej Gorbatniov" userId="f99f416ec3e45e33" providerId="LiveId" clId="{EEA4F115-0B26-4EEF-9D6A-79C003EB5901}" dt="2024-09-24T08:07:07.374" v="254" actId="680"/>
      <pc:docMkLst>
        <pc:docMk/>
      </pc:docMkLst>
      <pc:sldChg chg="modSp mod">
        <pc:chgData name="Andrej Gorbatniov" userId="f99f416ec3e45e33" providerId="LiveId" clId="{EEA4F115-0B26-4EEF-9D6A-79C003EB5901}" dt="2024-09-24T04:54:38.142" v="18" actId="20577"/>
        <pc:sldMkLst>
          <pc:docMk/>
          <pc:sldMk cId="0" sldId="256"/>
        </pc:sldMkLst>
      </pc:sldChg>
      <pc:sldChg chg="del">
        <pc:chgData name="Andrej Gorbatniov" userId="f99f416ec3e45e33" providerId="LiveId" clId="{EEA4F115-0B26-4EEF-9D6A-79C003EB5901}" dt="2024-09-24T04:54:30.927" v="3" actId="47"/>
        <pc:sldMkLst>
          <pc:docMk/>
          <pc:sldMk cId="1611856835" sldId="265"/>
        </pc:sldMkLst>
      </pc:sldChg>
      <pc:sldChg chg="modSp new mod">
        <pc:chgData name="Andrej Gorbatniov" userId="f99f416ec3e45e33" providerId="LiveId" clId="{EEA4F115-0B26-4EEF-9D6A-79C003EB5901}" dt="2024-09-24T05:03:20.820" v="179" actId="20577"/>
        <pc:sldMkLst>
          <pc:docMk/>
          <pc:sldMk cId="1616919631" sldId="266"/>
        </pc:sldMkLst>
      </pc:sldChg>
      <pc:sldChg chg="addSp delSp modSp new mod">
        <pc:chgData name="Andrej Gorbatniov" userId="f99f416ec3e45e33" providerId="LiveId" clId="{EEA4F115-0B26-4EEF-9D6A-79C003EB5901}" dt="2024-09-24T05:06:42.247" v="213" actId="1076"/>
        <pc:sldMkLst>
          <pc:docMk/>
          <pc:sldMk cId="1550397639" sldId="267"/>
        </pc:sldMkLst>
      </pc:sldChg>
      <pc:sldChg chg="del">
        <pc:chgData name="Andrej Gorbatniov" userId="f99f416ec3e45e33" providerId="LiveId" clId="{EEA4F115-0B26-4EEF-9D6A-79C003EB5901}" dt="2024-09-24T04:54:30.927" v="3" actId="47"/>
        <pc:sldMkLst>
          <pc:docMk/>
          <pc:sldMk cId="3141259423" sldId="268"/>
        </pc:sldMkLst>
      </pc:sldChg>
      <pc:sldChg chg="del">
        <pc:chgData name="Andrej Gorbatniov" userId="f99f416ec3e45e33" providerId="LiveId" clId="{EEA4F115-0B26-4EEF-9D6A-79C003EB5901}" dt="2024-09-24T04:54:30.927" v="3" actId="47"/>
        <pc:sldMkLst>
          <pc:docMk/>
          <pc:sldMk cId="532724460" sldId="269"/>
        </pc:sldMkLst>
      </pc:sldChg>
      <pc:sldChg chg="new">
        <pc:chgData name="Andrej Gorbatniov" userId="f99f416ec3e45e33" providerId="LiveId" clId="{EEA4F115-0B26-4EEF-9D6A-79C003EB5901}" dt="2024-09-24T08:07:07.374" v="254" actId="680"/>
        <pc:sldMkLst>
          <pc:docMk/>
          <pc:sldMk cId="1280519403" sldId="270"/>
        </pc:sldMkLst>
      </pc:sldChg>
    </pc:docChg>
  </pc:docChgLst>
  <pc:docChgLst>
    <pc:chgData name="Andrej Gorbatniov" userId="8f5d991c-361b-4d31-9f6c-acf89dc1acdf" providerId="ADAL" clId="{2D8E4C55-CE0E-45AE-AED3-0C27AD513C97}"/>
    <pc:docChg chg="custSel addSld delSld modSld sldOrd">
      <pc:chgData name="Andrej Gorbatniov" userId="8f5d991c-361b-4d31-9f6c-acf89dc1acdf" providerId="ADAL" clId="{2D8E4C55-CE0E-45AE-AED3-0C27AD513C97}" dt="2025-03-12T05:29:08.310" v="136" actId="6549"/>
      <pc:docMkLst>
        <pc:docMk/>
      </pc:docMkLst>
      <pc:sldChg chg="addSp delSp modSp mod">
        <pc:chgData name="Andrej Gorbatniov" userId="8f5d991c-361b-4d31-9f6c-acf89dc1acdf" providerId="ADAL" clId="{2D8E4C55-CE0E-45AE-AED3-0C27AD513C97}" dt="2025-03-12T05:29:08.310" v="136" actId="6549"/>
        <pc:sldMkLst>
          <pc:docMk/>
          <pc:sldMk cId="0" sldId="256"/>
        </pc:sldMkLst>
        <pc:spChg chg="mod">
          <ac:chgData name="Andrej Gorbatniov" userId="8f5d991c-361b-4d31-9f6c-acf89dc1acdf" providerId="ADAL" clId="{2D8E4C55-CE0E-45AE-AED3-0C27AD513C97}" dt="2025-03-12T05:29:08.310" v="136" actId="6549"/>
          <ac:spMkLst>
            <pc:docMk/>
            <pc:sldMk cId="0" sldId="256"/>
            <ac:spMk id="3074" creationId="{4DA8EEC9-D125-E554-71CF-5A5B653EAC97}"/>
          </ac:spMkLst>
        </pc:spChg>
      </pc:sldChg>
      <pc:sldChg chg="del">
        <pc:chgData name="Andrej Gorbatniov" userId="8f5d991c-361b-4d31-9f6c-acf89dc1acdf" providerId="ADAL" clId="{2D8E4C55-CE0E-45AE-AED3-0C27AD513C97}" dt="2025-03-12T05:18:17.554" v="30" actId="47"/>
        <pc:sldMkLst>
          <pc:docMk/>
          <pc:sldMk cId="3134079708" sldId="354"/>
        </pc:sldMkLst>
      </pc:sldChg>
      <pc:sldChg chg="del">
        <pc:chgData name="Andrej Gorbatniov" userId="8f5d991c-361b-4d31-9f6c-acf89dc1acdf" providerId="ADAL" clId="{2D8E4C55-CE0E-45AE-AED3-0C27AD513C97}" dt="2025-03-12T05:18:17.554" v="30" actId="47"/>
        <pc:sldMkLst>
          <pc:docMk/>
          <pc:sldMk cId="1748302507" sldId="355"/>
        </pc:sldMkLst>
      </pc:sldChg>
      <pc:sldChg chg="del">
        <pc:chgData name="Andrej Gorbatniov" userId="8f5d991c-361b-4d31-9f6c-acf89dc1acdf" providerId="ADAL" clId="{2D8E4C55-CE0E-45AE-AED3-0C27AD513C97}" dt="2025-03-12T05:18:17.554" v="30" actId="47"/>
        <pc:sldMkLst>
          <pc:docMk/>
          <pc:sldMk cId="2850171772" sldId="356"/>
        </pc:sldMkLst>
      </pc:sldChg>
      <pc:sldChg chg="del">
        <pc:chgData name="Andrej Gorbatniov" userId="8f5d991c-361b-4d31-9f6c-acf89dc1acdf" providerId="ADAL" clId="{2D8E4C55-CE0E-45AE-AED3-0C27AD513C97}" dt="2025-03-12T05:18:17.554" v="30" actId="47"/>
        <pc:sldMkLst>
          <pc:docMk/>
          <pc:sldMk cId="3356324090" sldId="357"/>
        </pc:sldMkLst>
      </pc:sldChg>
      <pc:sldChg chg="delSp del mod">
        <pc:chgData name="Andrej Gorbatniov" userId="8f5d991c-361b-4d31-9f6c-acf89dc1acdf" providerId="ADAL" clId="{2D8E4C55-CE0E-45AE-AED3-0C27AD513C97}" dt="2025-03-12T05:25:38.216" v="91" actId="47"/>
        <pc:sldMkLst>
          <pc:docMk/>
          <pc:sldMk cId="173644916" sldId="361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4258584750" sldId="362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1292429046" sldId="363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3326965400" sldId="364"/>
        </pc:sldMkLst>
      </pc:sldChg>
      <pc:sldChg chg="addSp delSp modSp mod modClrScheme chgLayout">
        <pc:chgData name="Andrej Gorbatniov" userId="8f5d991c-361b-4d31-9f6c-acf89dc1acdf" providerId="ADAL" clId="{2D8E4C55-CE0E-45AE-AED3-0C27AD513C97}" dt="2025-03-12T05:25:05.541" v="85" actId="478"/>
        <pc:sldMkLst>
          <pc:docMk/>
          <pc:sldMk cId="3681546964" sldId="365"/>
        </pc:sldMkLst>
        <pc:spChg chg="mod ord">
          <ac:chgData name="Andrej Gorbatniov" userId="8f5d991c-361b-4d31-9f6c-acf89dc1acdf" providerId="ADAL" clId="{2D8E4C55-CE0E-45AE-AED3-0C27AD513C97}" dt="2025-03-12T05:22:54.816" v="47" actId="700"/>
          <ac:spMkLst>
            <pc:docMk/>
            <pc:sldMk cId="3681546964" sldId="365"/>
            <ac:spMk id="2" creationId="{12FC4FCB-23B4-482C-8617-F75DBEDA30ED}"/>
          </ac:spMkLst>
        </pc:spChg>
        <pc:spChg chg="mod ord">
          <ac:chgData name="Andrej Gorbatniov" userId="8f5d991c-361b-4d31-9f6c-acf89dc1acdf" providerId="ADAL" clId="{2D8E4C55-CE0E-45AE-AED3-0C27AD513C97}" dt="2025-03-12T05:24:53.815" v="83" actId="1076"/>
          <ac:spMkLst>
            <pc:docMk/>
            <pc:sldMk cId="3681546964" sldId="365"/>
            <ac:spMk id="3" creationId="{F2F3BA9E-275D-B836-02A3-E11744709F6C}"/>
          </ac:spMkLst>
        </pc:spChg>
        <pc:spChg chg="mod ord">
          <ac:chgData name="Andrej Gorbatniov" userId="8f5d991c-361b-4d31-9f6c-acf89dc1acdf" providerId="ADAL" clId="{2D8E4C55-CE0E-45AE-AED3-0C27AD513C97}" dt="2025-03-12T05:22:54.816" v="47" actId="700"/>
          <ac:spMkLst>
            <pc:docMk/>
            <pc:sldMk cId="3681546964" sldId="365"/>
            <ac:spMk id="5" creationId="{7D47B486-18E8-38A7-A5A9-61B5784FDC37}"/>
          </ac:spMkLst>
        </pc:spChg>
        <pc:picChg chg="add mod ord">
          <ac:chgData name="Andrej Gorbatniov" userId="8f5d991c-361b-4d31-9f6c-acf89dc1acdf" providerId="ADAL" clId="{2D8E4C55-CE0E-45AE-AED3-0C27AD513C97}" dt="2025-03-12T05:24:32.318" v="78" actId="1076"/>
          <ac:picMkLst>
            <pc:docMk/>
            <pc:sldMk cId="3681546964" sldId="365"/>
            <ac:picMk id="8" creationId="{DA37323B-B834-E50D-7BBA-18BC65D63BD6}"/>
          </ac:picMkLst>
        </pc:picChg>
      </pc:sldChg>
      <pc:sldChg chg="addSp delSp modSp mod modClrScheme chgLayout">
        <pc:chgData name="Andrej Gorbatniov" userId="8f5d991c-361b-4d31-9f6c-acf89dc1acdf" providerId="ADAL" clId="{2D8E4C55-CE0E-45AE-AED3-0C27AD513C97}" dt="2025-03-12T05:25:00.287" v="84" actId="478"/>
        <pc:sldMkLst>
          <pc:docMk/>
          <pc:sldMk cId="1278386477" sldId="366"/>
        </pc:sldMkLst>
        <pc:spChg chg="mod ord">
          <ac:chgData name="Andrej Gorbatniov" userId="8f5d991c-361b-4d31-9f6c-acf89dc1acdf" providerId="ADAL" clId="{2D8E4C55-CE0E-45AE-AED3-0C27AD513C97}" dt="2025-03-12T05:21:27.231" v="34" actId="700"/>
          <ac:spMkLst>
            <pc:docMk/>
            <pc:sldMk cId="1278386477" sldId="366"/>
            <ac:spMk id="2" creationId="{3E09B584-4F17-EED4-E5EF-CD4510480605}"/>
          </ac:spMkLst>
        </pc:spChg>
        <pc:spChg chg="mod ord">
          <ac:chgData name="Andrej Gorbatniov" userId="8f5d991c-361b-4d31-9f6c-acf89dc1acdf" providerId="ADAL" clId="{2D8E4C55-CE0E-45AE-AED3-0C27AD513C97}" dt="2025-03-12T05:24:47.807" v="82" actId="1076"/>
          <ac:spMkLst>
            <pc:docMk/>
            <pc:sldMk cId="1278386477" sldId="366"/>
            <ac:spMk id="3" creationId="{EF9E3DF0-0120-3687-11EE-1EB7324A551B}"/>
          </ac:spMkLst>
        </pc:spChg>
        <pc:spChg chg="mod ord">
          <ac:chgData name="Andrej Gorbatniov" userId="8f5d991c-361b-4d31-9f6c-acf89dc1acdf" providerId="ADAL" clId="{2D8E4C55-CE0E-45AE-AED3-0C27AD513C97}" dt="2025-03-12T05:21:27.231" v="34" actId="700"/>
          <ac:spMkLst>
            <pc:docMk/>
            <pc:sldMk cId="1278386477" sldId="366"/>
            <ac:spMk id="5" creationId="{511A6123-04D2-8641-3A70-8FB5E25B91F0}"/>
          </ac:spMkLst>
        </pc:spChg>
        <pc:picChg chg="add mod ord">
          <ac:chgData name="Andrej Gorbatniov" userId="8f5d991c-361b-4d31-9f6c-acf89dc1acdf" providerId="ADAL" clId="{2D8E4C55-CE0E-45AE-AED3-0C27AD513C97}" dt="2025-03-12T05:24:26.106" v="75" actId="1076"/>
          <ac:picMkLst>
            <pc:docMk/>
            <pc:sldMk cId="1278386477" sldId="366"/>
            <ac:picMk id="8" creationId="{9D03791F-3BDE-73A4-70D4-E67D08FA6692}"/>
          </ac:picMkLst>
        </pc:picChg>
      </pc:sldChg>
      <pc:sldChg chg="addSp delSp modSp add mod ord">
        <pc:chgData name="Andrej Gorbatniov" userId="8f5d991c-361b-4d31-9f6c-acf89dc1acdf" providerId="ADAL" clId="{2D8E4C55-CE0E-45AE-AED3-0C27AD513C97}" dt="2025-03-12T05:27:49.703" v="106" actId="27636"/>
        <pc:sldMkLst>
          <pc:docMk/>
          <pc:sldMk cId="460653033" sldId="367"/>
        </pc:sldMkLst>
        <pc:spChg chg="mod">
          <ac:chgData name="Andrej Gorbatniov" userId="8f5d991c-361b-4d31-9f6c-acf89dc1acdf" providerId="ADAL" clId="{2D8E4C55-CE0E-45AE-AED3-0C27AD513C97}" dt="2025-03-12T05:25:34.809" v="90"/>
          <ac:spMkLst>
            <pc:docMk/>
            <pc:sldMk cId="460653033" sldId="367"/>
            <ac:spMk id="2" creationId="{981A12E3-E99C-302A-2E5B-D0E4AEB33BFA}"/>
          </ac:spMkLst>
        </pc:spChg>
        <pc:spChg chg="mod">
          <ac:chgData name="Andrej Gorbatniov" userId="8f5d991c-361b-4d31-9f6c-acf89dc1acdf" providerId="ADAL" clId="{2D8E4C55-CE0E-45AE-AED3-0C27AD513C97}" dt="2025-03-12T05:27:49.703" v="106" actId="27636"/>
          <ac:spMkLst>
            <pc:docMk/>
            <pc:sldMk cId="460653033" sldId="367"/>
            <ac:spMk id="3" creationId="{BEE52245-D66E-2D11-3DC0-064079766144}"/>
          </ac:spMkLst>
        </pc:spChg>
        <pc:picChg chg="add mod ord">
          <ac:chgData name="Andrej Gorbatniov" userId="8f5d991c-361b-4d31-9f6c-acf89dc1acdf" providerId="ADAL" clId="{2D8E4C55-CE0E-45AE-AED3-0C27AD513C97}" dt="2025-03-12T05:26:48.187" v="101" actId="167"/>
          <ac:picMkLst>
            <pc:docMk/>
            <pc:sldMk cId="460653033" sldId="367"/>
            <ac:picMk id="9" creationId="{9380C415-1805-DAAB-8C5E-A09FB97F215B}"/>
          </ac:picMkLst>
        </pc:picChg>
      </pc:sldChg>
      <pc:sldChg chg="del">
        <pc:chgData name="Andrej Gorbatniov" userId="8f5d991c-361b-4d31-9f6c-acf89dc1acdf" providerId="ADAL" clId="{2D8E4C55-CE0E-45AE-AED3-0C27AD513C97}" dt="2025-03-12T05:18:20.616" v="31" actId="47"/>
        <pc:sldMkLst>
          <pc:docMk/>
          <pc:sldMk cId="3310332752" sldId="367"/>
        </pc:sldMkLst>
      </pc:sldChg>
      <pc:sldChg chg="del">
        <pc:chgData name="Andrej Gorbatniov" userId="8f5d991c-361b-4d31-9f6c-acf89dc1acdf" providerId="ADAL" clId="{2D8E4C55-CE0E-45AE-AED3-0C27AD513C97}" dt="2025-03-12T05:18:23.400" v="32" actId="47"/>
        <pc:sldMkLst>
          <pc:docMk/>
          <pc:sldMk cId="834382574" sldId="368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1764616739" sldId="369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840415873" sldId="370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3152011740" sldId="371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502927152" sldId="372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631971832" sldId="373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1089688575" sldId="374"/>
        </pc:sldMkLst>
      </pc:sldChg>
      <pc:sldChg chg="del">
        <pc:chgData name="Andrej Gorbatniov" userId="8f5d991c-361b-4d31-9f6c-acf89dc1acdf" providerId="ADAL" clId="{2D8E4C55-CE0E-45AE-AED3-0C27AD513C97}" dt="2025-03-12T05:18:33.889" v="33" actId="47"/>
        <pc:sldMkLst>
          <pc:docMk/>
          <pc:sldMk cId="911344120" sldId="375"/>
        </pc:sldMkLst>
      </pc:sldChg>
      <pc:sldMasterChg chg="delSldLayout">
        <pc:chgData name="Andrej Gorbatniov" userId="8f5d991c-361b-4d31-9f6c-acf89dc1acdf" providerId="ADAL" clId="{2D8E4C55-CE0E-45AE-AED3-0C27AD513C97}" dt="2025-03-12T05:25:38.216" v="91" actId="47"/>
        <pc:sldMasterMkLst>
          <pc:docMk/>
          <pc:sldMasterMk cId="3647467267" sldId="2147483765"/>
        </pc:sldMasterMkLst>
        <pc:sldLayoutChg chg="del">
          <pc:chgData name="Andrej Gorbatniov" userId="8f5d991c-361b-4d31-9f6c-acf89dc1acdf" providerId="ADAL" clId="{2D8E4C55-CE0E-45AE-AED3-0C27AD513C97}" dt="2025-03-12T05:25:38.216" v="91" actId="47"/>
          <pc:sldLayoutMkLst>
            <pc:docMk/>
            <pc:sldMasterMk cId="3647467267" sldId="2147483765"/>
            <pc:sldLayoutMk cId="3485838512" sldId="2147483783"/>
          </pc:sldLayoutMkLst>
        </pc:sldLayoutChg>
      </pc:sldMasterChg>
    </pc:docChg>
  </pc:docChgLst>
  <pc:docChgLst>
    <pc:chgData name="Andrej Gorbatniov" userId="8f5d991c-361b-4d31-9f6c-acf89dc1acdf" providerId="ADAL" clId="{848F6479-60B5-4BB6-A370-EBAC20E74891}"/>
    <pc:docChg chg="undo redo custSel addSld delSld modSld sldOrd">
      <pc:chgData name="Andrej Gorbatniov" userId="8f5d991c-361b-4d31-9f6c-acf89dc1acdf" providerId="ADAL" clId="{848F6479-60B5-4BB6-A370-EBAC20E74891}" dt="2024-10-22T04:23:16.667" v="1168" actId="729"/>
      <pc:docMkLst>
        <pc:docMk/>
      </pc:docMkLst>
      <pc:sldChg chg="modSp mod">
        <pc:chgData name="Andrej Gorbatniov" userId="8f5d991c-361b-4d31-9f6c-acf89dc1acdf" providerId="ADAL" clId="{848F6479-60B5-4BB6-A370-EBAC20E74891}" dt="2024-10-16T02:16:34.166" v="4" actId="20577"/>
        <pc:sldMkLst>
          <pc:docMk/>
          <pc:sldMk cId="0" sldId="256"/>
        </pc:sldMkLst>
      </pc:sldChg>
      <pc:sldChg chg="mod modShow">
        <pc:chgData name="Andrej Gorbatniov" userId="8f5d991c-361b-4d31-9f6c-acf89dc1acdf" providerId="ADAL" clId="{848F6479-60B5-4BB6-A370-EBAC20E74891}" dt="2024-10-22T04:23:16.667" v="1168" actId="729"/>
        <pc:sldMkLst>
          <pc:docMk/>
          <pc:sldMk cId="0" sldId="264"/>
        </pc:sldMkLst>
      </pc:sldChg>
      <pc:sldChg chg="modSp mod modShow">
        <pc:chgData name="Andrej Gorbatniov" userId="8f5d991c-361b-4d31-9f6c-acf89dc1acdf" providerId="ADAL" clId="{848F6479-60B5-4BB6-A370-EBAC20E74891}" dt="2024-10-22T04:23:09.159" v="1166" actId="729"/>
        <pc:sldMkLst>
          <pc:docMk/>
          <pc:sldMk cId="3633214529" sldId="302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3168273209" sldId="325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2500537707" sldId="330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1279215884" sldId="332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7860973" sldId="333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2885514311" sldId="334"/>
        </pc:sldMkLst>
      </pc:sldChg>
      <pc:sldChg chg="modSp mod modAnim modShow">
        <pc:chgData name="Andrej Gorbatniov" userId="8f5d991c-361b-4d31-9f6c-acf89dc1acdf" providerId="ADAL" clId="{848F6479-60B5-4BB6-A370-EBAC20E74891}" dt="2024-10-22T04:23:07.374" v="1165" actId="729"/>
        <pc:sldMkLst>
          <pc:docMk/>
          <pc:sldMk cId="2281027240" sldId="335"/>
        </pc:sldMkLst>
      </pc:sldChg>
      <pc:sldChg chg="addSp delSp modSp new mod ord modClrScheme modAnim chgLayout">
        <pc:chgData name="Andrej Gorbatniov" userId="8f5d991c-361b-4d31-9f6c-acf89dc1acdf" providerId="ADAL" clId="{848F6479-60B5-4BB6-A370-EBAC20E74891}" dt="2024-10-16T02:43:44.400" v="233"/>
        <pc:sldMkLst>
          <pc:docMk/>
          <pc:sldMk cId="1225406142" sldId="336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3824621914" sldId="336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2145330399" sldId="337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2:32:22.685" v="176" actId="404"/>
        <pc:sldMkLst>
          <pc:docMk/>
          <pc:sldMk cId="3850137771" sldId="337"/>
        </pc:sldMkLst>
      </pc:sldChg>
      <pc:sldChg chg="addSp delSp modSp new mod ord">
        <pc:chgData name="Andrej Gorbatniov" userId="8f5d991c-361b-4d31-9f6c-acf89dc1acdf" providerId="ADAL" clId="{848F6479-60B5-4BB6-A370-EBAC20E74891}" dt="2024-10-16T03:46:50.187" v="761" actId="20577"/>
        <pc:sldMkLst>
          <pc:docMk/>
          <pc:sldMk cId="834934469" sldId="338"/>
        </pc:sldMkLst>
      </pc:sldChg>
      <pc:sldChg chg="addSp delSp modSp new mod ord">
        <pc:chgData name="Andrej Gorbatniov" userId="8f5d991c-361b-4d31-9f6c-acf89dc1acdf" providerId="ADAL" clId="{848F6479-60B5-4BB6-A370-EBAC20E74891}" dt="2024-10-16T02:50:38.739" v="275" actId="20577"/>
        <pc:sldMkLst>
          <pc:docMk/>
          <pc:sldMk cId="772571950" sldId="339"/>
        </pc:sldMkLst>
      </pc:sldChg>
      <pc:sldChg chg="del">
        <pc:chgData name="Andrej Gorbatniov" userId="8f5d991c-361b-4d31-9f6c-acf89dc1acdf" providerId="ADAL" clId="{848F6479-60B5-4BB6-A370-EBAC20E74891}" dt="2024-10-16T02:24:37.252" v="125" actId="47"/>
        <pc:sldMkLst>
          <pc:docMk/>
          <pc:sldMk cId="2991915321" sldId="339"/>
        </pc:sldMkLst>
      </pc:sldChg>
      <pc:sldChg chg="addSp delSp modSp new mod">
        <pc:chgData name="Andrej Gorbatniov" userId="8f5d991c-361b-4d31-9f6c-acf89dc1acdf" providerId="ADAL" clId="{848F6479-60B5-4BB6-A370-EBAC20E74891}" dt="2024-10-16T02:53:47.767" v="319" actId="14100"/>
        <pc:sldMkLst>
          <pc:docMk/>
          <pc:sldMk cId="1641631571" sldId="340"/>
        </pc:sldMkLst>
      </pc:sldChg>
      <pc:sldChg chg="modSp new mod">
        <pc:chgData name="Andrej Gorbatniov" userId="8f5d991c-361b-4d31-9f6c-acf89dc1acdf" providerId="ADAL" clId="{848F6479-60B5-4BB6-A370-EBAC20E74891}" dt="2024-10-16T02:57:22.236" v="364" actId="5793"/>
        <pc:sldMkLst>
          <pc:docMk/>
          <pc:sldMk cId="1567211319" sldId="341"/>
        </pc:sldMkLst>
      </pc:sldChg>
      <pc:sldChg chg="addSp modSp new mod">
        <pc:chgData name="Andrej Gorbatniov" userId="8f5d991c-361b-4d31-9f6c-acf89dc1acdf" providerId="ADAL" clId="{848F6479-60B5-4BB6-A370-EBAC20E74891}" dt="2024-10-16T03:02:27.057" v="406" actId="1076"/>
        <pc:sldMkLst>
          <pc:docMk/>
          <pc:sldMk cId="2254400646" sldId="342"/>
        </pc:sldMkLst>
      </pc:sldChg>
      <pc:sldChg chg="addSp delSp modSp new mod">
        <pc:chgData name="Andrej Gorbatniov" userId="8f5d991c-361b-4d31-9f6c-acf89dc1acdf" providerId="ADAL" clId="{848F6479-60B5-4BB6-A370-EBAC20E74891}" dt="2024-10-16T03:05:36.883" v="442" actId="1076"/>
        <pc:sldMkLst>
          <pc:docMk/>
          <pc:sldMk cId="3602474477" sldId="343"/>
        </pc:sldMkLst>
      </pc:sldChg>
      <pc:sldChg chg="addSp delSp modSp new mod">
        <pc:chgData name="Andrej Gorbatniov" userId="8f5d991c-361b-4d31-9f6c-acf89dc1acdf" providerId="ADAL" clId="{848F6479-60B5-4BB6-A370-EBAC20E74891}" dt="2024-10-16T03:10:17.475" v="464" actId="15"/>
        <pc:sldMkLst>
          <pc:docMk/>
          <pc:sldMk cId="1623753271" sldId="344"/>
        </pc:sldMkLst>
      </pc:sldChg>
      <pc:sldChg chg="modSp new mod">
        <pc:chgData name="Andrej Gorbatniov" userId="8f5d991c-361b-4d31-9f6c-acf89dc1acdf" providerId="ADAL" clId="{848F6479-60B5-4BB6-A370-EBAC20E74891}" dt="2024-10-16T03:11:59.362" v="503" actId="14100"/>
        <pc:sldMkLst>
          <pc:docMk/>
          <pc:sldMk cId="301238378" sldId="345"/>
        </pc:sldMkLst>
      </pc:sldChg>
      <pc:sldChg chg="modSp new mod">
        <pc:chgData name="Andrej Gorbatniov" userId="8f5d991c-361b-4d31-9f6c-acf89dc1acdf" providerId="ADAL" clId="{848F6479-60B5-4BB6-A370-EBAC20E74891}" dt="2024-10-16T03:14:55.721" v="552" actId="313"/>
        <pc:sldMkLst>
          <pc:docMk/>
          <pc:sldMk cId="2660595634" sldId="346"/>
        </pc:sldMkLst>
      </pc:sldChg>
      <pc:sldChg chg="modSp new mod">
        <pc:chgData name="Andrej Gorbatniov" userId="8f5d991c-361b-4d31-9f6c-acf89dc1acdf" providerId="ADAL" clId="{848F6479-60B5-4BB6-A370-EBAC20E74891}" dt="2024-10-16T03:21:39.992" v="609" actId="113"/>
        <pc:sldMkLst>
          <pc:docMk/>
          <pc:sldMk cId="2929204293" sldId="347"/>
        </pc:sldMkLst>
      </pc:sldChg>
      <pc:sldChg chg="modSp new mod">
        <pc:chgData name="Andrej Gorbatniov" userId="8f5d991c-361b-4d31-9f6c-acf89dc1acdf" providerId="ADAL" clId="{848F6479-60B5-4BB6-A370-EBAC20E74891}" dt="2024-10-16T03:23:56.328" v="640" actId="15"/>
        <pc:sldMkLst>
          <pc:docMk/>
          <pc:sldMk cId="1954869055" sldId="348"/>
        </pc:sldMkLst>
      </pc:sldChg>
      <pc:sldChg chg="modSp new mod">
        <pc:chgData name="Andrej Gorbatniov" userId="8f5d991c-361b-4d31-9f6c-acf89dc1acdf" providerId="ADAL" clId="{848F6479-60B5-4BB6-A370-EBAC20E74891}" dt="2024-10-16T03:25:36.077" v="664" actId="15"/>
        <pc:sldMkLst>
          <pc:docMk/>
          <pc:sldMk cId="1609538220" sldId="349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3:38:52.116" v="722" actId="1076"/>
        <pc:sldMkLst>
          <pc:docMk/>
          <pc:sldMk cId="884628110" sldId="350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3:54:31.884" v="820" actId="13926"/>
        <pc:sldMkLst>
          <pc:docMk/>
          <pc:sldMk cId="3445582477" sldId="351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3:39:02.315" v="725" actId="1076"/>
        <pc:sldMkLst>
          <pc:docMk/>
          <pc:sldMk cId="572211493" sldId="352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3:47:05.997" v="763"/>
        <pc:sldMkLst>
          <pc:docMk/>
          <pc:sldMk cId="2930935054" sldId="353"/>
        </pc:sldMkLst>
      </pc:sldChg>
      <pc:sldChg chg="addSp modSp new mod modClrScheme modShow chgLayout">
        <pc:chgData name="Andrej Gorbatniov" userId="8f5d991c-361b-4d31-9f6c-acf89dc1acdf" providerId="ADAL" clId="{848F6479-60B5-4BB6-A370-EBAC20E74891}" dt="2024-10-22T04:23:13.300" v="1167" actId="729"/>
        <pc:sldMkLst>
          <pc:docMk/>
          <pc:sldMk cId="858323070" sldId="354"/>
        </pc:sldMkLst>
      </pc:sldChg>
      <pc:sldChg chg="modSp new mod">
        <pc:chgData name="Andrej Gorbatniov" userId="8f5d991c-361b-4d31-9f6c-acf89dc1acdf" providerId="ADAL" clId="{848F6479-60B5-4BB6-A370-EBAC20E74891}" dt="2024-10-16T04:23:10.644" v="1159" actId="20577"/>
        <pc:sldMkLst>
          <pc:docMk/>
          <pc:sldMk cId="2204009270" sldId="355"/>
        </pc:sldMkLst>
      </pc:sldChg>
      <pc:sldChg chg="new del">
        <pc:chgData name="Andrej Gorbatniov" userId="8f5d991c-361b-4d31-9f6c-acf89dc1acdf" providerId="ADAL" clId="{848F6479-60B5-4BB6-A370-EBAC20E74891}" dt="2024-10-16T04:23:18.912" v="1160" actId="47"/>
        <pc:sldMkLst>
          <pc:docMk/>
          <pc:sldMk cId="1413305041" sldId="356"/>
        </pc:sldMkLst>
      </pc:sldChg>
      <pc:sldChg chg="modSp add mod">
        <pc:chgData name="Andrej Gorbatniov" userId="8f5d991c-361b-4d31-9f6c-acf89dc1acdf" providerId="ADAL" clId="{848F6479-60B5-4BB6-A370-EBAC20E74891}" dt="2024-10-16T03:57:15.616" v="852" actId="13926"/>
        <pc:sldMkLst>
          <pc:docMk/>
          <pc:sldMk cId="3507916934" sldId="357"/>
        </pc:sldMkLst>
      </pc:sldChg>
      <pc:sldChg chg="modSp add mod">
        <pc:chgData name="Andrej Gorbatniov" userId="8f5d991c-361b-4d31-9f6c-acf89dc1acdf" providerId="ADAL" clId="{848F6479-60B5-4BB6-A370-EBAC20E74891}" dt="2024-10-16T04:01:53.771" v="901" actId="14100"/>
        <pc:sldMkLst>
          <pc:docMk/>
          <pc:sldMk cId="3369748040" sldId="358"/>
        </pc:sldMkLst>
      </pc:sldChg>
      <pc:sldChg chg="modSp add mod">
        <pc:chgData name="Andrej Gorbatniov" userId="8f5d991c-361b-4d31-9f6c-acf89dc1acdf" providerId="ADAL" clId="{848F6479-60B5-4BB6-A370-EBAC20E74891}" dt="2024-10-16T04:04:36.289" v="939" actId="14100"/>
        <pc:sldMkLst>
          <pc:docMk/>
          <pc:sldMk cId="2502233744" sldId="359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4:12:09.753" v="980" actId="5793"/>
        <pc:sldMkLst>
          <pc:docMk/>
          <pc:sldMk cId="320047008" sldId="360"/>
        </pc:sldMkLst>
      </pc:sldChg>
      <pc:sldChg chg="addSp delSp modSp new mod modClrScheme chgLayout">
        <pc:chgData name="Andrej Gorbatniov" userId="8f5d991c-361b-4d31-9f6c-acf89dc1acdf" providerId="ADAL" clId="{848F6479-60B5-4BB6-A370-EBAC20E74891}" dt="2024-10-16T04:16:10.072" v="1028" actId="1076"/>
        <pc:sldMkLst>
          <pc:docMk/>
          <pc:sldMk cId="3765854144" sldId="361"/>
        </pc:sldMkLst>
      </pc:sldChg>
    </pc:docChg>
  </pc:docChgLst>
  <pc:docChgLst>
    <pc:chgData name="Andrej Gorbatniov" userId="8f5d991c-361b-4d31-9f6c-acf89dc1acdf" providerId="ADAL" clId="{852C31C8-BFAA-4554-BC3E-45EAD93922CF}"/>
    <pc:docChg chg="undo redo custSel addSld delSld modSld sldOrd">
      <pc:chgData name="Andrej Gorbatniov" userId="8f5d991c-361b-4d31-9f6c-acf89dc1acdf" providerId="ADAL" clId="{852C31C8-BFAA-4554-BC3E-45EAD93922CF}" dt="2025-02-03T05:08:34.289" v="632" actId="729"/>
      <pc:docMkLst>
        <pc:docMk/>
      </pc:docMkLst>
      <pc:sldChg chg="modSp mod modAnim">
        <pc:chgData name="Andrej Gorbatniov" userId="8f5d991c-361b-4d31-9f6c-acf89dc1acdf" providerId="ADAL" clId="{852C31C8-BFAA-4554-BC3E-45EAD93922CF}" dt="2025-01-29T04:37:10.047" v="7" actId="20577"/>
        <pc:sldMkLst>
          <pc:docMk/>
          <pc:sldMk cId="0" sldId="256"/>
        </pc:sldMkLst>
        <pc:spChg chg="mod">
          <ac:chgData name="Andrej Gorbatniov" userId="8f5d991c-361b-4d31-9f6c-acf89dc1acdf" providerId="ADAL" clId="{852C31C8-BFAA-4554-BC3E-45EAD93922CF}" dt="2025-01-29T04:37:05.278" v="4"/>
          <ac:spMkLst>
            <pc:docMk/>
            <pc:sldMk cId="0" sldId="256"/>
            <ac:spMk id="3074" creationId="{4DA8EEC9-D125-E554-71CF-5A5B653EAC97}"/>
          </ac:spMkLst>
        </pc:spChg>
      </pc:sldChg>
      <pc:sldChg chg="mod modShow">
        <pc:chgData name="Andrej Gorbatniov" userId="8f5d991c-361b-4d31-9f6c-acf89dc1acdf" providerId="ADAL" clId="{852C31C8-BFAA-4554-BC3E-45EAD93922CF}" dt="2025-02-03T05:08:34.289" v="632" actId="729"/>
        <pc:sldMkLst>
          <pc:docMk/>
          <pc:sldMk cId="0" sldId="264"/>
        </pc:sldMkLst>
      </pc:sldChg>
      <pc:sldChg chg="modSp mod">
        <pc:chgData name="Andrej Gorbatniov" userId="8f5d991c-361b-4d31-9f6c-acf89dc1acdf" providerId="ADAL" clId="{852C31C8-BFAA-4554-BC3E-45EAD93922CF}" dt="2025-01-29T04:46:37.056" v="91" actId="20577"/>
        <pc:sldMkLst>
          <pc:docMk/>
          <pc:sldMk cId="3633214529" sldId="302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93603066" sldId="325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2607888909" sldId="326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1175692589" sldId="327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3593598299" sldId="328"/>
        </pc:sldMkLst>
      </pc:sldChg>
      <pc:sldChg chg="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1547525413" sldId="329"/>
        </pc:sldMkLst>
      </pc:sldChg>
      <pc:sldChg chg="modSp mod">
        <pc:chgData name="Andrej Gorbatniov" userId="8f5d991c-361b-4d31-9f6c-acf89dc1acdf" providerId="ADAL" clId="{852C31C8-BFAA-4554-BC3E-45EAD93922CF}" dt="2025-01-29T05:22:23.102" v="266" actId="113"/>
        <pc:sldMkLst>
          <pc:docMk/>
          <pc:sldMk cId="2738345008" sldId="330"/>
        </pc:sldMkLst>
      </pc:sldChg>
      <pc:sldChg chg="addSp delSp modSp new mod modClrScheme chgLayout">
        <pc:chgData name="Andrej Gorbatniov" userId="8f5d991c-361b-4d31-9f6c-acf89dc1acdf" providerId="ADAL" clId="{852C31C8-BFAA-4554-BC3E-45EAD93922CF}" dt="2025-01-29T04:53:24.692" v="99" actId="20577"/>
        <pc:sldMkLst>
          <pc:docMk/>
          <pc:sldMk cId="3804928219" sldId="331"/>
        </pc:sldMkLst>
      </pc:sldChg>
      <pc:sldChg chg="modSp new mod">
        <pc:chgData name="Andrej Gorbatniov" userId="8f5d991c-361b-4d31-9f6c-acf89dc1acdf" providerId="ADAL" clId="{852C31C8-BFAA-4554-BC3E-45EAD93922CF}" dt="2025-01-29T04:42:32.485" v="49" actId="113"/>
        <pc:sldMkLst>
          <pc:docMk/>
          <pc:sldMk cId="3403686841" sldId="332"/>
        </pc:sldMkLst>
      </pc:sldChg>
      <pc:sldChg chg="modSp new mod">
        <pc:chgData name="Andrej Gorbatniov" userId="8f5d991c-361b-4d31-9f6c-acf89dc1acdf" providerId="ADAL" clId="{852C31C8-BFAA-4554-BC3E-45EAD93922CF}" dt="2025-01-29T05:20:48.987" v="244" actId="113"/>
        <pc:sldMkLst>
          <pc:docMk/>
          <pc:sldMk cId="1972303970" sldId="333"/>
        </pc:sldMkLst>
      </pc:sldChg>
      <pc:sldChg chg="modSp new mod">
        <pc:chgData name="Andrej Gorbatniov" userId="8f5d991c-361b-4d31-9f6c-acf89dc1acdf" providerId="ADAL" clId="{852C31C8-BFAA-4554-BC3E-45EAD93922CF}" dt="2025-02-03T04:34:21.968" v="307" actId="113"/>
        <pc:sldMkLst>
          <pc:docMk/>
          <pc:sldMk cId="1727165317" sldId="334"/>
        </pc:sldMkLst>
      </pc:sldChg>
      <pc:sldChg chg="addSp delSp modSp new mod modClrScheme chgLayout">
        <pc:chgData name="Andrej Gorbatniov" userId="8f5d991c-361b-4d31-9f6c-acf89dc1acdf" providerId="ADAL" clId="{852C31C8-BFAA-4554-BC3E-45EAD93922CF}" dt="2025-01-29T05:03:05.967" v="187" actId="114"/>
        <pc:sldMkLst>
          <pc:docMk/>
          <pc:sldMk cId="3686540992" sldId="335"/>
        </pc:sldMkLst>
      </pc:sldChg>
      <pc:sldChg chg="new del">
        <pc:chgData name="Andrej Gorbatniov" userId="8f5d991c-361b-4d31-9f6c-acf89dc1acdf" providerId="ADAL" clId="{852C31C8-BFAA-4554-BC3E-45EAD93922CF}" dt="2025-01-29T05:21:55.855" v="253" actId="47"/>
        <pc:sldMkLst>
          <pc:docMk/>
          <pc:sldMk cId="1966340290" sldId="336"/>
        </pc:sldMkLst>
      </pc:sldChg>
      <pc:sldChg chg="modSp new mod">
        <pc:chgData name="Andrej Gorbatniov" userId="8f5d991c-361b-4d31-9f6c-acf89dc1acdf" providerId="ADAL" clId="{852C31C8-BFAA-4554-BC3E-45EAD93922CF}" dt="2025-01-29T05:25:00.624" v="287" actId="790"/>
        <pc:sldMkLst>
          <pc:docMk/>
          <pc:sldMk cId="2764188613" sldId="336"/>
        </pc:sldMkLst>
      </pc:sldChg>
      <pc:sldChg chg="new del">
        <pc:chgData name="Andrej Gorbatniov" userId="8f5d991c-361b-4d31-9f6c-acf89dc1acdf" providerId="ADAL" clId="{852C31C8-BFAA-4554-BC3E-45EAD93922CF}" dt="2025-01-29T05:05:53.224" v="188" actId="47"/>
        <pc:sldMkLst>
          <pc:docMk/>
          <pc:sldMk cId="4273114742" sldId="336"/>
        </pc:sldMkLst>
      </pc:sldChg>
      <pc:sldChg chg="addSp modSp new mod">
        <pc:chgData name="Andrej Gorbatniov" userId="8f5d991c-361b-4d31-9f6c-acf89dc1acdf" providerId="ADAL" clId="{852C31C8-BFAA-4554-BC3E-45EAD93922CF}" dt="2025-02-03T04:54:27.810" v="378" actId="20577"/>
        <pc:sldMkLst>
          <pc:docMk/>
          <pc:sldMk cId="2644492021" sldId="337"/>
        </pc:sldMkLst>
      </pc:sldChg>
      <pc:sldChg chg="addSp modSp new mod">
        <pc:chgData name="Andrej Gorbatniov" userId="8f5d991c-361b-4d31-9f6c-acf89dc1acdf" providerId="ADAL" clId="{852C31C8-BFAA-4554-BC3E-45EAD93922CF}" dt="2025-02-03T04:55:11.922" v="390" actId="1076"/>
        <pc:sldMkLst>
          <pc:docMk/>
          <pc:sldMk cId="2216949100" sldId="338"/>
        </pc:sldMkLst>
      </pc:sldChg>
      <pc:sldChg chg="addSp delSp modSp new mod modClrScheme chgLayout">
        <pc:chgData name="Andrej Gorbatniov" userId="8f5d991c-361b-4d31-9f6c-acf89dc1acdf" providerId="ADAL" clId="{852C31C8-BFAA-4554-BC3E-45EAD93922CF}" dt="2025-02-03T05:01:02.937" v="560" actId="20577"/>
        <pc:sldMkLst>
          <pc:docMk/>
          <pc:sldMk cId="4064324976" sldId="339"/>
        </pc:sldMkLst>
      </pc:sldChg>
      <pc:sldChg chg="addSp delSp modSp new mod ord modClrScheme chgLayout">
        <pc:chgData name="Andrej Gorbatniov" userId="8f5d991c-361b-4d31-9f6c-acf89dc1acdf" providerId="ADAL" clId="{852C31C8-BFAA-4554-BC3E-45EAD93922CF}" dt="2025-02-03T05:07:55.843" v="630" actId="403"/>
        <pc:sldMkLst>
          <pc:docMk/>
          <pc:sldMk cId="2991577455" sldId="340"/>
        </pc:sldMkLst>
      </pc:sldChg>
    </pc:docChg>
  </pc:docChgLst>
  <pc:docChgLst>
    <pc:chgData name="Andrej Gorbatniov" userId="f99f416ec3e45e33" providerId="LiveId" clId="{527CE659-A634-48DB-917F-4A9D6990624C}"/>
    <pc:docChg chg="undo redo custSel addSld delSld modSld sldOrd">
      <pc:chgData name="Andrej Gorbatniov" userId="f99f416ec3e45e33" providerId="LiveId" clId="{527CE659-A634-48DB-917F-4A9D6990624C}" dt="2024-10-07T04:15:42.709" v="274" actId="47"/>
      <pc:docMkLst>
        <pc:docMk/>
      </pc:docMkLst>
      <pc:sldChg chg="modSp mod">
        <pc:chgData name="Andrej Gorbatniov" userId="f99f416ec3e45e33" providerId="LiveId" clId="{527CE659-A634-48DB-917F-4A9D6990624C}" dt="2024-10-07T03:10:41.663" v="109" actId="207"/>
        <pc:sldMkLst>
          <pc:docMk/>
          <pc:sldMk cId="1611856835" sldId="265"/>
        </pc:sldMkLst>
      </pc:sldChg>
      <pc:sldChg chg="modSp mod">
        <pc:chgData name="Andrej Gorbatniov" userId="f99f416ec3e45e33" providerId="LiveId" clId="{527CE659-A634-48DB-917F-4A9D6990624C}" dt="2024-10-07T02:58:55.346" v="28"/>
        <pc:sldMkLst>
          <pc:docMk/>
          <pc:sldMk cId="1059572373" sldId="280"/>
        </pc:sldMkLst>
      </pc:sldChg>
      <pc:sldChg chg="del">
        <pc:chgData name="Andrej Gorbatniov" userId="f99f416ec3e45e33" providerId="LiveId" clId="{527CE659-A634-48DB-917F-4A9D6990624C}" dt="2024-10-07T03:00:14.473" v="34" actId="47"/>
        <pc:sldMkLst>
          <pc:docMk/>
          <pc:sldMk cId="2437048915" sldId="281"/>
        </pc:sldMkLst>
      </pc:sldChg>
      <pc:sldChg chg="del ord">
        <pc:chgData name="Andrej Gorbatniov" userId="f99f416ec3e45e33" providerId="LiveId" clId="{527CE659-A634-48DB-917F-4A9D6990624C}" dt="2024-10-07T04:15:42.709" v="274" actId="47"/>
        <pc:sldMkLst>
          <pc:docMk/>
          <pc:sldMk cId="4275349065" sldId="282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2215629185" sldId="283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1854379826" sldId="284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866050216" sldId="285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4000492276" sldId="287"/>
        </pc:sldMkLst>
      </pc:sldChg>
      <pc:sldChg chg="ord">
        <pc:chgData name="Andrej Gorbatniov" userId="f99f416ec3e45e33" providerId="LiveId" clId="{527CE659-A634-48DB-917F-4A9D6990624C}" dt="2024-10-07T03:00:07" v="32"/>
        <pc:sldMkLst>
          <pc:docMk/>
          <pc:sldMk cId="2205277644" sldId="290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1113478114" sldId="291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2010621903" sldId="292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1204973409" sldId="293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345400655" sldId="294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2858928214" sldId="295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964141630" sldId="296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4274258330" sldId="297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2837020798" sldId="298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4172550461" sldId="299"/>
        </pc:sldMkLst>
      </pc:sldChg>
      <pc:sldChg chg="del">
        <pc:chgData name="Andrej Gorbatniov" userId="f99f416ec3e45e33" providerId="LiveId" clId="{527CE659-A634-48DB-917F-4A9D6990624C}" dt="2024-10-07T03:00:09.225" v="33" actId="47"/>
        <pc:sldMkLst>
          <pc:docMk/>
          <pc:sldMk cId="1248980019" sldId="300"/>
        </pc:sldMkLst>
      </pc:sldChg>
      <pc:sldChg chg="del">
        <pc:chgData name="Andrej Gorbatniov" userId="f99f416ec3e45e33" providerId="LiveId" clId="{527CE659-A634-48DB-917F-4A9D6990624C}" dt="2024-10-07T04:15:42.709" v="274" actId="47"/>
        <pc:sldMkLst>
          <pc:docMk/>
          <pc:sldMk cId="1623473843" sldId="301"/>
        </pc:sldMkLst>
      </pc:sldChg>
      <pc:sldChg chg="modSp add mod">
        <pc:chgData name="Andrej Gorbatniov" userId="f99f416ec3e45e33" providerId="LiveId" clId="{527CE659-A634-48DB-917F-4A9D6990624C}" dt="2024-10-07T03:10:17.532" v="105" actId="20577"/>
        <pc:sldMkLst>
          <pc:docMk/>
          <pc:sldMk cId="3633214529" sldId="302"/>
        </pc:sldMkLst>
      </pc:sldChg>
      <pc:sldChg chg="addSp delSp modSp new mod modClrScheme chgLayout">
        <pc:chgData name="Andrej Gorbatniov" userId="f99f416ec3e45e33" providerId="LiveId" clId="{527CE659-A634-48DB-917F-4A9D6990624C}" dt="2024-10-07T03:16:41.881" v="133" actId="14100"/>
        <pc:sldMkLst>
          <pc:docMk/>
          <pc:sldMk cId="127728890" sldId="303"/>
        </pc:sldMkLst>
      </pc:sldChg>
      <pc:sldChg chg="modSp new mod">
        <pc:chgData name="Andrej Gorbatniov" userId="f99f416ec3e45e33" providerId="LiveId" clId="{527CE659-A634-48DB-917F-4A9D6990624C}" dt="2024-10-07T03:17:27.564" v="138" actId="113"/>
        <pc:sldMkLst>
          <pc:docMk/>
          <pc:sldMk cId="2608249050" sldId="304"/>
        </pc:sldMkLst>
      </pc:sldChg>
      <pc:sldChg chg="modSp new mod">
        <pc:chgData name="Andrej Gorbatniov" userId="f99f416ec3e45e33" providerId="LiveId" clId="{527CE659-A634-48DB-917F-4A9D6990624C}" dt="2024-10-07T03:18:26.447" v="152" actId="13926"/>
        <pc:sldMkLst>
          <pc:docMk/>
          <pc:sldMk cId="892741351" sldId="305"/>
        </pc:sldMkLst>
      </pc:sldChg>
      <pc:sldChg chg="addSp delSp modSp new mod">
        <pc:chgData name="Andrej Gorbatniov" userId="f99f416ec3e45e33" providerId="LiveId" clId="{527CE659-A634-48DB-917F-4A9D6990624C}" dt="2024-10-07T03:25:52.982" v="175" actId="22"/>
        <pc:sldMkLst>
          <pc:docMk/>
          <pc:sldMk cId="2285482804" sldId="306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963093086" sldId="307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2945875251" sldId="308"/>
        </pc:sldMkLst>
      </pc:sldChg>
      <pc:sldChg chg="addSp delSp modSp new mod">
        <pc:chgData name="Andrej Gorbatniov" userId="f99f416ec3e45e33" providerId="LiveId" clId="{527CE659-A634-48DB-917F-4A9D6990624C}" dt="2024-10-07T03:28:10.564" v="176" actId="22"/>
        <pc:sldMkLst>
          <pc:docMk/>
          <pc:sldMk cId="2952570427" sldId="309"/>
        </pc:sldMkLst>
      </pc:sldChg>
      <pc:sldChg chg="modSp new mod">
        <pc:chgData name="Andrej Gorbatniov" userId="f99f416ec3e45e33" providerId="LiveId" clId="{527CE659-A634-48DB-917F-4A9D6990624C}" dt="2024-10-07T03:40:19.026" v="210" actId="15"/>
        <pc:sldMkLst>
          <pc:docMk/>
          <pc:sldMk cId="1329418839" sldId="310"/>
        </pc:sldMkLst>
      </pc:sldChg>
      <pc:sldChg chg="modSp new mod">
        <pc:chgData name="Andrej Gorbatniov" userId="f99f416ec3e45e33" providerId="LiveId" clId="{527CE659-A634-48DB-917F-4A9D6990624C}" dt="2024-10-07T03:44:31.549" v="250" actId="113"/>
        <pc:sldMkLst>
          <pc:docMk/>
          <pc:sldMk cId="1126227314" sldId="311"/>
        </pc:sldMkLst>
      </pc:sldChg>
      <pc:sldChg chg="modSp new mod">
        <pc:chgData name="Andrej Gorbatniov" userId="f99f416ec3e45e33" providerId="LiveId" clId="{527CE659-A634-48DB-917F-4A9D6990624C}" dt="2024-10-07T04:15:33.011" v="273" actId="20577"/>
        <pc:sldMkLst>
          <pc:docMk/>
          <pc:sldMk cId="2020054357" sldId="312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3625177837" sldId="313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1339292941" sldId="314"/>
        </pc:sldMkLst>
      </pc:sldChg>
      <pc:sldChg chg="new del">
        <pc:chgData name="Andrej Gorbatniov" userId="f99f416ec3e45e33" providerId="LiveId" clId="{527CE659-A634-48DB-917F-4A9D6990624C}" dt="2024-10-07T04:15:42.709" v="274" actId="47"/>
        <pc:sldMkLst>
          <pc:docMk/>
          <pc:sldMk cId="98227213" sldId="315"/>
        </pc:sldMkLst>
      </pc:sldChg>
      <pc:sldChg chg="modSp new mod ord">
        <pc:chgData name="Andrej Gorbatniov" userId="f99f416ec3e45e33" providerId="LiveId" clId="{527CE659-A634-48DB-917F-4A9D6990624C}" dt="2024-10-07T03:34:58.237" v="193"/>
        <pc:sldMkLst>
          <pc:docMk/>
          <pc:sldMk cId="3729474379" sldId="316"/>
        </pc:sldMkLst>
      </pc:sldChg>
      <pc:sldChg chg="modSp new mod">
        <pc:chgData name="Andrej Gorbatniov" userId="f99f416ec3e45e33" providerId="LiveId" clId="{527CE659-A634-48DB-917F-4A9D6990624C}" dt="2024-10-07T03:41:23.560" v="221"/>
        <pc:sldMkLst>
          <pc:docMk/>
          <pc:sldMk cId="659023621" sldId="317"/>
        </pc:sldMkLst>
      </pc:sldChg>
    </pc:docChg>
  </pc:docChgLst>
  <pc:docChgLst>
    <pc:chgData name="Andrej Gorbatniov" userId="8f5d991c-361b-4d31-9f6c-acf89dc1acdf" providerId="ADAL" clId="{8BF53E46-905E-4A18-B337-7DA4E60CC016}"/>
    <pc:docChg chg="custSel modSld">
      <pc:chgData name="Andrej Gorbatniov" userId="8f5d991c-361b-4d31-9f6c-acf89dc1acdf" providerId="ADAL" clId="{8BF53E46-905E-4A18-B337-7DA4E60CC016}" dt="2024-10-23T10:13:20.727" v="2" actId="14100"/>
      <pc:docMkLst>
        <pc:docMk/>
      </pc:docMkLst>
      <pc:sldChg chg="modSp mod">
        <pc:chgData name="Andrej Gorbatniov" userId="8f5d991c-361b-4d31-9f6c-acf89dc1acdf" providerId="ADAL" clId="{8BF53E46-905E-4A18-B337-7DA4E60CC016}" dt="2024-10-23T10:13:20.727" v="2" actId="14100"/>
        <pc:sldMkLst>
          <pc:docMk/>
          <pc:sldMk cId="3758939167" sldId="324"/>
        </pc:sldMkLst>
      </pc:sldChg>
    </pc:docChg>
  </pc:docChgLst>
  <pc:docChgLst>
    <pc:chgData name="Andrej Gorbatniov" userId="8f5d991c-361b-4d31-9f6c-acf89dc1acdf" providerId="ADAL" clId="{CB8F63F4-E873-4DE5-95E8-D2212B9F249D}"/>
    <pc:docChg chg="undo redo custSel addSld delSld modSld sldOrd">
      <pc:chgData name="Andrej Gorbatniov" userId="8f5d991c-361b-4d31-9f6c-acf89dc1acdf" providerId="ADAL" clId="{CB8F63F4-E873-4DE5-95E8-D2212B9F249D}" dt="2025-02-10T04:18:39.750" v="151"/>
      <pc:docMkLst>
        <pc:docMk/>
      </pc:docMkLst>
      <pc:sldChg chg="modSp mod modAnim">
        <pc:chgData name="Andrej Gorbatniov" userId="8f5d991c-361b-4d31-9f6c-acf89dc1acdf" providerId="ADAL" clId="{CB8F63F4-E873-4DE5-95E8-D2212B9F249D}" dt="2025-02-10T04:18:39.750" v="151"/>
        <pc:sldMkLst>
          <pc:docMk/>
          <pc:sldMk cId="0" sldId="256"/>
        </pc:sldMkLst>
        <pc:spChg chg="mod">
          <ac:chgData name="Andrej Gorbatniov" userId="8f5d991c-361b-4d31-9f6c-acf89dc1acdf" providerId="ADAL" clId="{CB8F63F4-E873-4DE5-95E8-D2212B9F249D}" dt="2025-02-10T04:18:39.750" v="151"/>
          <ac:spMkLst>
            <pc:docMk/>
            <pc:sldMk cId="0" sldId="256"/>
            <ac:spMk id="3074" creationId="{4DA8EEC9-D125-E554-71CF-5A5B653EAC97}"/>
          </ac:spMkLst>
        </pc:spChg>
      </pc:sldChg>
      <pc:sldChg chg="modSp mod">
        <pc:chgData name="Andrej Gorbatniov" userId="8f5d991c-361b-4d31-9f6c-acf89dc1acdf" providerId="ADAL" clId="{CB8F63F4-E873-4DE5-95E8-D2212B9F249D}" dt="2025-02-10T03:45:26.329" v="35" actId="6549"/>
        <pc:sldMkLst>
          <pc:docMk/>
          <pc:sldMk cId="3633214529" sldId="302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738345008" sldId="330"/>
        </pc:sldMkLst>
      </pc:sldChg>
      <pc:sldChg chg="del ord">
        <pc:chgData name="Andrej Gorbatniov" userId="8f5d991c-361b-4d31-9f6c-acf89dc1acdf" providerId="ADAL" clId="{CB8F63F4-E873-4DE5-95E8-D2212B9F249D}" dt="2025-02-10T04:13:45.833" v="143" actId="47"/>
        <pc:sldMkLst>
          <pc:docMk/>
          <pc:sldMk cId="3804928219" sldId="331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3403686841" sldId="332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972303970" sldId="333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727165317" sldId="334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3686540992" sldId="335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764188613" sldId="336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644492021" sldId="337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216949100" sldId="338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4064324976" sldId="339"/>
        </pc:sldMkLst>
      </pc:sldChg>
      <pc:sldChg chg="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2991577455" sldId="340"/>
        </pc:sldMkLst>
      </pc:sldChg>
      <pc:sldChg chg="addSp delSp modSp new mod modClrScheme chgLayout">
        <pc:chgData name="Andrej Gorbatniov" userId="8f5d991c-361b-4d31-9f6c-acf89dc1acdf" providerId="ADAL" clId="{CB8F63F4-E873-4DE5-95E8-D2212B9F249D}" dt="2025-02-10T03:49:34.883" v="63" actId="20577"/>
        <pc:sldMkLst>
          <pc:docMk/>
          <pc:sldMk cId="1637598864" sldId="341"/>
        </pc:sldMkLst>
      </pc:sldChg>
      <pc:sldChg chg="new 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058829130" sldId="342"/>
        </pc:sldMkLst>
      </pc:sldChg>
      <pc:sldChg chg="addSp delSp modSp new mod ord modClrScheme chgLayout">
        <pc:chgData name="Andrej Gorbatniov" userId="8f5d991c-361b-4d31-9f6c-acf89dc1acdf" providerId="ADAL" clId="{CB8F63F4-E873-4DE5-95E8-D2212B9F249D}" dt="2025-02-10T03:56:06.568" v="94"/>
        <pc:sldMkLst>
          <pc:docMk/>
          <pc:sldMk cId="345052324" sldId="343"/>
        </pc:sldMkLst>
      </pc:sldChg>
      <pc:sldChg chg="new 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167488851" sldId="344"/>
        </pc:sldMkLst>
      </pc:sldChg>
      <pc:sldChg chg="new del">
        <pc:chgData name="Andrej Gorbatniov" userId="8f5d991c-361b-4d31-9f6c-acf89dc1acdf" providerId="ADAL" clId="{CB8F63F4-E873-4DE5-95E8-D2212B9F249D}" dt="2025-02-10T04:13:45.833" v="143" actId="47"/>
        <pc:sldMkLst>
          <pc:docMk/>
          <pc:sldMk cId="1200964413" sldId="345"/>
        </pc:sldMkLst>
      </pc:sldChg>
      <pc:sldChg chg="modSp new mod">
        <pc:chgData name="Andrej Gorbatniov" userId="8f5d991c-361b-4d31-9f6c-acf89dc1acdf" providerId="ADAL" clId="{CB8F63F4-E873-4DE5-95E8-D2212B9F249D}" dt="2025-02-10T03:50:14.922" v="70" actId="20577"/>
        <pc:sldMkLst>
          <pc:docMk/>
          <pc:sldMk cId="759817676" sldId="346"/>
        </pc:sldMkLst>
      </pc:sldChg>
      <pc:sldChg chg="modSp new mod">
        <pc:chgData name="Andrej Gorbatniov" userId="8f5d991c-361b-4d31-9f6c-acf89dc1acdf" providerId="ADAL" clId="{CB8F63F4-E873-4DE5-95E8-D2212B9F249D}" dt="2025-02-10T03:55:45.402" v="90" actId="790"/>
        <pc:sldMkLst>
          <pc:docMk/>
          <pc:sldMk cId="2804306941" sldId="347"/>
        </pc:sldMkLst>
      </pc:sldChg>
      <pc:sldChg chg="modSp new mod">
        <pc:chgData name="Andrej Gorbatniov" userId="8f5d991c-361b-4d31-9f6c-acf89dc1acdf" providerId="ADAL" clId="{CB8F63F4-E873-4DE5-95E8-D2212B9F249D}" dt="2025-02-10T03:58:31.550" v="104"/>
        <pc:sldMkLst>
          <pc:docMk/>
          <pc:sldMk cId="919911247" sldId="348"/>
        </pc:sldMkLst>
      </pc:sldChg>
      <pc:sldChg chg="modSp new mod">
        <pc:chgData name="Andrej Gorbatniov" userId="8f5d991c-361b-4d31-9f6c-acf89dc1acdf" providerId="ADAL" clId="{CB8F63F4-E873-4DE5-95E8-D2212B9F249D}" dt="2025-02-10T04:00:55.162" v="117"/>
        <pc:sldMkLst>
          <pc:docMk/>
          <pc:sldMk cId="1439502272" sldId="349"/>
        </pc:sldMkLst>
      </pc:sldChg>
      <pc:sldChg chg="modSp new mod">
        <pc:chgData name="Andrej Gorbatniov" userId="8f5d991c-361b-4d31-9f6c-acf89dc1acdf" providerId="ADAL" clId="{CB8F63F4-E873-4DE5-95E8-D2212B9F249D}" dt="2025-02-10T04:00:04.498" v="112"/>
        <pc:sldMkLst>
          <pc:docMk/>
          <pc:sldMk cId="2752601999" sldId="350"/>
        </pc:sldMkLst>
      </pc:sldChg>
      <pc:sldChg chg="modSp new mod">
        <pc:chgData name="Andrej Gorbatniov" userId="8f5d991c-361b-4d31-9f6c-acf89dc1acdf" providerId="ADAL" clId="{CB8F63F4-E873-4DE5-95E8-D2212B9F249D}" dt="2025-02-10T04:03:29.732" v="124" actId="12"/>
        <pc:sldMkLst>
          <pc:docMk/>
          <pc:sldMk cId="434592904" sldId="351"/>
        </pc:sldMkLst>
      </pc:sldChg>
      <pc:sldChg chg="modSp new mod ord">
        <pc:chgData name="Andrej Gorbatniov" userId="8f5d991c-361b-4d31-9f6c-acf89dc1acdf" providerId="ADAL" clId="{CB8F63F4-E873-4DE5-95E8-D2212B9F249D}" dt="2025-02-10T04:11:44.048" v="139"/>
        <pc:sldMkLst>
          <pc:docMk/>
          <pc:sldMk cId="1823658296" sldId="352"/>
        </pc:sldMkLst>
      </pc:sldChg>
      <pc:sldChg chg="modSp new mod">
        <pc:chgData name="Andrej Gorbatniov" userId="8f5d991c-361b-4d31-9f6c-acf89dc1acdf" providerId="ADAL" clId="{CB8F63F4-E873-4DE5-95E8-D2212B9F249D}" dt="2025-02-10T04:11:57.368" v="142" actId="20577"/>
        <pc:sldMkLst>
          <pc:docMk/>
          <pc:sldMk cId="3570330587" sldId="353"/>
        </pc:sldMkLst>
      </pc:sldChg>
    </pc:docChg>
  </pc:docChgLst>
  <pc:docChgLst>
    <pc:chgData name="Andrej Gorbatniov" userId="f99f416ec3e45e33" providerId="LiveId" clId="{4750E1E4-0D12-4F9F-8A7F-A0D6F9682D80}"/>
    <pc:docChg chg="undo custSel modSld">
      <pc:chgData name="Andrej Gorbatniov" userId="f99f416ec3e45e33" providerId="LiveId" clId="{4750E1E4-0D12-4F9F-8A7F-A0D6F9682D80}" dt="2024-09-10T11:24:30.666" v="4"/>
      <pc:docMkLst>
        <pc:docMk/>
      </pc:docMkLst>
      <pc:sldChg chg="modSp mod">
        <pc:chgData name="Andrej Gorbatniov" userId="f99f416ec3e45e33" providerId="LiveId" clId="{4750E1E4-0D12-4F9F-8A7F-A0D6F9682D80}" dt="2024-09-10T11:23:54.587" v="3" actId="21"/>
        <pc:sldMkLst>
          <pc:docMk/>
          <pc:sldMk cId="1616919631" sldId="266"/>
        </pc:sldMkLst>
      </pc:sldChg>
      <pc:sldChg chg="modSp mod">
        <pc:chgData name="Andrej Gorbatniov" userId="f99f416ec3e45e33" providerId="LiveId" clId="{4750E1E4-0D12-4F9F-8A7F-A0D6F9682D80}" dt="2024-09-10T11:24:30.666" v="4"/>
        <pc:sldMkLst>
          <pc:docMk/>
          <pc:sldMk cId="3141259423" sldId="268"/>
        </pc:sldMkLst>
      </pc:sldChg>
    </pc:docChg>
  </pc:docChgLst>
  <pc:docChgLst>
    <pc:chgData name="Andrej Gorbatniov" userId="8f5d991c-361b-4d31-9f6c-acf89dc1acdf" providerId="ADAL" clId="{D8A79438-36B7-47AF-B7A1-5A8811AAC056}"/>
    <pc:docChg chg="custSel modSld">
      <pc:chgData name="Andrej Gorbatniov" userId="8f5d991c-361b-4d31-9f6c-acf89dc1acdf" providerId="ADAL" clId="{D8A79438-36B7-47AF-B7A1-5A8811AAC056}" dt="2025-02-03T07:21:48.484" v="4" actId="113"/>
      <pc:docMkLst>
        <pc:docMk/>
      </pc:docMkLst>
      <pc:sldChg chg="modSp mod">
        <pc:chgData name="Andrej Gorbatniov" userId="8f5d991c-361b-4d31-9f6c-acf89dc1acdf" providerId="ADAL" clId="{D8A79438-36B7-47AF-B7A1-5A8811AAC056}" dt="2025-02-03T07:21:48.484" v="4" actId="113"/>
        <pc:sldMkLst>
          <pc:docMk/>
          <pc:sldMk cId="1727165317" sldId="334"/>
        </pc:sldMkLst>
      </pc:sldChg>
    </pc:docChg>
  </pc:docChgLst>
  <pc:docChgLst>
    <pc:chgData name="Andrej Gorbatniov" userId="f99f416ec3e45e33" providerId="LiveId" clId="{209D662D-CE3D-4379-9542-5D8D6EB85BF3}"/>
    <pc:docChg chg="undo redo custSel addSld delSld modSld sldOrd">
      <pc:chgData name="Andrej Gorbatniov" userId="f99f416ec3e45e33" providerId="LiveId" clId="{209D662D-CE3D-4379-9542-5D8D6EB85BF3}" dt="2024-10-09T04:05:38.109" v="473" actId="47"/>
      <pc:docMkLst>
        <pc:docMk/>
      </pc:docMkLst>
      <pc:sldChg chg="addSp modSp mod setBg">
        <pc:chgData name="Andrej Gorbatniov" userId="f99f416ec3e45e33" providerId="LiveId" clId="{209D662D-CE3D-4379-9542-5D8D6EB85BF3}" dt="2024-10-09T02:30:29.718" v="24" actId="26606"/>
        <pc:sldMkLst>
          <pc:docMk/>
          <pc:sldMk cId="0" sldId="256"/>
        </pc:sldMkLst>
      </pc:sldChg>
      <pc:sldChg chg="modSp mod">
        <pc:chgData name="Andrej Gorbatniov" userId="f99f416ec3e45e33" providerId="LiveId" clId="{209D662D-CE3D-4379-9542-5D8D6EB85BF3}" dt="2024-10-09T02:23:12.359" v="3" actId="207"/>
        <pc:sldMkLst>
          <pc:docMk/>
          <pc:sldMk cId="1611856835" sldId="265"/>
        </pc:sldMkLst>
      </pc:sldChg>
      <pc:sldChg chg="modSp mod">
        <pc:chgData name="Andrej Gorbatniov" userId="f99f416ec3e45e33" providerId="LiveId" clId="{209D662D-CE3D-4379-9542-5D8D6EB85BF3}" dt="2024-10-09T02:22:45.915" v="0"/>
        <pc:sldMkLst>
          <pc:docMk/>
          <pc:sldMk cId="1059572373" sldId="280"/>
        </pc:sldMkLst>
      </pc:sldChg>
      <pc:sldChg chg="del">
        <pc:chgData name="Andrej Gorbatniov" userId="f99f416ec3e45e33" providerId="LiveId" clId="{209D662D-CE3D-4379-9542-5D8D6EB85BF3}" dt="2024-10-09T02:22:50.958" v="1" actId="47"/>
        <pc:sldMkLst>
          <pc:docMk/>
          <pc:sldMk cId="2205277644" sldId="290"/>
        </pc:sldMkLst>
      </pc:sldChg>
      <pc:sldChg chg="modSp mod">
        <pc:chgData name="Andrej Gorbatniov" userId="f99f416ec3e45e33" providerId="LiveId" clId="{209D662D-CE3D-4379-9542-5D8D6EB85BF3}" dt="2024-10-09T02:27:21.716" v="16" actId="20577"/>
        <pc:sldMkLst>
          <pc:docMk/>
          <pc:sldMk cId="3633214529" sldId="302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127728890" sldId="303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2608249050" sldId="304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892741351" sldId="305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2285482804" sldId="306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2952570427" sldId="309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1329418839" sldId="310"/>
        </pc:sldMkLst>
      </pc:sldChg>
      <pc:sldChg chg="modSp mod ord">
        <pc:chgData name="Andrej Gorbatniov" userId="f99f416ec3e45e33" providerId="LiveId" clId="{209D662D-CE3D-4379-9542-5D8D6EB85BF3}" dt="2024-10-09T03:52:03.246" v="261"/>
        <pc:sldMkLst>
          <pc:docMk/>
          <pc:sldMk cId="1126227314" sldId="311"/>
        </pc:sldMkLst>
      </pc:sldChg>
      <pc:sldChg chg="modSp del mod">
        <pc:chgData name="Andrej Gorbatniov" userId="f99f416ec3e45e33" providerId="LiveId" clId="{209D662D-CE3D-4379-9542-5D8D6EB85BF3}" dt="2024-10-09T04:05:38.109" v="473" actId="47"/>
        <pc:sldMkLst>
          <pc:docMk/>
          <pc:sldMk cId="2020054357" sldId="312"/>
        </pc:sldMkLst>
      </pc:sldChg>
      <pc:sldChg chg="addSp delSp modSp new mod modClrScheme chgLayout">
        <pc:chgData name="Andrej Gorbatniov" userId="f99f416ec3e45e33" providerId="LiveId" clId="{209D662D-CE3D-4379-9542-5D8D6EB85BF3}" dt="2024-10-09T02:50:25.977" v="67" actId="1076"/>
        <pc:sldMkLst>
          <pc:docMk/>
          <pc:sldMk cId="3493325772" sldId="313"/>
        </pc:sldMkLst>
      </pc:sldChg>
      <pc:sldChg chg="addSp delSp modSp new mod ord modAnim">
        <pc:chgData name="Andrej Gorbatniov" userId="f99f416ec3e45e33" providerId="LiveId" clId="{209D662D-CE3D-4379-9542-5D8D6EB85BF3}" dt="2024-10-09T03:19:38.182" v="163"/>
        <pc:sldMkLst>
          <pc:docMk/>
          <pc:sldMk cId="290512079" sldId="314"/>
        </pc:sldMkLst>
      </pc:sldChg>
      <pc:sldChg chg="addSp delSp modSp new mod modClrScheme chgLayout">
        <pc:chgData name="Andrej Gorbatniov" userId="f99f416ec3e45e33" providerId="LiveId" clId="{209D662D-CE3D-4379-9542-5D8D6EB85BF3}" dt="2024-10-09T02:53:05.125" v="88" actId="700"/>
        <pc:sldMkLst>
          <pc:docMk/>
          <pc:sldMk cId="1709216892" sldId="315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3729474379" sldId="316"/>
        </pc:sldMkLst>
      </pc:sldChg>
      <pc:sldChg chg="addSp delSp modSp new mod modClrScheme chgLayout">
        <pc:chgData name="Andrej Gorbatniov" userId="f99f416ec3e45e33" providerId="LiveId" clId="{209D662D-CE3D-4379-9542-5D8D6EB85BF3}" dt="2024-10-09T03:07:25.549" v="139" actId="1076"/>
        <pc:sldMkLst>
          <pc:docMk/>
          <pc:sldMk cId="4147762989" sldId="316"/>
        </pc:sldMkLst>
      </pc:sldChg>
      <pc:sldChg chg="del">
        <pc:chgData name="Andrej Gorbatniov" userId="f99f416ec3e45e33" providerId="LiveId" clId="{209D662D-CE3D-4379-9542-5D8D6EB85BF3}" dt="2024-10-09T02:28:53.263" v="17" actId="47"/>
        <pc:sldMkLst>
          <pc:docMk/>
          <pc:sldMk cId="659023621" sldId="317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1284520734" sldId="317"/>
        </pc:sldMkLst>
      </pc:sldChg>
      <pc:sldChg chg="new del">
        <pc:chgData name="Andrej Gorbatniov" userId="f99f416ec3e45e33" providerId="LiveId" clId="{209D662D-CE3D-4379-9542-5D8D6EB85BF3}" dt="2024-10-09T02:54:19.800" v="101" actId="47"/>
        <pc:sldMkLst>
          <pc:docMk/>
          <pc:sldMk cId="2248980222" sldId="317"/>
        </pc:sldMkLst>
      </pc:sldChg>
      <pc:sldChg chg="new del">
        <pc:chgData name="Andrej Gorbatniov" userId="f99f416ec3e45e33" providerId="LiveId" clId="{209D662D-CE3D-4379-9542-5D8D6EB85BF3}" dt="2024-10-09T02:54:19.800" v="101" actId="47"/>
        <pc:sldMkLst>
          <pc:docMk/>
          <pc:sldMk cId="1200586708" sldId="318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4034235270" sldId="318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280167525" sldId="319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2863153766" sldId="320"/>
        </pc:sldMkLst>
      </pc:sldChg>
      <pc:sldChg chg="addSp delSp modSp new mod">
        <pc:chgData name="Andrej Gorbatniov" userId="f99f416ec3e45e33" providerId="LiveId" clId="{209D662D-CE3D-4379-9542-5D8D6EB85BF3}" dt="2024-10-09T03:20:16.394" v="168" actId="1076"/>
        <pc:sldMkLst>
          <pc:docMk/>
          <pc:sldMk cId="3543783985" sldId="321"/>
        </pc:sldMkLst>
      </pc:sldChg>
      <pc:sldChg chg="modSp new mod">
        <pc:chgData name="Andrej Gorbatniov" userId="f99f416ec3e45e33" providerId="LiveId" clId="{209D662D-CE3D-4379-9542-5D8D6EB85BF3}" dt="2024-10-09T03:28:26.609" v="215"/>
        <pc:sldMkLst>
          <pc:docMk/>
          <pc:sldMk cId="2257764144" sldId="322"/>
        </pc:sldMkLst>
      </pc:sldChg>
      <pc:sldChg chg="modSp new mod">
        <pc:chgData name="Andrej Gorbatniov" userId="f99f416ec3e45e33" providerId="LiveId" clId="{209D662D-CE3D-4379-9542-5D8D6EB85BF3}" dt="2024-10-09T03:53:04.315" v="277"/>
        <pc:sldMkLst>
          <pc:docMk/>
          <pc:sldMk cId="1657431835" sldId="323"/>
        </pc:sldMkLst>
      </pc:sldChg>
      <pc:sldChg chg="modSp new mod modAnim">
        <pc:chgData name="Andrej Gorbatniov" userId="f99f416ec3e45e33" providerId="LiveId" clId="{209D662D-CE3D-4379-9542-5D8D6EB85BF3}" dt="2024-10-09T03:57:21.558" v="314"/>
        <pc:sldMkLst>
          <pc:docMk/>
          <pc:sldMk cId="193080253" sldId="324"/>
        </pc:sldMkLst>
      </pc:sldChg>
      <pc:sldChg chg="modSp new mod">
        <pc:chgData name="Andrej Gorbatniov" userId="f99f416ec3e45e33" providerId="LiveId" clId="{209D662D-CE3D-4379-9542-5D8D6EB85BF3}" dt="2024-10-09T04:05:25.137" v="472" actId="20577"/>
        <pc:sldMkLst>
          <pc:docMk/>
          <pc:sldMk cId="3168273209" sldId="325"/>
        </pc:sldMkLst>
      </pc:sldChg>
      <pc:sldChg chg="modSp new mod">
        <pc:chgData name="Andrej Gorbatniov" userId="f99f416ec3e45e33" providerId="LiveId" clId="{209D662D-CE3D-4379-9542-5D8D6EB85BF3}" dt="2024-10-09T04:03:31.864" v="399" actId="20577"/>
        <pc:sldMkLst>
          <pc:docMk/>
          <pc:sldMk cId="4024761063" sldId="326"/>
        </pc:sldMkLst>
      </pc:sldChg>
      <pc:sldChg chg="new del">
        <pc:chgData name="Andrej Gorbatniov" userId="f99f416ec3e45e33" providerId="LiveId" clId="{209D662D-CE3D-4379-9542-5D8D6EB85BF3}" dt="2024-10-09T04:05:38.109" v="473" actId="47"/>
        <pc:sldMkLst>
          <pc:docMk/>
          <pc:sldMk cId="551561875" sldId="327"/>
        </pc:sldMkLst>
      </pc:sldChg>
      <pc:sldChg chg="addSp delSp modSp new mod modClrScheme chgLayout">
        <pc:chgData name="Andrej Gorbatniov" userId="f99f416ec3e45e33" providerId="LiveId" clId="{209D662D-CE3D-4379-9542-5D8D6EB85BF3}" dt="2024-10-09T03:48:40.481" v="255" actId="1076"/>
        <pc:sldMkLst>
          <pc:docMk/>
          <pc:sldMk cId="1805819604" sldId="328"/>
        </pc:sldMkLst>
      </pc:sldChg>
      <pc:sldChg chg="addSp delSp modSp new mod">
        <pc:chgData name="Andrej Gorbatniov" userId="f99f416ec3e45e33" providerId="LiveId" clId="{209D662D-CE3D-4379-9542-5D8D6EB85BF3}" dt="2024-10-09T03:51:45.907" v="259" actId="22"/>
        <pc:sldMkLst>
          <pc:docMk/>
          <pc:sldMk cId="3697026033" sldId="329"/>
        </pc:sldMkLst>
      </pc:sldChg>
      <pc:sldChg chg="modSp add mod ord">
        <pc:chgData name="Andrej Gorbatniov" userId="f99f416ec3e45e33" providerId="LiveId" clId="{209D662D-CE3D-4379-9542-5D8D6EB85BF3}" dt="2024-10-09T04:00:24.280" v="336" actId="113"/>
        <pc:sldMkLst>
          <pc:docMk/>
          <pc:sldMk cId="2500537707" sldId="330"/>
        </pc:sldMkLst>
      </pc:sldChg>
      <pc:sldChg chg="add ord">
        <pc:chgData name="Andrej Gorbatniov" userId="f99f416ec3e45e33" providerId="LiveId" clId="{209D662D-CE3D-4379-9542-5D8D6EB85BF3}" dt="2024-10-09T03:59:11.130" v="320"/>
        <pc:sldMkLst>
          <pc:docMk/>
          <pc:sldMk cId="3146365077" sldId="3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D542D-A248-4832-9418-6B872B87FA9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9F815-6D3F-4976-BDA4-6E70BB2B8F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30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E5B58D-A224-4BD2-B447-736F61027B54}" type="slidenum">
              <a:rPr lang="lt-LT" altLang="en-US" smtClean="0"/>
              <a:pPr>
                <a:defRPr/>
              </a:pPr>
              <a:t>‹#›</a:t>
            </a:fld>
            <a:endParaRPr lang="lt-LT" altLang="en-US" dirty="0"/>
          </a:p>
        </p:txBody>
      </p:sp>
    </p:spTree>
    <p:extLst>
      <p:ext uri="{BB962C8B-B14F-4D97-AF65-F5344CB8AC3E}">
        <p14:creationId xmlns:p14="http://schemas.microsoft.com/office/powerpoint/2010/main" val="25461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04097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551666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397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288676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2066284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050451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793989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07339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2571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63807D-4117-4C9A-B701-D753A9E27B9D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8655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269088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99125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EC631-0236-481F-8222-88D3A25F25C6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02902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59426A-ECA1-47BF-B247-8386893AE5BB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23259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06928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lt-LT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4678E9-EC28-4D13-BBE7-332E6DD5BAF1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34203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lt-LT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lt-LT" altLang="en-US"/>
              <a:t>https://github.com/agorbatniov/inf11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‹#›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64746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  <p:sldLayoutId id="2147483782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orbatniov/inf11/blob/main/2025-04-R%C5%AB%C5%A1iavimo_algoritmai/C%2B%2B/99_sort_template.cpp" TargetMode="External"/><Relationship Id="rId2" Type="http://schemas.openxmlformats.org/officeDocument/2006/relationships/hyperlink" Target="https://github.com/agorbatniov/inf11/blob/main/2025-04-R%C5%AB%C5%A1iavimo_algoritmai/Python/99_sort_template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DA8EEC9-D125-E554-71CF-5A5B653EAC9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21925" y="818984"/>
            <a:ext cx="5036024" cy="3546120"/>
          </a:xfrm>
        </p:spPr>
        <p:txBody>
          <a:bodyPr>
            <a:normAutofit/>
          </a:bodyPr>
          <a:lstStyle/>
          <a:p>
            <a:pPr algn="l"/>
            <a:r>
              <a:rPr lang="lt-LT" sz="4400" noProof="0" dirty="0"/>
              <a:t>Rūšiavimo algoritmai</a:t>
            </a:r>
            <a:r>
              <a:rPr lang="en-US" sz="4400" noProof="0" dirty="0"/>
              <a:t> (</a:t>
            </a:r>
            <a:r>
              <a:rPr lang="en-US" sz="4400" noProof="0" dirty="0" err="1"/>
              <a:t>praktika</a:t>
            </a:r>
            <a:r>
              <a:rPr lang="en-US" sz="4400" noProof="0" dirty="0"/>
              <a:t>)</a:t>
            </a:r>
            <a:endParaRPr lang="lt-LT" sz="4200" noProof="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1BD94-D83B-99B4-C643-8546D419F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380C415-1805-DAAB-8C5E-A09FB97F215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743994" y="4077072"/>
            <a:ext cx="7656012" cy="237520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1A12E3-E99C-302A-2E5B-D0E4AEB3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Bubble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(Burbuliuko algoritmas)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2245-D66E-2D11-3DC0-0640797661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884" y="1988840"/>
            <a:ext cx="8349612" cy="216024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lt-LT" b="1" dirty="0"/>
              <a:t>Kaip veikia </a:t>
            </a:r>
            <a:r>
              <a:rPr lang="lt-LT" b="1" dirty="0" err="1"/>
              <a:t>Bubble</a:t>
            </a:r>
            <a:r>
              <a:rPr lang="lt-LT" b="1" dirty="0"/>
              <a:t> </a:t>
            </a:r>
            <a:r>
              <a:rPr lang="lt-LT" b="1" dirty="0" err="1"/>
              <a:t>Sort</a:t>
            </a:r>
            <a:r>
              <a:rPr lang="lt-LT" b="1" dirty="0"/>
              <a:t>?</a:t>
            </a:r>
          </a:p>
          <a:p>
            <a:pPr>
              <a:buFont typeface="+mj-lt"/>
              <a:buAutoNum type="arabicPeriod"/>
            </a:pPr>
            <a:r>
              <a:rPr lang="lt-LT" dirty="0"/>
              <a:t>Palyginami du gretimi elementai ir, jei pirmasis didesnis už antrąjį, jie sukečiami vietomis.</a:t>
            </a:r>
          </a:p>
          <a:p>
            <a:pPr>
              <a:buFont typeface="+mj-lt"/>
              <a:buAutoNum type="arabicPeriod"/>
            </a:pPr>
            <a:r>
              <a:rPr lang="lt-LT" dirty="0"/>
              <a:t>Taip pereinama per visą masyvą – didžiausias elementas „iškyla“ į masyvo pabaigą.</a:t>
            </a:r>
          </a:p>
          <a:p>
            <a:pPr>
              <a:buFont typeface="+mj-lt"/>
              <a:buAutoNum type="arabicPeriod"/>
            </a:pPr>
            <a:r>
              <a:rPr lang="lt-LT" dirty="0"/>
              <a:t>Procesas kartojamas, kiekvieną kartą sutrumpinant patikrą, kol visas masyvas išrūšiuotas.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1E385-75E2-F2D9-1F45-261B2EAC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2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460653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4FCB-23B4-482C-8617-F75DBEDA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Selection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(Išrinkimo algoritmas)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BA9E-275D-B836-02A3-E11744709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6884" y="2166472"/>
            <a:ext cx="7919118" cy="176792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lt-LT" b="1" dirty="0"/>
              <a:t>Kaip veikia </a:t>
            </a:r>
            <a:r>
              <a:rPr lang="lt-LT" b="1" dirty="0" err="1"/>
              <a:t>Selection</a:t>
            </a:r>
            <a:r>
              <a:rPr lang="lt-LT" b="1" dirty="0"/>
              <a:t> </a:t>
            </a:r>
            <a:r>
              <a:rPr lang="lt-LT" b="1" dirty="0" err="1"/>
              <a:t>Sort</a:t>
            </a:r>
            <a:r>
              <a:rPr lang="lt-LT" b="1" dirty="0"/>
              <a:t>?</a:t>
            </a:r>
          </a:p>
          <a:p>
            <a:pPr>
              <a:buFont typeface="+mj-lt"/>
              <a:buAutoNum type="arabicPeriod"/>
            </a:pPr>
            <a:r>
              <a:rPr lang="lt-LT" dirty="0"/>
              <a:t>Pasirenkamas mažiausias elementas likusioje masyvo dalyje.</a:t>
            </a:r>
          </a:p>
          <a:p>
            <a:pPr>
              <a:buFont typeface="+mj-lt"/>
              <a:buAutoNum type="arabicPeriod"/>
            </a:pPr>
            <a:r>
              <a:rPr lang="lt-LT" dirty="0"/>
              <a:t>Jis sukeičiamas su pirmuoju nerūšiuotu elementu.</a:t>
            </a:r>
          </a:p>
          <a:p>
            <a:pPr>
              <a:buFont typeface="+mj-lt"/>
              <a:buAutoNum type="arabicPeriod"/>
            </a:pPr>
            <a:r>
              <a:rPr lang="lt-LT" dirty="0"/>
              <a:t>Procesas kartojamas, kol visas masyvas išrūšiuotas.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37323B-B834-E50D-7BBA-18BC65D63BD6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037952" y="4135016"/>
            <a:ext cx="7566496" cy="199746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7B486-18E8-38A7-A5A9-61B5784F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3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68154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B584-4F17-EED4-E5EF-CD451048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 err="1"/>
              <a:t>Insertion</a:t>
            </a:r>
            <a:r>
              <a:rPr lang="lt-LT" dirty="0"/>
              <a:t> </a:t>
            </a:r>
            <a:r>
              <a:rPr lang="lt-LT" dirty="0" err="1"/>
              <a:t>Sort</a:t>
            </a:r>
            <a:r>
              <a:rPr lang="lt-LT" dirty="0"/>
              <a:t> (Įterpimo algoritmas)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E3DF0-0120-3687-11EE-1EB7324A55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330" y="2007053"/>
            <a:ext cx="8458670" cy="1781987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lt-LT" b="1" dirty="0"/>
              <a:t>Kaip veikia </a:t>
            </a:r>
            <a:r>
              <a:rPr lang="lt-LT" b="1" dirty="0" err="1"/>
              <a:t>Insertion</a:t>
            </a:r>
            <a:r>
              <a:rPr lang="lt-LT" b="1" dirty="0"/>
              <a:t> </a:t>
            </a:r>
            <a:r>
              <a:rPr lang="lt-LT" b="1" dirty="0" err="1"/>
              <a:t>Sort</a:t>
            </a:r>
            <a:r>
              <a:rPr lang="lt-LT" b="1" dirty="0"/>
              <a:t>?</a:t>
            </a:r>
          </a:p>
          <a:p>
            <a:pPr>
              <a:buFont typeface="+mj-lt"/>
              <a:buAutoNum type="arabicPeriod"/>
            </a:pPr>
            <a:r>
              <a:rPr lang="lt-LT" dirty="0"/>
              <a:t>Pasirenkamas vienas elementas iš nerūšiuotos dalies.</a:t>
            </a:r>
          </a:p>
          <a:p>
            <a:pPr>
              <a:buFont typeface="+mj-lt"/>
              <a:buAutoNum type="arabicPeriod"/>
            </a:pPr>
            <a:r>
              <a:rPr lang="lt-LT" dirty="0"/>
              <a:t>Jis perkeliamas į tinkamą vietą rūšiuotoje dalyje, stumiant didesnius elementus į dešinę.</a:t>
            </a:r>
          </a:p>
          <a:p>
            <a:pPr>
              <a:buFont typeface="+mj-lt"/>
              <a:buAutoNum type="arabicPeriod"/>
            </a:pPr>
            <a:r>
              <a:rPr lang="lt-LT" dirty="0"/>
              <a:t>Procesas kartojamas, kol visas masyvas išrūšiuotas.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03791F-3BDE-73A4-70D4-E67D08FA669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403648" y="3789040"/>
            <a:ext cx="7200179" cy="265467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6123-04D2-8641-3A70-8FB5E25B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EC1280-DB9B-418F-A1C4-1B00E4B05371}" type="slidenum">
              <a:rPr lang="lt-LT" altLang="en-US" smtClean="0"/>
              <a:pPr>
                <a:defRPr/>
              </a:pPr>
              <a:t>4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127838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EED8C3-7F48-ED74-01FC-13BD2135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Praktinė užduotis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9E5531-D6A5-8448-3BFB-08182F1E0C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lt-LT" dirty="0"/>
              <a:t>parašyti pasirinkta programavimo kalba(</a:t>
            </a:r>
            <a:r>
              <a:rPr lang="lt-LT" dirty="0" err="1"/>
              <a:t>Python</a:t>
            </a:r>
            <a:r>
              <a:rPr lang="lt-LT" dirty="0"/>
              <a:t>, C++)</a:t>
            </a:r>
          </a:p>
          <a:p>
            <a:r>
              <a:rPr lang="lt-LT" dirty="0"/>
              <a:t>Burbuliuko algoritmas </a:t>
            </a:r>
            <a:endParaRPr lang="en-US" dirty="0"/>
          </a:p>
          <a:p>
            <a:r>
              <a:rPr lang="lt-LT" dirty="0"/>
              <a:t>Išrinkimo algoritmas</a:t>
            </a:r>
            <a:endParaRPr lang="en-US" dirty="0"/>
          </a:p>
          <a:p>
            <a:r>
              <a:rPr lang="lt-LT" dirty="0"/>
              <a:t>Įterpimo algoritmas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lt-LT" dirty="0"/>
              <a:t>Šablonas:</a:t>
            </a:r>
            <a:br>
              <a:rPr lang="lt-LT" dirty="0"/>
            </a:br>
            <a:r>
              <a:rPr lang="lt-LT" dirty="0">
                <a:hlinkClick r:id="rId2"/>
              </a:rPr>
              <a:t>https://github.com/agorbatniov/inf11/blob/main/2025-04-R%C5%AB%C5%A1iavimo_algoritmai/Python/99_sort_template.py</a:t>
            </a:r>
            <a:br>
              <a:rPr lang="lt-LT" dirty="0"/>
            </a:br>
            <a:br>
              <a:rPr lang="lt-LT" dirty="0"/>
            </a:br>
            <a:r>
              <a:rPr lang="lt-LT" dirty="0">
                <a:hlinkClick r:id="rId3"/>
              </a:rPr>
              <a:t>https://github.com/agorbatniov/inf11/blob/main/2025-04-R%C5%AB%C5%A1iavimo_algoritmai/C%2B%2B/99_sort_template.cpp</a:t>
            </a:r>
            <a:r>
              <a:rPr lang="lt-LT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4A4AE-F9DA-EB18-C0FE-0C31D843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lt-LT" altLang="en-US" dirty="0"/>
              <a:t>https://github.com/agorbatniov/inf11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5EF3-AB97-EA4F-9E09-AB4CAB54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CF0C9-C3BD-486E-8737-57E31A2C9152}" type="slidenum">
              <a:rPr lang="lt-LT" altLang="en-US" smtClean="0"/>
              <a:pPr>
                <a:defRPr/>
              </a:pPr>
              <a:t>5</a:t>
            </a:fld>
            <a:endParaRPr lang="lt-LT" altLang="en-US"/>
          </a:p>
        </p:txBody>
      </p:sp>
    </p:spTree>
    <p:extLst>
      <p:ext uri="{BB962C8B-B14F-4D97-AF65-F5344CB8AC3E}">
        <p14:creationId xmlns:p14="http://schemas.microsoft.com/office/powerpoint/2010/main" val="391431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>
            <a:extLst>
              <a:ext uri="{FF2B5EF4-FFF2-40B4-BE49-F238E27FC236}">
                <a16:creationId xmlns:a16="http://schemas.microsoft.com/office/drawing/2014/main" id="{194CCE96-F044-E993-9424-4B4C8308BD7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08175" y="2060575"/>
            <a:ext cx="6629400" cy="1216025"/>
          </a:xfrm>
        </p:spPr>
        <p:txBody>
          <a:bodyPr/>
          <a:lstStyle/>
          <a:p>
            <a:pPr eaLnBrk="1" hangingPunct="1"/>
            <a:r>
              <a:rPr lang="lt-LT" noProof="0" dirty="0"/>
              <a:t>Pabaiga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123</TotalTime>
  <Words>243</Words>
  <Application>Microsoft Office PowerPoint</Application>
  <PresentationFormat>On-screen Show (4:3)</PresentationFormat>
  <Paragraphs>29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Tw Cen MT</vt:lpstr>
      <vt:lpstr>Droplet</vt:lpstr>
      <vt:lpstr>Rūšiavimo algoritmai (praktika)</vt:lpstr>
      <vt:lpstr>Bubble Sort (Burbuliuko algoritmas)</vt:lpstr>
      <vt:lpstr>Selection Sort (Išrinkimo algoritmas)</vt:lpstr>
      <vt:lpstr>Insertion Sort (Įterpimo algoritmas)</vt:lpstr>
      <vt:lpstr>Praktinė užduotis</vt:lpstr>
      <vt:lpstr>Pabaiga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Skaitmeninių įrenginių ir programinės įrangos galimų sutrikimų aptarimas ir šalinimo būdų paieška</dc:title>
  <dc:creator>Andrej Gorbatniov</dc:creator>
  <cp:lastModifiedBy>Andrej Gorbatniov</cp:lastModifiedBy>
  <cp:revision>26</cp:revision>
  <dcterms:created xsi:type="dcterms:W3CDTF">2009-08-30T18:49:09Z</dcterms:created>
  <dcterms:modified xsi:type="dcterms:W3CDTF">2025-03-20T07:39:53Z</dcterms:modified>
</cp:coreProperties>
</file>