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23"/>
  </p:notesMasterIdLst>
  <p:sldIdLst>
    <p:sldId id="256" r:id="rId2"/>
    <p:sldId id="356" r:id="rId3"/>
    <p:sldId id="354" r:id="rId4"/>
    <p:sldId id="355" r:id="rId5"/>
    <p:sldId id="357" r:id="rId6"/>
    <p:sldId id="361" r:id="rId7"/>
    <p:sldId id="367" r:id="rId8"/>
    <p:sldId id="365" r:id="rId9"/>
    <p:sldId id="368" r:id="rId10"/>
    <p:sldId id="366" r:id="rId11"/>
    <p:sldId id="370" r:id="rId12"/>
    <p:sldId id="369" r:id="rId13"/>
    <p:sldId id="363" r:id="rId14"/>
    <p:sldId id="364" r:id="rId15"/>
    <p:sldId id="362" r:id="rId16"/>
    <p:sldId id="373" r:id="rId17"/>
    <p:sldId id="371" r:id="rId18"/>
    <p:sldId id="374" r:id="rId19"/>
    <p:sldId id="375" r:id="rId20"/>
    <p:sldId id="372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66" autoAdjust="0"/>
  </p:normalViewPr>
  <p:slideViewPr>
    <p:cSldViewPr>
      <p:cViewPr varScale="1">
        <p:scale>
          <a:sx n="66" d="100"/>
          <a:sy n="66" d="100"/>
        </p:scale>
        <p:origin x="19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Gorbatniov" userId="8f5d991c-361b-4d31-9f6c-acf89dc1acdf" providerId="ADAL" clId="{FD9A329B-3F51-40F4-9419-1F2322C034D5}"/>
    <pc:docChg chg="undo redo custSel addSld delSld modSld sldOrd">
      <pc:chgData name="Andrej Gorbatniov" userId="8f5d991c-361b-4d31-9f6c-acf89dc1acdf" providerId="ADAL" clId="{FD9A329B-3F51-40F4-9419-1F2322C034D5}" dt="2024-10-23T04:19:06.808" v="740" actId="1076"/>
      <pc:docMkLst>
        <pc:docMk/>
      </pc:docMkLst>
      <pc:sldChg chg="modSp mod">
        <pc:chgData name="Andrej Gorbatniov" userId="8f5d991c-361b-4d31-9f6c-acf89dc1acdf" providerId="ADAL" clId="{FD9A329B-3F51-40F4-9419-1F2322C034D5}" dt="2024-10-23T04:01:36.831" v="533" actId="12"/>
        <pc:sldMkLst>
          <pc:docMk/>
          <pc:sldMk cId="3633214529" sldId="302"/>
        </pc:sldMkLst>
      </pc:sldChg>
      <pc:sldChg chg="addSp delSp modSp new mod">
        <pc:chgData name="Andrej Gorbatniov" userId="8f5d991c-361b-4d31-9f6c-acf89dc1acdf" providerId="ADAL" clId="{FD9A329B-3F51-40F4-9419-1F2322C034D5}" dt="2024-10-23T03:27:20.508" v="36" actId="114"/>
        <pc:sldMkLst>
          <pc:docMk/>
          <pc:sldMk cId="2091404408" sldId="303"/>
        </pc:sldMkLst>
      </pc:sldChg>
      <pc:sldChg chg="addSp delSp modSp new mod">
        <pc:chgData name="Andrej Gorbatniov" userId="8f5d991c-361b-4d31-9f6c-acf89dc1acdf" providerId="ADAL" clId="{FD9A329B-3F51-40F4-9419-1F2322C034D5}" dt="2024-10-23T03:28:54.575" v="58" actId="5793"/>
        <pc:sldMkLst>
          <pc:docMk/>
          <pc:sldMk cId="1280580632" sldId="304"/>
        </pc:sldMkLst>
      </pc:sldChg>
      <pc:sldChg chg="addSp delSp modSp new mod">
        <pc:chgData name="Andrej Gorbatniov" userId="8f5d991c-361b-4d31-9f6c-acf89dc1acdf" providerId="ADAL" clId="{FD9A329B-3F51-40F4-9419-1F2322C034D5}" dt="2024-10-23T03:30:11.968" v="75" actId="403"/>
        <pc:sldMkLst>
          <pc:docMk/>
          <pc:sldMk cId="1651285654" sldId="305"/>
        </pc:sldMkLst>
      </pc:sldChg>
      <pc:sldChg chg="addSp delSp modSp new mod">
        <pc:chgData name="Andrej Gorbatniov" userId="8f5d991c-361b-4d31-9f6c-acf89dc1acdf" providerId="ADAL" clId="{FD9A329B-3F51-40F4-9419-1F2322C034D5}" dt="2024-10-23T03:33:37.012" v="98" actId="403"/>
        <pc:sldMkLst>
          <pc:docMk/>
          <pc:sldMk cId="300511021" sldId="306"/>
        </pc:sldMkLst>
      </pc:sldChg>
      <pc:sldChg chg="addSp delSp modSp new mod modNotesTx">
        <pc:chgData name="Andrej Gorbatniov" userId="8f5d991c-361b-4d31-9f6c-acf89dc1acdf" providerId="ADAL" clId="{FD9A329B-3F51-40F4-9419-1F2322C034D5}" dt="2024-10-23T03:33:47.648" v="100" actId="403"/>
        <pc:sldMkLst>
          <pc:docMk/>
          <pc:sldMk cId="2139100951" sldId="307"/>
        </pc:sldMkLst>
      </pc:sldChg>
      <pc:sldChg chg="addSp delSp modSp new mod">
        <pc:chgData name="Andrej Gorbatniov" userId="8f5d991c-361b-4d31-9f6c-acf89dc1acdf" providerId="ADAL" clId="{FD9A329B-3F51-40F4-9419-1F2322C034D5}" dt="2024-10-23T03:37:58.414" v="130" actId="20577"/>
        <pc:sldMkLst>
          <pc:docMk/>
          <pc:sldMk cId="1366457140" sldId="308"/>
        </pc:sldMkLst>
      </pc:sldChg>
      <pc:sldChg chg="addSp delSp modSp new mod">
        <pc:chgData name="Andrej Gorbatniov" userId="8f5d991c-361b-4d31-9f6c-acf89dc1acdf" providerId="ADAL" clId="{FD9A329B-3F51-40F4-9419-1F2322C034D5}" dt="2024-10-23T03:40:11.787" v="151" actId="27636"/>
        <pc:sldMkLst>
          <pc:docMk/>
          <pc:sldMk cId="1111282412" sldId="309"/>
        </pc:sldMkLst>
      </pc:sldChg>
      <pc:sldChg chg="addSp delSp modSp new mod">
        <pc:chgData name="Andrej Gorbatniov" userId="8f5d991c-361b-4d31-9f6c-acf89dc1acdf" providerId="ADAL" clId="{FD9A329B-3F51-40F4-9419-1F2322C034D5}" dt="2024-10-23T03:41:44.445" v="170" actId="5793"/>
        <pc:sldMkLst>
          <pc:docMk/>
          <pc:sldMk cId="3199759768" sldId="310"/>
        </pc:sldMkLst>
      </pc:sldChg>
      <pc:sldChg chg="addSp delSp modSp new mod">
        <pc:chgData name="Andrej Gorbatniov" userId="8f5d991c-361b-4d31-9f6c-acf89dc1acdf" providerId="ADAL" clId="{FD9A329B-3F51-40F4-9419-1F2322C034D5}" dt="2024-10-23T03:42:59.048" v="190" actId="404"/>
        <pc:sldMkLst>
          <pc:docMk/>
          <pc:sldMk cId="1930603712" sldId="311"/>
        </pc:sldMkLst>
      </pc:sldChg>
      <pc:sldChg chg="addSp delSp modSp new mod">
        <pc:chgData name="Andrej Gorbatniov" userId="8f5d991c-361b-4d31-9f6c-acf89dc1acdf" providerId="ADAL" clId="{FD9A329B-3F51-40F4-9419-1F2322C034D5}" dt="2024-10-23T03:44:24.172" v="205" actId="403"/>
        <pc:sldMkLst>
          <pc:docMk/>
          <pc:sldMk cId="3032804573" sldId="312"/>
        </pc:sldMkLst>
      </pc:sldChg>
      <pc:sldChg chg="addSp delSp modSp new mod">
        <pc:chgData name="Andrej Gorbatniov" userId="8f5d991c-361b-4d31-9f6c-acf89dc1acdf" providerId="ADAL" clId="{FD9A329B-3F51-40F4-9419-1F2322C034D5}" dt="2024-10-23T03:51:47.299" v="226" actId="5793"/>
        <pc:sldMkLst>
          <pc:docMk/>
          <pc:sldMk cId="872438832" sldId="313"/>
        </pc:sldMkLst>
      </pc:sldChg>
      <pc:sldChg chg="addSp delSp modSp new mod">
        <pc:chgData name="Andrej Gorbatniov" userId="8f5d991c-361b-4d31-9f6c-acf89dc1acdf" providerId="ADAL" clId="{FD9A329B-3F51-40F4-9419-1F2322C034D5}" dt="2024-10-23T03:53:01.188" v="258" actId="403"/>
        <pc:sldMkLst>
          <pc:docMk/>
          <pc:sldMk cId="2640338439" sldId="314"/>
        </pc:sldMkLst>
      </pc:sldChg>
      <pc:sldChg chg="addSp delSp modSp new mod">
        <pc:chgData name="Andrej Gorbatniov" userId="8f5d991c-361b-4d31-9f6c-acf89dc1acdf" providerId="ADAL" clId="{FD9A329B-3F51-40F4-9419-1F2322C034D5}" dt="2024-10-23T03:53:46.126" v="272" actId="5793"/>
        <pc:sldMkLst>
          <pc:docMk/>
          <pc:sldMk cId="3278765949" sldId="315"/>
        </pc:sldMkLst>
      </pc:sldChg>
      <pc:sldChg chg="modSp new mod">
        <pc:chgData name="Andrej Gorbatniov" userId="8f5d991c-361b-4d31-9f6c-acf89dc1acdf" providerId="ADAL" clId="{FD9A329B-3F51-40F4-9419-1F2322C034D5}" dt="2024-10-23T03:55:48.888" v="316" actId="404"/>
        <pc:sldMkLst>
          <pc:docMk/>
          <pc:sldMk cId="64733834" sldId="316"/>
        </pc:sldMkLst>
      </pc:sldChg>
      <pc:sldChg chg="modSp new mod">
        <pc:chgData name="Andrej Gorbatniov" userId="8f5d991c-361b-4d31-9f6c-acf89dc1acdf" providerId="ADAL" clId="{FD9A329B-3F51-40F4-9419-1F2322C034D5}" dt="2024-10-23T03:55:20.256" v="310" actId="403"/>
        <pc:sldMkLst>
          <pc:docMk/>
          <pc:sldMk cId="4202041953" sldId="317"/>
        </pc:sldMkLst>
      </pc:sldChg>
      <pc:sldChg chg="addSp delSp modSp new mod">
        <pc:chgData name="Andrej Gorbatniov" userId="8f5d991c-361b-4d31-9f6c-acf89dc1acdf" providerId="ADAL" clId="{FD9A329B-3F51-40F4-9419-1F2322C034D5}" dt="2024-10-23T03:58:17.613" v="354" actId="403"/>
        <pc:sldMkLst>
          <pc:docMk/>
          <pc:sldMk cId="2831985500" sldId="318"/>
        </pc:sldMkLst>
      </pc:sldChg>
      <pc:sldChg chg="modSp new mod">
        <pc:chgData name="Andrej Gorbatniov" userId="8f5d991c-361b-4d31-9f6c-acf89dc1acdf" providerId="ADAL" clId="{FD9A329B-3F51-40F4-9419-1F2322C034D5}" dt="2024-10-23T03:59:58.309" v="492" actId="20577"/>
        <pc:sldMkLst>
          <pc:docMk/>
          <pc:sldMk cId="1830665202" sldId="319"/>
        </pc:sldMkLst>
      </pc:sldChg>
      <pc:sldChg chg="new del">
        <pc:chgData name="Andrej Gorbatniov" userId="8f5d991c-361b-4d31-9f6c-acf89dc1acdf" providerId="ADAL" clId="{FD9A329B-3F51-40F4-9419-1F2322C034D5}" dt="2024-10-23T04:02:20.923" v="535" actId="680"/>
        <pc:sldMkLst>
          <pc:docMk/>
          <pc:sldMk cId="1158810920" sldId="320"/>
        </pc:sldMkLst>
      </pc:sldChg>
      <pc:sldChg chg="addSp delSp modSp new mod">
        <pc:chgData name="Andrej Gorbatniov" userId="8f5d991c-361b-4d31-9f6c-acf89dc1acdf" providerId="ADAL" clId="{FD9A329B-3F51-40F4-9419-1F2322C034D5}" dt="2024-10-23T04:03:20.041" v="553" actId="113"/>
        <pc:sldMkLst>
          <pc:docMk/>
          <pc:sldMk cId="3249342418" sldId="320"/>
        </pc:sldMkLst>
      </pc:sldChg>
      <pc:sldChg chg="modSp new mod ord">
        <pc:chgData name="Andrej Gorbatniov" userId="8f5d991c-361b-4d31-9f6c-acf89dc1acdf" providerId="ADAL" clId="{FD9A329B-3F51-40F4-9419-1F2322C034D5}" dt="2024-10-23T04:10:02.345" v="578"/>
        <pc:sldMkLst>
          <pc:docMk/>
          <pc:sldMk cId="2406870308" sldId="321"/>
        </pc:sldMkLst>
      </pc:sldChg>
      <pc:sldChg chg="modSp new mod ord">
        <pc:chgData name="Andrej Gorbatniov" userId="8f5d991c-361b-4d31-9f6c-acf89dc1acdf" providerId="ADAL" clId="{FD9A329B-3F51-40F4-9419-1F2322C034D5}" dt="2024-10-23T04:15:23.740" v="673" actId="20577"/>
        <pc:sldMkLst>
          <pc:docMk/>
          <pc:sldMk cId="371173129" sldId="322"/>
        </pc:sldMkLst>
      </pc:sldChg>
      <pc:sldChg chg="modSp new mod">
        <pc:chgData name="Andrej Gorbatniov" userId="8f5d991c-361b-4d31-9f6c-acf89dc1acdf" providerId="ADAL" clId="{FD9A329B-3F51-40F4-9419-1F2322C034D5}" dt="2024-10-23T04:12:08.153" v="621"/>
        <pc:sldMkLst>
          <pc:docMk/>
          <pc:sldMk cId="3400740651" sldId="323"/>
        </pc:sldMkLst>
      </pc:sldChg>
      <pc:sldChg chg="modSp add mod ord">
        <pc:chgData name="Andrej Gorbatniov" userId="8f5d991c-361b-4d31-9f6c-acf89dc1acdf" providerId="ADAL" clId="{FD9A329B-3F51-40F4-9419-1F2322C034D5}" dt="2024-10-23T04:19:06.808" v="740" actId="1076"/>
        <pc:sldMkLst>
          <pc:docMk/>
          <pc:sldMk cId="3758939167" sldId="324"/>
        </pc:sldMkLst>
      </pc:sldChg>
      <pc:sldChg chg="modSp del">
        <pc:chgData name="Andrej Gorbatniov" userId="8f5d991c-361b-4d31-9f6c-acf89dc1acdf" providerId="ADAL" clId="{FD9A329B-3F51-40F4-9419-1F2322C034D5}" dt="2024-10-23T03:25:41.344" v="16" actId="2696"/>
        <pc:sldMkLst>
          <pc:docMk/>
          <pc:sldMk cId="2281027240" sldId="335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225406142" sldId="336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850137771" sldId="337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834934469" sldId="338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772571950" sldId="339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641631571" sldId="340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567211319" sldId="341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254400646" sldId="342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602474477" sldId="343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623753271" sldId="344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01238378" sldId="345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660595634" sldId="346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929204293" sldId="347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954869055" sldId="348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609538220" sldId="349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884628110" sldId="350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445582477" sldId="351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572211493" sldId="352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930935054" sldId="353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858323070" sldId="354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204009270" sldId="355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507916934" sldId="357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369748040" sldId="358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502233744" sldId="359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20047008" sldId="360"/>
        </pc:sldMkLst>
      </pc:sldChg>
      <pc:sldChg chg="modSp del mod">
        <pc:chgData name="Andrej Gorbatniov" userId="8f5d991c-361b-4d31-9f6c-acf89dc1acdf" providerId="ADAL" clId="{FD9A329B-3F51-40F4-9419-1F2322C034D5}" dt="2024-10-23T03:25:46.603" v="17" actId="47"/>
        <pc:sldMkLst>
          <pc:docMk/>
          <pc:sldMk cId="3765854144" sldId="361"/>
        </pc:sldMkLst>
      </pc:sldChg>
    </pc:docChg>
  </pc:docChgLst>
  <pc:docChgLst>
    <pc:chgData name="Andrej Gorbatniov" userId="8f5d991c-361b-4d31-9f6c-acf89dc1acdf" providerId="ADAL" clId="{848F6479-60B5-4BB6-A370-EBAC20E74891}"/>
    <pc:docChg chg="undo redo custSel addSld delSld modSld sldOrd">
      <pc:chgData name="Andrej Gorbatniov" userId="8f5d991c-361b-4d31-9f6c-acf89dc1acdf" providerId="ADAL" clId="{848F6479-60B5-4BB6-A370-EBAC20E74891}" dt="2024-10-22T04:23:16.667" v="1168" actId="729"/>
      <pc:docMkLst>
        <pc:docMk/>
      </pc:docMkLst>
      <pc:sldChg chg="modSp mod">
        <pc:chgData name="Andrej Gorbatniov" userId="8f5d991c-361b-4d31-9f6c-acf89dc1acdf" providerId="ADAL" clId="{848F6479-60B5-4BB6-A370-EBAC20E74891}" dt="2024-10-16T02:16:34.166" v="4" actId="20577"/>
        <pc:sldMkLst>
          <pc:docMk/>
          <pc:sldMk cId="0" sldId="256"/>
        </pc:sldMkLst>
      </pc:sldChg>
      <pc:sldChg chg="mod modShow">
        <pc:chgData name="Andrej Gorbatniov" userId="8f5d991c-361b-4d31-9f6c-acf89dc1acdf" providerId="ADAL" clId="{848F6479-60B5-4BB6-A370-EBAC20E74891}" dt="2024-10-22T04:23:16.667" v="1168" actId="729"/>
        <pc:sldMkLst>
          <pc:docMk/>
          <pc:sldMk cId="0" sldId="264"/>
        </pc:sldMkLst>
      </pc:sldChg>
      <pc:sldChg chg="modSp mod modShow">
        <pc:chgData name="Andrej Gorbatniov" userId="8f5d991c-361b-4d31-9f6c-acf89dc1acdf" providerId="ADAL" clId="{848F6479-60B5-4BB6-A370-EBAC20E74891}" dt="2024-10-22T04:23:09.159" v="1166" actId="729"/>
        <pc:sldMkLst>
          <pc:docMk/>
          <pc:sldMk cId="3633214529" sldId="302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3168273209" sldId="325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2500537707" sldId="330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1279215884" sldId="332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7860973" sldId="333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2885514311" sldId="334"/>
        </pc:sldMkLst>
      </pc:sldChg>
      <pc:sldChg chg="modSp mod modAnim modShow">
        <pc:chgData name="Andrej Gorbatniov" userId="8f5d991c-361b-4d31-9f6c-acf89dc1acdf" providerId="ADAL" clId="{848F6479-60B5-4BB6-A370-EBAC20E74891}" dt="2024-10-22T04:23:07.374" v="1165" actId="729"/>
        <pc:sldMkLst>
          <pc:docMk/>
          <pc:sldMk cId="2281027240" sldId="335"/>
        </pc:sldMkLst>
      </pc:sldChg>
      <pc:sldChg chg="addSp delSp modSp new mod ord modClrScheme modAnim chgLayout">
        <pc:chgData name="Andrej Gorbatniov" userId="8f5d991c-361b-4d31-9f6c-acf89dc1acdf" providerId="ADAL" clId="{848F6479-60B5-4BB6-A370-EBAC20E74891}" dt="2024-10-16T02:43:44.400" v="233"/>
        <pc:sldMkLst>
          <pc:docMk/>
          <pc:sldMk cId="1225406142" sldId="336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3824621914" sldId="336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2145330399" sldId="337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2:32:22.685" v="176" actId="404"/>
        <pc:sldMkLst>
          <pc:docMk/>
          <pc:sldMk cId="3850137771" sldId="337"/>
        </pc:sldMkLst>
      </pc:sldChg>
      <pc:sldChg chg="addSp delSp modSp new mod ord">
        <pc:chgData name="Andrej Gorbatniov" userId="8f5d991c-361b-4d31-9f6c-acf89dc1acdf" providerId="ADAL" clId="{848F6479-60B5-4BB6-A370-EBAC20E74891}" dt="2024-10-16T03:46:50.187" v="761" actId="20577"/>
        <pc:sldMkLst>
          <pc:docMk/>
          <pc:sldMk cId="834934469" sldId="338"/>
        </pc:sldMkLst>
      </pc:sldChg>
      <pc:sldChg chg="addSp delSp modSp new mod ord">
        <pc:chgData name="Andrej Gorbatniov" userId="8f5d991c-361b-4d31-9f6c-acf89dc1acdf" providerId="ADAL" clId="{848F6479-60B5-4BB6-A370-EBAC20E74891}" dt="2024-10-16T02:50:38.739" v="275" actId="20577"/>
        <pc:sldMkLst>
          <pc:docMk/>
          <pc:sldMk cId="772571950" sldId="339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2991915321" sldId="339"/>
        </pc:sldMkLst>
      </pc:sldChg>
      <pc:sldChg chg="addSp delSp modSp new mod">
        <pc:chgData name="Andrej Gorbatniov" userId="8f5d991c-361b-4d31-9f6c-acf89dc1acdf" providerId="ADAL" clId="{848F6479-60B5-4BB6-A370-EBAC20E74891}" dt="2024-10-16T02:53:47.767" v="319" actId="14100"/>
        <pc:sldMkLst>
          <pc:docMk/>
          <pc:sldMk cId="1641631571" sldId="340"/>
        </pc:sldMkLst>
      </pc:sldChg>
      <pc:sldChg chg="modSp new mod">
        <pc:chgData name="Andrej Gorbatniov" userId="8f5d991c-361b-4d31-9f6c-acf89dc1acdf" providerId="ADAL" clId="{848F6479-60B5-4BB6-A370-EBAC20E74891}" dt="2024-10-16T02:57:22.236" v="364" actId="5793"/>
        <pc:sldMkLst>
          <pc:docMk/>
          <pc:sldMk cId="1567211319" sldId="341"/>
        </pc:sldMkLst>
      </pc:sldChg>
      <pc:sldChg chg="addSp modSp new mod">
        <pc:chgData name="Andrej Gorbatniov" userId="8f5d991c-361b-4d31-9f6c-acf89dc1acdf" providerId="ADAL" clId="{848F6479-60B5-4BB6-A370-EBAC20E74891}" dt="2024-10-16T03:02:27.057" v="406" actId="1076"/>
        <pc:sldMkLst>
          <pc:docMk/>
          <pc:sldMk cId="2254400646" sldId="342"/>
        </pc:sldMkLst>
      </pc:sldChg>
      <pc:sldChg chg="addSp delSp modSp new mod">
        <pc:chgData name="Andrej Gorbatniov" userId="8f5d991c-361b-4d31-9f6c-acf89dc1acdf" providerId="ADAL" clId="{848F6479-60B5-4BB6-A370-EBAC20E74891}" dt="2024-10-16T03:05:36.883" v="442" actId="1076"/>
        <pc:sldMkLst>
          <pc:docMk/>
          <pc:sldMk cId="3602474477" sldId="343"/>
        </pc:sldMkLst>
      </pc:sldChg>
      <pc:sldChg chg="addSp delSp modSp new mod">
        <pc:chgData name="Andrej Gorbatniov" userId="8f5d991c-361b-4d31-9f6c-acf89dc1acdf" providerId="ADAL" clId="{848F6479-60B5-4BB6-A370-EBAC20E74891}" dt="2024-10-16T03:10:17.475" v="464" actId="15"/>
        <pc:sldMkLst>
          <pc:docMk/>
          <pc:sldMk cId="1623753271" sldId="344"/>
        </pc:sldMkLst>
      </pc:sldChg>
      <pc:sldChg chg="modSp new mod">
        <pc:chgData name="Andrej Gorbatniov" userId="8f5d991c-361b-4d31-9f6c-acf89dc1acdf" providerId="ADAL" clId="{848F6479-60B5-4BB6-A370-EBAC20E74891}" dt="2024-10-16T03:11:59.362" v="503" actId="14100"/>
        <pc:sldMkLst>
          <pc:docMk/>
          <pc:sldMk cId="301238378" sldId="345"/>
        </pc:sldMkLst>
      </pc:sldChg>
      <pc:sldChg chg="modSp new mod">
        <pc:chgData name="Andrej Gorbatniov" userId="8f5d991c-361b-4d31-9f6c-acf89dc1acdf" providerId="ADAL" clId="{848F6479-60B5-4BB6-A370-EBAC20E74891}" dt="2024-10-16T03:14:55.721" v="552" actId="313"/>
        <pc:sldMkLst>
          <pc:docMk/>
          <pc:sldMk cId="2660595634" sldId="346"/>
        </pc:sldMkLst>
      </pc:sldChg>
      <pc:sldChg chg="modSp new mod">
        <pc:chgData name="Andrej Gorbatniov" userId="8f5d991c-361b-4d31-9f6c-acf89dc1acdf" providerId="ADAL" clId="{848F6479-60B5-4BB6-A370-EBAC20E74891}" dt="2024-10-16T03:21:39.992" v="609" actId="113"/>
        <pc:sldMkLst>
          <pc:docMk/>
          <pc:sldMk cId="2929204293" sldId="347"/>
        </pc:sldMkLst>
      </pc:sldChg>
      <pc:sldChg chg="modSp new mod">
        <pc:chgData name="Andrej Gorbatniov" userId="8f5d991c-361b-4d31-9f6c-acf89dc1acdf" providerId="ADAL" clId="{848F6479-60B5-4BB6-A370-EBAC20E74891}" dt="2024-10-16T03:23:56.328" v="640" actId="15"/>
        <pc:sldMkLst>
          <pc:docMk/>
          <pc:sldMk cId="1954869055" sldId="348"/>
        </pc:sldMkLst>
      </pc:sldChg>
      <pc:sldChg chg="modSp new mod">
        <pc:chgData name="Andrej Gorbatniov" userId="8f5d991c-361b-4d31-9f6c-acf89dc1acdf" providerId="ADAL" clId="{848F6479-60B5-4BB6-A370-EBAC20E74891}" dt="2024-10-16T03:25:36.077" v="664" actId="15"/>
        <pc:sldMkLst>
          <pc:docMk/>
          <pc:sldMk cId="1609538220" sldId="349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3:38:52.116" v="722" actId="1076"/>
        <pc:sldMkLst>
          <pc:docMk/>
          <pc:sldMk cId="884628110" sldId="350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3:54:31.884" v="820" actId="13926"/>
        <pc:sldMkLst>
          <pc:docMk/>
          <pc:sldMk cId="3445582477" sldId="351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3:39:02.315" v="725" actId="1076"/>
        <pc:sldMkLst>
          <pc:docMk/>
          <pc:sldMk cId="572211493" sldId="352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3:47:05.997" v="763"/>
        <pc:sldMkLst>
          <pc:docMk/>
          <pc:sldMk cId="2930935054" sldId="353"/>
        </pc:sldMkLst>
      </pc:sldChg>
      <pc:sldChg chg="addSp modSp new mod modClrScheme modShow chgLayout">
        <pc:chgData name="Andrej Gorbatniov" userId="8f5d991c-361b-4d31-9f6c-acf89dc1acdf" providerId="ADAL" clId="{848F6479-60B5-4BB6-A370-EBAC20E74891}" dt="2024-10-22T04:23:13.300" v="1167" actId="729"/>
        <pc:sldMkLst>
          <pc:docMk/>
          <pc:sldMk cId="858323070" sldId="354"/>
        </pc:sldMkLst>
      </pc:sldChg>
      <pc:sldChg chg="modSp new mod">
        <pc:chgData name="Andrej Gorbatniov" userId="8f5d991c-361b-4d31-9f6c-acf89dc1acdf" providerId="ADAL" clId="{848F6479-60B5-4BB6-A370-EBAC20E74891}" dt="2024-10-16T04:23:10.644" v="1159" actId="20577"/>
        <pc:sldMkLst>
          <pc:docMk/>
          <pc:sldMk cId="2204009270" sldId="355"/>
        </pc:sldMkLst>
      </pc:sldChg>
      <pc:sldChg chg="new del">
        <pc:chgData name="Andrej Gorbatniov" userId="8f5d991c-361b-4d31-9f6c-acf89dc1acdf" providerId="ADAL" clId="{848F6479-60B5-4BB6-A370-EBAC20E74891}" dt="2024-10-16T04:23:18.912" v="1160" actId="47"/>
        <pc:sldMkLst>
          <pc:docMk/>
          <pc:sldMk cId="1413305041" sldId="356"/>
        </pc:sldMkLst>
      </pc:sldChg>
      <pc:sldChg chg="modSp add mod">
        <pc:chgData name="Andrej Gorbatniov" userId="8f5d991c-361b-4d31-9f6c-acf89dc1acdf" providerId="ADAL" clId="{848F6479-60B5-4BB6-A370-EBAC20E74891}" dt="2024-10-16T03:57:15.616" v="852" actId="13926"/>
        <pc:sldMkLst>
          <pc:docMk/>
          <pc:sldMk cId="3507916934" sldId="357"/>
        </pc:sldMkLst>
      </pc:sldChg>
      <pc:sldChg chg="modSp add mod">
        <pc:chgData name="Andrej Gorbatniov" userId="8f5d991c-361b-4d31-9f6c-acf89dc1acdf" providerId="ADAL" clId="{848F6479-60B5-4BB6-A370-EBAC20E74891}" dt="2024-10-16T04:01:53.771" v="901" actId="14100"/>
        <pc:sldMkLst>
          <pc:docMk/>
          <pc:sldMk cId="3369748040" sldId="358"/>
        </pc:sldMkLst>
      </pc:sldChg>
      <pc:sldChg chg="modSp add mod">
        <pc:chgData name="Andrej Gorbatniov" userId="8f5d991c-361b-4d31-9f6c-acf89dc1acdf" providerId="ADAL" clId="{848F6479-60B5-4BB6-A370-EBAC20E74891}" dt="2024-10-16T04:04:36.289" v="939" actId="14100"/>
        <pc:sldMkLst>
          <pc:docMk/>
          <pc:sldMk cId="2502233744" sldId="359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4:12:09.753" v="980" actId="5793"/>
        <pc:sldMkLst>
          <pc:docMk/>
          <pc:sldMk cId="320047008" sldId="360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4:16:10.072" v="1028" actId="1076"/>
        <pc:sldMkLst>
          <pc:docMk/>
          <pc:sldMk cId="3765854144" sldId="361"/>
        </pc:sldMkLst>
      </pc:sldChg>
    </pc:docChg>
  </pc:docChgLst>
  <pc:docChgLst>
    <pc:chgData name="Andrej Gorbatniov" userId="8f5d991c-361b-4d31-9f6c-acf89dc1acdf" providerId="ADAL" clId="{852C31C8-BFAA-4554-BC3E-45EAD93922CF}"/>
    <pc:docChg chg="undo redo custSel addSld delSld modSld sldOrd">
      <pc:chgData name="Andrej Gorbatniov" userId="8f5d991c-361b-4d31-9f6c-acf89dc1acdf" providerId="ADAL" clId="{852C31C8-BFAA-4554-BC3E-45EAD93922CF}" dt="2025-02-03T05:08:34.289" v="632" actId="729"/>
      <pc:docMkLst>
        <pc:docMk/>
      </pc:docMkLst>
      <pc:sldChg chg="modSp mod modAnim">
        <pc:chgData name="Andrej Gorbatniov" userId="8f5d991c-361b-4d31-9f6c-acf89dc1acdf" providerId="ADAL" clId="{852C31C8-BFAA-4554-BC3E-45EAD93922CF}" dt="2025-01-29T04:37:10.047" v="7" actId="20577"/>
        <pc:sldMkLst>
          <pc:docMk/>
          <pc:sldMk cId="0" sldId="256"/>
        </pc:sldMkLst>
        <pc:spChg chg="mod">
          <ac:chgData name="Andrej Gorbatniov" userId="8f5d991c-361b-4d31-9f6c-acf89dc1acdf" providerId="ADAL" clId="{852C31C8-BFAA-4554-BC3E-45EAD93922CF}" dt="2025-01-29T04:37:10.047" v="7" actId="20577"/>
          <ac:spMkLst>
            <pc:docMk/>
            <pc:sldMk cId="0" sldId="256"/>
            <ac:spMk id="2" creationId="{5E01EDAE-6036-E50D-F17F-38CCF060E7A6}"/>
          </ac:spMkLst>
        </pc:spChg>
        <pc:spChg chg="mod">
          <ac:chgData name="Andrej Gorbatniov" userId="8f5d991c-361b-4d31-9f6c-acf89dc1acdf" providerId="ADAL" clId="{852C31C8-BFAA-4554-BC3E-45EAD93922CF}" dt="2025-01-29T04:37:05.278" v="4"/>
          <ac:spMkLst>
            <pc:docMk/>
            <pc:sldMk cId="0" sldId="256"/>
            <ac:spMk id="3074" creationId="{4DA8EEC9-D125-E554-71CF-5A5B653EAC97}"/>
          </ac:spMkLst>
        </pc:spChg>
      </pc:sldChg>
      <pc:sldChg chg="mod modShow">
        <pc:chgData name="Andrej Gorbatniov" userId="8f5d991c-361b-4d31-9f6c-acf89dc1acdf" providerId="ADAL" clId="{852C31C8-BFAA-4554-BC3E-45EAD93922CF}" dt="2025-02-03T05:08:34.289" v="632" actId="729"/>
        <pc:sldMkLst>
          <pc:docMk/>
          <pc:sldMk cId="0" sldId="264"/>
        </pc:sldMkLst>
      </pc:sldChg>
      <pc:sldChg chg="modSp mod">
        <pc:chgData name="Andrej Gorbatniov" userId="8f5d991c-361b-4d31-9f6c-acf89dc1acdf" providerId="ADAL" clId="{852C31C8-BFAA-4554-BC3E-45EAD93922CF}" dt="2025-01-29T04:46:37.056" v="91" actId="20577"/>
        <pc:sldMkLst>
          <pc:docMk/>
          <pc:sldMk cId="3633214529" sldId="302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93603066" sldId="325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2607888909" sldId="326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1175692589" sldId="327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3593598299" sldId="328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1547525413" sldId="329"/>
        </pc:sldMkLst>
      </pc:sldChg>
      <pc:sldChg chg="modSp mod">
        <pc:chgData name="Andrej Gorbatniov" userId="8f5d991c-361b-4d31-9f6c-acf89dc1acdf" providerId="ADAL" clId="{852C31C8-BFAA-4554-BC3E-45EAD93922CF}" dt="2025-01-29T05:22:23.102" v="266" actId="113"/>
        <pc:sldMkLst>
          <pc:docMk/>
          <pc:sldMk cId="2738345008" sldId="330"/>
        </pc:sldMkLst>
      </pc:sldChg>
      <pc:sldChg chg="addSp delSp modSp new mod modClrScheme chgLayout">
        <pc:chgData name="Andrej Gorbatniov" userId="8f5d991c-361b-4d31-9f6c-acf89dc1acdf" providerId="ADAL" clId="{852C31C8-BFAA-4554-BC3E-45EAD93922CF}" dt="2025-01-29T04:53:24.692" v="99" actId="20577"/>
        <pc:sldMkLst>
          <pc:docMk/>
          <pc:sldMk cId="3804928219" sldId="331"/>
        </pc:sldMkLst>
      </pc:sldChg>
      <pc:sldChg chg="modSp new mod">
        <pc:chgData name="Andrej Gorbatniov" userId="8f5d991c-361b-4d31-9f6c-acf89dc1acdf" providerId="ADAL" clId="{852C31C8-BFAA-4554-BC3E-45EAD93922CF}" dt="2025-01-29T04:42:32.485" v="49" actId="113"/>
        <pc:sldMkLst>
          <pc:docMk/>
          <pc:sldMk cId="3403686841" sldId="332"/>
        </pc:sldMkLst>
      </pc:sldChg>
      <pc:sldChg chg="modSp new mod">
        <pc:chgData name="Andrej Gorbatniov" userId="8f5d991c-361b-4d31-9f6c-acf89dc1acdf" providerId="ADAL" clId="{852C31C8-BFAA-4554-BC3E-45EAD93922CF}" dt="2025-01-29T05:20:48.987" v="244" actId="113"/>
        <pc:sldMkLst>
          <pc:docMk/>
          <pc:sldMk cId="1972303970" sldId="333"/>
        </pc:sldMkLst>
      </pc:sldChg>
      <pc:sldChg chg="modSp new mod">
        <pc:chgData name="Andrej Gorbatniov" userId="8f5d991c-361b-4d31-9f6c-acf89dc1acdf" providerId="ADAL" clId="{852C31C8-BFAA-4554-BC3E-45EAD93922CF}" dt="2025-02-03T04:34:21.968" v="307" actId="113"/>
        <pc:sldMkLst>
          <pc:docMk/>
          <pc:sldMk cId="1727165317" sldId="334"/>
        </pc:sldMkLst>
      </pc:sldChg>
      <pc:sldChg chg="addSp delSp modSp new mod modClrScheme chgLayout">
        <pc:chgData name="Andrej Gorbatniov" userId="8f5d991c-361b-4d31-9f6c-acf89dc1acdf" providerId="ADAL" clId="{852C31C8-BFAA-4554-BC3E-45EAD93922CF}" dt="2025-01-29T05:03:05.967" v="187" actId="114"/>
        <pc:sldMkLst>
          <pc:docMk/>
          <pc:sldMk cId="3686540992" sldId="335"/>
        </pc:sldMkLst>
      </pc:sldChg>
      <pc:sldChg chg="new 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1966340290" sldId="336"/>
        </pc:sldMkLst>
      </pc:sldChg>
      <pc:sldChg chg="modSp new mod">
        <pc:chgData name="Andrej Gorbatniov" userId="8f5d991c-361b-4d31-9f6c-acf89dc1acdf" providerId="ADAL" clId="{852C31C8-BFAA-4554-BC3E-45EAD93922CF}" dt="2025-01-29T05:25:00.624" v="287" actId="790"/>
        <pc:sldMkLst>
          <pc:docMk/>
          <pc:sldMk cId="2764188613" sldId="336"/>
        </pc:sldMkLst>
      </pc:sldChg>
      <pc:sldChg chg="new del">
        <pc:chgData name="Andrej Gorbatniov" userId="8f5d991c-361b-4d31-9f6c-acf89dc1acdf" providerId="ADAL" clId="{852C31C8-BFAA-4554-BC3E-45EAD93922CF}" dt="2025-01-29T05:05:53.224" v="188" actId="47"/>
        <pc:sldMkLst>
          <pc:docMk/>
          <pc:sldMk cId="4273114742" sldId="336"/>
        </pc:sldMkLst>
      </pc:sldChg>
      <pc:sldChg chg="addSp modSp new mod">
        <pc:chgData name="Andrej Gorbatniov" userId="8f5d991c-361b-4d31-9f6c-acf89dc1acdf" providerId="ADAL" clId="{852C31C8-BFAA-4554-BC3E-45EAD93922CF}" dt="2025-02-03T04:54:27.810" v="378" actId="20577"/>
        <pc:sldMkLst>
          <pc:docMk/>
          <pc:sldMk cId="2644492021" sldId="337"/>
        </pc:sldMkLst>
      </pc:sldChg>
      <pc:sldChg chg="addSp modSp new mod">
        <pc:chgData name="Andrej Gorbatniov" userId="8f5d991c-361b-4d31-9f6c-acf89dc1acdf" providerId="ADAL" clId="{852C31C8-BFAA-4554-BC3E-45EAD93922CF}" dt="2025-02-03T04:55:11.922" v="390" actId="1076"/>
        <pc:sldMkLst>
          <pc:docMk/>
          <pc:sldMk cId="2216949100" sldId="338"/>
        </pc:sldMkLst>
      </pc:sldChg>
      <pc:sldChg chg="addSp delSp modSp new mod modClrScheme chgLayout">
        <pc:chgData name="Andrej Gorbatniov" userId="8f5d991c-361b-4d31-9f6c-acf89dc1acdf" providerId="ADAL" clId="{852C31C8-BFAA-4554-BC3E-45EAD93922CF}" dt="2025-02-03T05:01:02.937" v="560" actId="20577"/>
        <pc:sldMkLst>
          <pc:docMk/>
          <pc:sldMk cId="4064324976" sldId="339"/>
        </pc:sldMkLst>
      </pc:sldChg>
      <pc:sldChg chg="addSp delSp modSp new mod ord modClrScheme chgLayout">
        <pc:chgData name="Andrej Gorbatniov" userId="8f5d991c-361b-4d31-9f6c-acf89dc1acdf" providerId="ADAL" clId="{852C31C8-BFAA-4554-BC3E-45EAD93922CF}" dt="2025-02-03T05:07:55.843" v="630" actId="403"/>
        <pc:sldMkLst>
          <pc:docMk/>
          <pc:sldMk cId="2991577455" sldId="340"/>
        </pc:sldMkLst>
      </pc:sldChg>
    </pc:docChg>
  </pc:docChgLst>
  <pc:docChgLst>
    <pc:chgData name="Andrej Gorbatniov" userId="f99f416ec3e45e33" providerId="LiveId" clId="{E3BA7948-F303-465A-813C-6BCB49FF855F}"/>
    <pc:docChg chg="undo redo custSel addSld delSld modSld sldOrd modMainMaster">
      <pc:chgData name="Andrej Gorbatniov" userId="f99f416ec3e45e33" providerId="LiveId" clId="{E3BA7948-F303-465A-813C-6BCB49FF855F}" dt="2024-09-30T19:53:52.250" v="468"/>
      <pc:docMkLst>
        <pc:docMk/>
      </pc:docMkLst>
      <pc:sldChg chg="modSp mod">
        <pc:chgData name="Andrej Gorbatniov" userId="f99f416ec3e45e33" providerId="LiveId" clId="{E3BA7948-F303-465A-813C-6BCB49FF855F}" dt="2024-09-30T03:07:31.310" v="7" actId="122"/>
        <pc:sldMkLst>
          <pc:docMk/>
          <pc:sldMk cId="0" sldId="256"/>
        </pc:sldMkLst>
      </pc:sldChg>
      <pc:sldChg chg="ord">
        <pc:chgData name="Andrej Gorbatniov" userId="f99f416ec3e45e33" providerId="LiveId" clId="{E3BA7948-F303-465A-813C-6BCB49FF855F}" dt="2024-09-30T03:37:53.168" v="192"/>
        <pc:sldMkLst>
          <pc:docMk/>
          <pc:sldMk cId="0" sldId="264"/>
        </pc:sldMkLst>
      </pc:sldChg>
      <pc:sldChg chg="delSp modSp mod">
        <pc:chgData name="Andrej Gorbatniov" userId="f99f416ec3e45e33" providerId="LiveId" clId="{E3BA7948-F303-465A-813C-6BCB49FF855F}" dt="2024-09-30T03:08:25.228" v="16" actId="478"/>
        <pc:sldMkLst>
          <pc:docMk/>
          <pc:sldMk cId="1611856835" sldId="265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1616919631" sldId="266"/>
        </pc:sldMkLst>
      </pc:sldChg>
      <pc:sldChg chg="modSp new mod ord">
        <pc:chgData name="Andrej Gorbatniov" userId="f99f416ec3e45e33" providerId="LiveId" clId="{E3BA7948-F303-465A-813C-6BCB49FF855F}" dt="2024-09-30T03:22:41.530" v="42" actId="20577"/>
        <pc:sldMkLst>
          <pc:docMk/>
          <pc:sldMk cId="3524761482" sldId="266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1550397639" sldId="267"/>
        </pc:sldMkLst>
      </pc:sldChg>
      <pc:sldChg chg="addSp modSp new mod">
        <pc:chgData name="Andrej Gorbatniov" userId="f99f416ec3e45e33" providerId="LiveId" clId="{E3BA7948-F303-465A-813C-6BCB49FF855F}" dt="2024-09-30T03:32:09.585" v="164" actId="1076"/>
        <pc:sldMkLst>
          <pc:docMk/>
          <pc:sldMk cId="4116496161" sldId="267"/>
        </pc:sldMkLst>
      </pc:sldChg>
      <pc:sldChg chg="addSp delSp modSp new mod modClrScheme chgLayout">
        <pc:chgData name="Andrej Gorbatniov" userId="f99f416ec3e45e33" providerId="LiveId" clId="{E3BA7948-F303-465A-813C-6BCB49FF855F}" dt="2024-09-30T03:37:25.787" v="189"/>
        <pc:sldMkLst>
          <pc:docMk/>
          <pc:sldMk cId="452137597" sldId="268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3141259423" sldId="268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532724460" sldId="269"/>
        </pc:sldMkLst>
      </pc:sldChg>
      <pc:sldChg chg="addSp delSp modSp new mod modClrScheme chgLayout">
        <pc:chgData name="Andrej Gorbatniov" userId="f99f416ec3e45e33" providerId="LiveId" clId="{E3BA7948-F303-465A-813C-6BCB49FF855F}" dt="2024-09-30T03:49:41.422" v="263" actId="22"/>
        <pc:sldMkLst>
          <pc:docMk/>
          <pc:sldMk cId="3562705002" sldId="269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1280519403" sldId="270"/>
        </pc:sldMkLst>
      </pc:sldChg>
      <pc:sldChg chg="addSp delSp modSp new mod ord chgLayout">
        <pc:chgData name="Andrej Gorbatniov" userId="f99f416ec3e45e33" providerId="LiveId" clId="{E3BA7948-F303-465A-813C-6BCB49FF855F}" dt="2024-09-30T03:43:42.994" v="215"/>
        <pc:sldMkLst>
          <pc:docMk/>
          <pc:sldMk cId="3195191289" sldId="270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3943452478" sldId="271"/>
        </pc:sldMkLst>
      </pc:sldChg>
      <pc:sldChg chg="addSp delSp modSp new mod modClrScheme chgLayout">
        <pc:chgData name="Andrej Gorbatniov" userId="f99f416ec3e45e33" providerId="LiveId" clId="{E3BA7948-F303-465A-813C-6BCB49FF855F}" dt="2024-09-30T03:51:48.454" v="290" actId="113"/>
        <pc:sldMkLst>
          <pc:docMk/>
          <pc:sldMk cId="3961083213" sldId="271"/>
        </pc:sldMkLst>
      </pc:sldChg>
      <pc:sldChg chg="addSp delSp modSp new mod ord modClrScheme chgLayout">
        <pc:chgData name="Andrej Gorbatniov" userId="f99f416ec3e45e33" providerId="LiveId" clId="{E3BA7948-F303-465A-813C-6BCB49FF855F}" dt="2024-09-30T03:57:09.182" v="337" actId="14100"/>
        <pc:sldMkLst>
          <pc:docMk/>
          <pc:sldMk cId="3733093414" sldId="272"/>
        </pc:sldMkLst>
      </pc:sldChg>
      <pc:sldChg chg="addSp delSp modSp new mod">
        <pc:chgData name="Andrej Gorbatniov" userId="f99f416ec3e45e33" providerId="LiveId" clId="{E3BA7948-F303-465A-813C-6BCB49FF855F}" dt="2024-09-30T04:02:13.796" v="355" actId="14100"/>
        <pc:sldMkLst>
          <pc:docMk/>
          <pc:sldMk cId="1417627479" sldId="273"/>
        </pc:sldMkLst>
      </pc:sldChg>
      <pc:sldChg chg="addSp delSp modSp new mod modClrScheme chgLayout">
        <pc:chgData name="Andrej Gorbatniov" userId="f99f416ec3e45e33" providerId="LiveId" clId="{E3BA7948-F303-465A-813C-6BCB49FF855F}" dt="2024-09-30T04:04:00.385" v="381" actId="790"/>
        <pc:sldMkLst>
          <pc:docMk/>
          <pc:sldMk cId="1063690442" sldId="274"/>
        </pc:sldMkLst>
      </pc:sldChg>
      <pc:sldChg chg="modSp new mod">
        <pc:chgData name="Andrej Gorbatniov" userId="f99f416ec3e45e33" providerId="LiveId" clId="{E3BA7948-F303-465A-813C-6BCB49FF855F}" dt="2024-09-30T19:53:52.250" v="468"/>
        <pc:sldMkLst>
          <pc:docMk/>
          <pc:sldMk cId="1278257481" sldId="275"/>
        </pc:sldMkLst>
      </pc:sldChg>
      <pc:sldChg chg="modSp new mod">
        <pc:chgData name="Andrej Gorbatniov" userId="f99f416ec3e45e33" providerId="LiveId" clId="{E3BA7948-F303-465A-813C-6BCB49FF855F}" dt="2024-09-30T04:14:25.017" v="421" actId="790"/>
        <pc:sldMkLst>
          <pc:docMk/>
          <pc:sldMk cId="339069717" sldId="276"/>
        </pc:sldMkLst>
      </pc:sldChg>
      <pc:sldChg chg="modSp new mod ord">
        <pc:chgData name="Andrej Gorbatniov" userId="f99f416ec3e45e33" providerId="LiveId" clId="{E3BA7948-F303-465A-813C-6BCB49FF855F}" dt="2024-09-30T04:14:40.442" v="424"/>
        <pc:sldMkLst>
          <pc:docMk/>
          <pc:sldMk cId="2839033705" sldId="277"/>
        </pc:sldMkLst>
      </pc:sldChg>
      <pc:sldChg chg="modSp new mod ord">
        <pc:chgData name="Andrej Gorbatniov" userId="f99f416ec3e45e33" providerId="LiveId" clId="{E3BA7948-F303-465A-813C-6BCB49FF855F}" dt="2024-09-30T04:16:04.119" v="434"/>
        <pc:sldMkLst>
          <pc:docMk/>
          <pc:sldMk cId="1026579173" sldId="278"/>
        </pc:sldMkLst>
      </pc:sldChg>
      <pc:sldChg chg="modSp new mod">
        <pc:chgData name="Andrej Gorbatniov" userId="f99f416ec3e45e33" providerId="LiveId" clId="{E3BA7948-F303-465A-813C-6BCB49FF855F}" dt="2024-09-30T04:24:04.046" v="466" actId="20577"/>
        <pc:sldMkLst>
          <pc:docMk/>
          <pc:sldMk cId="1469403760" sldId="279"/>
        </pc:sldMkLst>
      </pc:sldChg>
      <pc:sldMasterChg chg="modSldLayout">
        <pc:chgData name="Andrej Gorbatniov" userId="f99f416ec3e45e33" providerId="LiveId" clId="{E3BA7948-F303-465A-813C-6BCB49FF855F}" dt="2024-09-30T03:28:59.430" v="131"/>
        <pc:sldMasterMkLst>
          <pc:docMk/>
          <pc:sldMasterMk cId="0" sldId="2147483657"/>
        </pc:sldMasterMkLst>
        <pc:sldLayoutChg chg="modSp">
          <pc:chgData name="Andrej Gorbatniov" userId="f99f416ec3e45e33" providerId="LiveId" clId="{E3BA7948-F303-465A-813C-6BCB49FF855F}" dt="2024-09-30T03:28:59.430" v="131"/>
          <pc:sldLayoutMkLst>
            <pc:docMk/>
            <pc:sldMasterMk cId="0" sldId="2147483657"/>
            <pc:sldLayoutMk cId="3637219481" sldId="2147483752"/>
          </pc:sldLayoutMkLst>
        </pc:sldLayoutChg>
      </pc:sldMasterChg>
    </pc:docChg>
  </pc:docChgLst>
  <pc:docChgLst>
    <pc:chgData name="Andrej Gorbatniov" userId="8f5d991c-361b-4d31-9f6c-acf89dc1acdf" providerId="ADAL" clId="{A934F984-B55E-4306-BE07-290C1C115B17}"/>
    <pc:docChg chg="undo custSel addSld delSld modSld">
      <pc:chgData name="Andrej Gorbatniov" userId="8f5d991c-361b-4d31-9f6c-acf89dc1acdf" providerId="ADAL" clId="{A934F984-B55E-4306-BE07-290C1C115B17}" dt="2025-01-28T08:51:26.497" v="141" actId="20577"/>
      <pc:docMkLst>
        <pc:docMk/>
      </pc:docMkLst>
      <pc:sldChg chg="addSp delSp modSp mod">
        <pc:chgData name="Andrej Gorbatniov" userId="8f5d991c-361b-4d31-9f6c-acf89dc1acdf" providerId="ADAL" clId="{A934F984-B55E-4306-BE07-290C1C115B17}" dt="2025-01-27T05:03:37.013" v="86" actId="12"/>
        <pc:sldMkLst>
          <pc:docMk/>
          <pc:sldMk cId="3633214529" sldId="302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2091404408" sldId="303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280580632" sldId="304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651285654" sldId="305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00511021" sldId="306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2139100951" sldId="307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366457140" sldId="308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111282412" sldId="309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199759768" sldId="310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930603712" sldId="311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032804573" sldId="312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872438832" sldId="313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2640338439" sldId="314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278765949" sldId="315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64733834" sldId="316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4202041953" sldId="317"/>
        </pc:sldMkLst>
      </pc:sldChg>
      <pc:sldChg chg="modSp del mod">
        <pc:chgData name="Andrej Gorbatniov" userId="8f5d991c-361b-4d31-9f6c-acf89dc1acdf" providerId="ADAL" clId="{A934F984-B55E-4306-BE07-290C1C115B17}" dt="2025-01-28T08:51:10.071" v="138" actId="47"/>
        <pc:sldMkLst>
          <pc:docMk/>
          <pc:sldMk cId="2831985500" sldId="318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830665202" sldId="319"/>
        </pc:sldMkLst>
      </pc:sldChg>
      <pc:sldChg chg="modSp del mod">
        <pc:chgData name="Andrej Gorbatniov" userId="8f5d991c-361b-4d31-9f6c-acf89dc1acdf" providerId="ADAL" clId="{A934F984-B55E-4306-BE07-290C1C115B17}" dt="2025-01-28T08:51:10.071" v="138" actId="47"/>
        <pc:sldMkLst>
          <pc:docMk/>
          <pc:sldMk cId="3249342418" sldId="320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2406870308" sldId="321"/>
        </pc:sldMkLst>
      </pc:sldChg>
      <pc:sldChg chg="modSp del mod">
        <pc:chgData name="Andrej Gorbatniov" userId="8f5d991c-361b-4d31-9f6c-acf89dc1acdf" providerId="ADAL" clId="{A934F984-B55E-4306-BE07-290C1C115B17}" dt="2025-01-28T08:51:10.071" v="138" actId="47"/>
        <pc:sldMkLst>
          <pc:docMk/>
          <pc:sldMk cId="371173129" sldId="322"/>
        </pc:sldMkLst>
      </pc:sldChg>
      <pc:sldChg chg="modSp del mod">
        <pc:chgData name="Andrej Gorbatniov" userId="8f5d991c-361b-4d31-9f6c-acf89dc1acdf" providerId="ADAL" clId="{A934F984-B55E-4306-BE07-290C1C115B17}" dt="2025-01-28T08:51:10.071" v="138" actId="47"/>
        <pc:sldMkLst>
          <pc:docMk/>
          <pc:sldMk cId="3400740651" sldId="323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758939167" sldId="324"/>
        </pc:sldMkLst>
      </pc:sldChg>
      <pc:sldChg chg="modSp new mod">
        <pc:chgData name="Andrej Gorbatniov" userId="8f5d991c-361b-4d31-9f6c-acf89dc1acdf" providerId="ADAL" clId="{A934F984-B55E-4306-BE07-290C1C115B17}" dt="2025-01-27T05:04:10.530" v="91"/>
        <pc:sldMkLst>
          <pc:docMk/>
          <pc:sldMk cId="93603066" sldId="325"/>
        </pc:sldMkLst>
      </pc:sldChg>
      <pc:sldChg chg="modSp new mod">
        <pc:chgData name="Andrej Gorbatniov" userId="8f5d991c-361b-4d31-9f6c-acf89dc1acdf" providerId="ADAL" clId="{A934F984-B55E-4306-BE07-290C1C115B17}" dt="2025-01-28T08:47:55.218" v="103" actId="403"/>
        <pc:sldMkLst>
          <pc:docMk/>
          <pc:sldMk cId="2607888909" sldId="326"/>
        </pc:sldMkLst>
      </pc:sldChg>
      <pc:sldChg chg="modSp new mod">
        <pc:chgData name="Andrej Gorbatniov" userId="8f5d991c-361b-4d31-9f6c-acf89dc1acdf" providerId="ADAL" clId="{A934F984-B55E-4306-BE07-290C1C115B17}" dt="2025-01-28T08:48:27.870" v="109" actId="20577"/>
        <pc:sldMkLst>
          <pc:docMk/>
          <pc:sldMk cId="1175692589" sldId="327"/>
        </pc:sldMkLst>
      </pc:sldChg>
      <pc:sldChg chg="addSp delSp modSp new mod">
        <pc:chgData name="Andrej Gorbatniov" userId="8f5d991c-361b-4d31-9f6c-acf89dc1acdf" providerId="ADAL" clId="{A934F984-B55E-4306-BE07-290C1C115B17}" dt="2025-01-28T08:50:08.112" v="131" actId="15"/>
        <pc:sldMkLst>
          <pc:docMk/>
          <pc:sldMk cId="3593598299" sldId="328"/>
        </pc:sldMkLst>
      </pc:sldChg>
      <pc:sldChg chg="addSp delSp modSp new mod">
        <pc:chgData name="Andrej Gorbatniov" userId="8f5d991c-361b-4d31-9f6c-acf89dc1acdf" providerId="ADAL" clId="{A934F984-B55E-4306-BE07-290C1C115B17}" dt="2025-01-28T08:49:04.644" v="117" actId="403"/>
        <pc:sldMkLst>
          <pc:docMk/>
          <pc:sldMk cId="1547525413" sldId="329"/>
        </pc:sldMkLst>
      </pc:sldChg>
      <pc:sldChg chg="modSp new mod">
        <pc:chgData name="Andrej Gorbatniov" userId="8f5d991c-361b-4d31-9f6c-acf89dc1acdf" providerId="ADAL" clId="{A934F984-B55E-4306-BE07-290C1C115B17}" dt="2025-01-28T08:51:04.041" v="137"/>
        <pc:sldMkLst>
          <pc:docMk/>
          <pc:sldMk cId="2738345008" sldId="330"/>
        </pc:sldMkLst>
      </pc:sldChg>
      <pc:sldChg chg="new 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816257612" sldId="331"/>
        </pc:sldMkLst>
      </pc:sldChg>
    </pc:docChg>
  </pc:docChgLst>
  <pc:docChgLst>
    <pc:chgData name="Andrej Gorbatniov" userId="f99f416ec3e45e33" providerId="LiveId" clId="{209D662D-CE3D-4379-9542-5D8D6EB85BF3}"/>
    <pc:docChg chg="undo redo custSel addSld delSld modSld sldOrd">
      <pc:chgData name="Andrej Gorbatniov" userId="f99f416ec3e45e33" providerId="LiveId" clId="{209D662D-CE3D-4379-9542-5D8D6EB85BF3}" dt="2024-10-09T04:05:38.109" v="473" actId="47"/>
      <pc:docMkLst>
        <pc:docMk/>
      </pc:docMkLst>
      <pc:sldChg chg="addSp modSp mod setBg">
        <pc:chgData name="Andrej Gorbatniov" userId="f99f416ec3e45e33" providerId="LiveId" clId="{209D662D-CE3D-4379-9542-5D8D6EB85BF3}" dt="2024-10-09T02:30:29.718" v="24" actId="26606"/>
        <pc:sldMkLst>
          <pc:docMk/>
          <pc:sldMk cId="0" sldId="256"/>
        </pc:sldMkLst>
      </pc:sldChg>
      <pc:sldChg chg="modSp mod">
        <pc:chgData name="Andrej Gorbatniov" userId="f99f416ec3e45e33" providerId="LiveId" clId="{209D662D-CE3D-4379-9542-5D8D6EB85BF3}" dt="2024-10-09T02:23:12.359" v="3" actId="207"/>
        <pc:sldMkLst>
          <pc:docMk/>
          <pc:sldMk cId="1611856835" sldId="265"/>
        </pc:sldMkLst>
      </pc:sldChg>
      <pc:sldChg chg="modSp mod">
        <pc:chgData name="Andrej Gorbatniov" userId="f99f416ec3e45e33" providerId="LiveId" clId="{209D662D-CE3D-4379-9542-5D8D6EB85BF3}" dt="2024-10-09T02:22:45.915" v="0"/>
        <pc:sldMkLst>
          <pc:docMk/>
          <pc:sldMk cId="1059572373" sldId="280"/>
        </pc:sldMkLst>
      </pc:sldChg>
      <pc:sldChg chg="del">
        <pc:chgData name="Andrej Gorbatniov" userId="f99f416ec3e45e33" providerId="LiveId" clId="{209D662D-CE3D-4379-9542-5D8D6EB85BF3}" dt="2024-10-09T02:22:50.958" v="1" actId="47"/>
        <pc:sldMkLst>
          <pc:docMk/>
          <pc:sldMk cId="2205277644" sldId="290"/>
        </pc:sldMkLst>
      </pc:sldChg>
      <pc:sldChg chg="modSp mod">
        <pc:chgData name="Andrej Gorbatniov" userId="f99f416ec3e45e33" providerId="LiveId" clId="{209D662D-CE3D-4379-9542-5D8D6EB85BF3}" dt="2024-10-09T02:27:21.716" v="16" actId="20577"/>
        <pc:sldMkLst>
          <pc:docMk/>
          <pc:sldMk cId="3633214529" sldId="302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127728890" sldId="303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2608249050" sldId="304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892741351" sldId="305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2285482804" sldId="306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2952570427" sldId="309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1329418839" sldId="310"/>
        </pc:sldMkLst>
      </pc:sldChg>
      <pc:sldChg chg="modSp mod ord">
        <pc:chgData name="Andrej Gorbatniov" userId="f99f416ec3e45e33" providerId="LiveId" clId="{209D662D-CE3D-4379-9542-5D8D6EB85BF3}" dt="2024-10-09T03:52:03.246" v="261"/>
        <pc:sldMkLst>
          <pc:docMk/>
          <pc:sldMk cId="1126227314" sldId="311"/>
        </pc:sldMkLst>
      </pc:sldChg>
      <pc:sldChg chg="modSp del mod">
        <pc:chgData name="Andrej Gorbatniov" userId="f99f416ec3e45e33" providerId="LiveId" clId="{209D662D-CE3D-4379-9542-5D8D6EB85BF3}" dt="2024-10-09T04:05:38.109" v="473" actId="47"/>
        <pc:sldMkLst>
          <pc:docMk/>
          <pc:sldMk cId="2020054357" sldId="312"/>
        </pc:sldMkLst>
      </pc:sldChg>
      <pc:sldChg chg="addSp delSp modSp new mod modClrScheme chgLayout">
        <pc:chgData name="Andrej Gorbatniov" userId="f99f416ec3e45e33" providerId="LiveId" clId="{209D662D-CE3D-4379-9542-5D8D6EB85BF3}" dt="2024-10-09T02:50:25.977" v="67" actId="1076"/>
        <pc:sldMkLst>
          <pc:docMk/>
          <pc:sldMk cId="3493325772" sldId="313"/>
        </pc:sldMkLst>
      </pc:sldChg>
      <pc:sldChg chg="addSp delSp modSp new mod ord modAnim">
        <pc:chgData name="Andrej Gorbatniov" userId="f99f416ec3e45e33" providerId="LiveId" clId="{209D662D-CE3D-4379-9542-5D8D6EB85BF3}" dt="2024-10-09T03:19:38.182" v="163"/>
        <pc:sldMkLst>
          <pc:docMk/>
          <pc:sldMk cId="290512079" sldId="314"/>
        </pc:sldMkLst>
      </pc:sldChg>
      <pc:sldChg chg="addSp delSp modSp new mod modClrScheme chgLayout">
        <pc:chgData name="Andrej Gorbatniov" userId="f99f416ec3e45e33" providerId="LiveId" clId="{209D662D-CE3D-4379-9542-5D8D6EB85BF3}" dt="2024-10-09T02:53:05.125" v="88" actId="700"/>
        <pc:sldMkLst>
          <pc:docMk/>
          <pc:sldMk cId="1709216892" sldId="315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3729474379" sldId="316"/>
        </pc:sldMkLst>
      </pc:sldChg>
      <pc:sldChg chg="addSp delSp modSp new mod modClrScheme chgLayout">
        <pc:chgData name="Andrej Gorbatniov" userId="f99f416ec3e45e33" providerId="LiveId" clId="{209D662D-CE3D-4379-9542-5D8D6EB85BF3}" dt="2024-10-09T03:07:25.549" v="139" actId="1076"/>
        <pc:sldMkLst>
          <pc:docMk/>
          <pc:sldMk cId="4147762989" sldId="316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659023621" sldId="317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1284520734" sldId="317"/>
        </pc:sldMkLst>
      </pc:sldChg>
      <pc:sldChg chg="new del">
        <pc:chgData name="Andrej Gorbatniov" userId="f99f416ec3e45e33" providerId="LiveId" clId="{209D662D-CE3D-4379-9542-5D8D6EB85BF3}" dt="2024-10-09T02:54:19.800" v="101" actId="47"/>
        <pc:sldMkLst>
          <pc:docMk/>
          <pc:sldMk cId="2248980222" sldId="317"/>
        </pc:sldMkLst>
      </pc:sldChg>
      <pc:sldChg chg="new del">
        <pc:chgData name="Andrej Gorbatniov" userId="f99f416ec3e45e33" providerId="LiveId" clId="{209D662D-CE3D-4379-9542-5D8D6EB85BF3}" dt="2024-10-09T02:54:19.800" v="101" actId="47"/>
        <pc:sldMkLst>
          <pc:docMk/>
          <pc:sldMk cId="1200586708" sldId="318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4034235270" sldId="318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280167525" sldId="319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2863153766" sldId="320"/>
        </pc:sldMkLst>
      </pc:sldChg>
      <pc:sldChg chg="addSp delSp modSp new mod">
        <pc:chgData name="Andrej Gorbatniov" userId="f99f416ec3e45e33" providerId="LiveId" clId="{209D662D-CE3D-4379-9542-5D8D6EB85BF3}" dt="2024-10-09T03:20:16.394" v="168" actId="1076"/>
        <pc:sldMkLst>
          <pc:docMk/>
          <pc:sldMk cId="3543783985" sldId="321"/>
        </pc:sldMkLst>
      </pc:sldChg>
      <pc:sldChg chg="modSp new mod">
        <pc:chgData name="Andrej Gorbatniov" userId="f99f416ec3e45e33" providerId="LiveId" clId="{209D662D-CE3D-4379-9542-5D8D6EB85BF3}" dt="2024-10-09T03:28:26.609" v="215"/>
        <pc:sldMkLst>
          <pc:docMk/>
          <pc:sldMk cId="2257764144" sldId="322"/>
        </pc:sldMkLst>
      </pc:sldChg>
      <pc:sldChg chg="modSp new mod">
        <pc:chgData name="Andrej Gorbatniov" userId="f99f416ec3e45e33" providerId="LiveId" clId="{209D662D-CE3D-4379-9542-5D8D6EB85BF3}" dt="2024-10-09T03:53:04.315" v="277"/>
        <pc:sldMkLst>
          <pc:docMk/>
          <pc:sldMk cId="1657431835" sldId="323"/>
        </pc:sldMkLst>
      </pc:sldChg>
      <pc:sldChg chg="modSp new mod modAnim">
        <pc:chgData name="Andrej Gorbatniov" userId="f99f416ec3e45e33" providerId="LiveId" clId="{209D662D-CE3D-4379-9542-5D8D6EB85BF3}" dt="2024-10-09T03:57:21.558" v="314"/>
        <pc:sldMkLst>
          <pc:docMk/>
          <pc:sldMk cId="193080253" sldId="324"/>
        </pc:sldMkLst>
      </pc:sldChg>
      <pc:sldChg chg="modSp new mod">
        <pc:chgData name="Andrej Gorbatniov" userId="f99f416ec3e45e33" providerId="LiveId" clId="{209D662D-CE3D-4379-9542-5D8D6EB85BF3}" dt="2024-10-09T04:05:25.137" v="472" actId="20577"/>
        <pc:sldMkLst>
          <pc:docMk/>
          <pc:sldMk cId="3168273209" sldId="325"/>
        </pc:sldMkLst>
      </pc:sldChg>
      <pc:sldChg chg="modSp new mod">
        <pc:chgData name="Andrej Gorbatniov" userId="f99f416ec3e45e33" providerId="LiveId" clId="{209D662D-CE3D-4379-9542-5D8D6EB85BF3}" dt="2024-10-09T04:03:31.864" v="399" actId="20577"/>
        <pc:sldMkLst>
          <pc:docMk/>
          <pc:sldMk cId="4024761063" sldId="326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551561875" sldId="327"/>
        </pc:sldMkLst>
      </pc:sldChg>
      <pc:sldChg chg="addSp delSp modSp new mod modClrScheme chgLayout">
        <pc:chgData name="Andrej Gorbatniov" userId="f99f416ec3e45e33" providerId="LiveId" clId="{209D662D-CE3D-4379-9542-5D8D6EB85BF3}" dt="2024-10-09T03:48:40.481" v="255" actId="1076"/>
        <pc:sldMkLst>
          <pc:docMk/>
          <pc:sldMk cId="1805819604" sldId="328"/>
        </pc:sldMkLst>
      </pc:sldChg>
      <pc:sldChg chg="addSp delSp modSp new mod">
        <pc:chgData name="Andrej Gorbatniov" userId="f99f416ec3e45e33" providerId="LiveId" clId="{209D662D-CE3D-4379-9542-5D8D6EB85BF3}" dt="2024-10-09T03:51:45.907" v="259" actId="22"/>
        <pc:sldMkLst>
          <pc:docMk/>
          <pc:sldMk cId="3697026033" sldId="329"/>
        </pc:sldMkLst>
      </pc:sldChg>
      <pc:sldChg chg="modSp add mod ord">
        <pc:chgData name="Andrej Gorbatniov" userId="f99f416ec3e45e33" providerId="LiveId" clId="{209D662D-CE3D-4379-9542-5D8D6EB85BF3}" dt="2024-10-09T04:00:24.280" v="336" actId="113"/>
        <pc:sldMkLst>
          <pc:docMk/>
          <pc:sldMk cId="2500537707" sldId="330"/>
        </pc:sldMkLst>
      </pc:sldChg>
      <pc:sldChg chg="add ord">
        <pc:chgData name="Andrej Gorbatniov" userId="f99f416ec3e45e33" providerId="LiveId" clId="{209D662D-CE3D-4379-9542-5D8D6EB85BF3}" dt="2024-10-09T03:59:11.130" v="320"/>
        <pc:sldMkLst>
          <pc:docMk/>
          <pc:sldMk cId="3146365077" sldId="331"/>
        </pc:sldMkLst>
      </pc:sldChg>
    </pc:docChg>
  </pc:docChgLst>
  <pc:docChgLst>
    <pc:chgData name="Andrej Gorbatniov" userId="f99f416ec3e45e33" providerId="LiveId" clId="{EEA4F115-0B26-4EEF-9D6A-79C003EB5901}"/>
    <pc:docChg chg="undo custSel addSld delSld modSld sldOrd">
      <pc:chgData name="Andrej Gorbatniov" userId="f99f416ec3e45e33" providerId="LiveId" clId="{EEA4F115-0B26-4EEF-9D6A-79C003EB5901}" dt="2024-09-24T08:07:07.374" v="254" actId="680"/>
      <pc:docMkLst>
        <pc:docMk/>
      </pc:docMkLst>
      <pc:sldChg chg="modSp mod">
        <pc:chgData name="Andrej Gorbatniov" userId="f99f416ec3e45e33" providerId="LiveId" clId="{EEA4F115-0B26-4EEF-9D6A-79C003EB5901}" dt="2024-09-24T04:54:38.142" v="18" actId="20577"/>
        <pc:sldMkLst>
          <pc:docMk/>
          <pc:sldMk cId="0" sldId="256"/>
        </pc:sldMkLst>
      </pc:sldChg>
      <pc:sldChg chg="del">
        <pc:chgData name="Andrej Gorbatniov" userId="f99f416ec3e45e33" providerId="LiveId" clId="{EEA4F115-0B26-4EEF-9D6A-79C003EB5901}" dt="2024-09-24T04:54:30.927" v="3" actId="47"/>
        <pc:sldMkLst>
          <pc:docMk/>
          <pc:sldMk cId="1611856835" sldId="265"/>
        </pc:sldMkLst>
      </pc:sldChg>
      <pc:sldChg chg="modSp new mod">
        <pc:chgData name="Andrej Gorbatniov" userId="f99f416ec3e45e33" providerId="LiveId" clId="{EEA4F115-0B26-4EEF-9D6A-79C003EB5901}" dt="2024-09-24T05:03:20.820" v="179" actId="20577"/>
        <pc:sldMkLst>
          <pc:docMk/>
          <pc:sldMk cId="1616919631" sldId="266"/>
        </pc:sldMkLst>
      </pc:sldChg>
      <pc:sldChg chg="addSp delSp modSp new mod">
        <pc:chgData name="Andrej Gorbatniov" userId="f99f416ec3e45e33" providerId="LiveId" clId="{EEA4F115-0B26-4EEF-9D6A-79C003EB5901}" dt="2024-09-24T05:06:42.247" v="213" actId="1076"/>
        <pc:sldMkLst>
          <pc:docMk/>
          <pc:sldMk cId="1550397639" sldId="267"/>
        </pc:sldMkLst>
      </pc:sldChg>
      <pc:sldChg chg="del">
        <pc:chgData name="Andrej Gorbatniov" userId="f99f416ec3e45e33" providerId="LiveId" clId="{EEA4F115-0B26-4EEF-9D6A-79C003EB5901}" dt="2024-09-24T04:54:30.927" v="3" actId="47"/>
        <pc:sldMkLst>
          <pc:docMk/>
          <pc:sldMk cId="3141259423" sldId="268"/>
        </pc:sldMkLst>
      </pc:sldChg>
      <pc:sldChg chg="del">
        <pc:chgData name="Andrej Gorbatniov" userId="f99f416ec3e45e33" providerId="LiveId" clId="{EEA4F115-0B26-4EEF-9D6A-79C003EB5901}" dt="2024-09-24T04:54:30.927" v="3" actId="47"/>
        <pc:sldMkLst>
          <pc:docMk/>
          <pc:sldMk cId="532724460" sldId="269"/>
        </pc:sldMkLst>
      </pc:sldChg>
      <pc:sldChg chg="new">
        <pc:chgData name="Andrej Gorbatniov" userId="f99f416ec3e45e33" providerId="LiveId" clId="{EEA4F115-0B26-4EEF-9D6A-79C003EB5901}" dt="2024-09-24T08:07:07.374" v="254" actId="680"/>
        <pc:sldMkLst>
          <pc:docMk/>
          <pc:sldMk cId="1280519403" sldId="270"/>
        </pc:sldMkLst>
      </pc:sldChg>
    </pc:docChg>
  </pc:docChgLst>
  <pc:docChgLst>
    <pc:chgData name="Andrej Gorbatniov" userId="8f5d991c-361b-4d31-9f6c-acf89dc1acdf" providerId="ADAL" clId="{D8611507-BE93-4CF8-83F6-2D6F9F0E907B}"/>
    <pc:docChg chg="undo redo custSel addSld delSld modSld sldOrd">
      <pc:chgData name="Andrej Gorbatniov" userId="8f5d991c-361b-4d31-9f6c-acf89dc1acdf" providerId="ADAL" clId="{D8611507-BE93-4CF8-83F6-2D6F9F0E907B}" dt="2025-03-10T07:59:11.212" v="309" actId="729"/>
      <pc:docMkLst>
        <pc:docMk/>
      </pc:docMkLst>
      <pc:sldChg chg="delSp modSp mod delDesignElem">
        <pc:chgData name="Andrej Gorbatniov" userId="8f5d991c-361b-4d31-9f6c-acf89dc1acdf" providerId="ADAL" clId="{D8611507-BE93-4CF8-83F6-2D6F9F0E907B}" dt="2025-03-10T05:20:48.087" v="12" actId="20577"/>
        <pc:sldMkLst>
          <pc:docMk/>
          <pc:sldMk cId="0" sldId="256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0" sldId="256"/>
            <ac:spMk id="2" creationId="{5E01EDAE-6036-E50D-F17F-38CCF060E7A6}"/>
          </ac:spMkLst>
        </pc:spChg>
        <pc:spChg chg="mod">
          <ac:chgData name="Andrej Gorbatniov" userId="8f5d991c-361b-4d31-9f6c-acf89dc1acdf" providerId="ADAL" clId="{D8611507-BE93-4CF8-83F6-2D6F9F0E907B}" dt="2025-03-10T05:20:48.087" v="12" actId="20577"/>
          <ac:spMkLst>
            <pc:docMk/>
            <pc:sldMk cId="0" sldId="256"/>
            <ac:spMk id="3074" creationId="{4DA8EEC9-D125-E554-71CF-5A5B653EAC97}"/>
          </ac:spMkLst>
        </pc:spChg>
        <pc:spChg chg="del">
          <ac:chgData name="Andrej Gorbatniov" userId="8f5d991c-361b-4d31-9f6c-acf89dc1acdf" providerId="ADAL" clId="{D8611507-BE93-4CF8-83F6-2D6F9F0E907B}" dt="2025-03-10T05:20:21.785" v="1"/>
          <ac:spMkLst>
            <pc:docMk/>
            <pc:sldMk cId="0" sldId="256"/>
            <ac:spMk id="3105" creationId="{8C516CC8-80AC-446C-A56E-9F54B7210402}"/>
          </ac:spMkLst>
        </pc:spChg>
        <pc:spChg chg="del">
          <ac:chgData name="Andrej Gorbatniov" userId="8f5d991c-361b-4d31-9f6c-acf89dc1acdf" providerId="ADAL" clId="{D8611507-BE93-4CF8-83F6-2D6F9F0E907B}" dt="2025-03-10T05:20:21.785" v="1"/>
          <ac:spMkLst>
            <pc:docMk/>
            <pc:sldMk cId="0" sldId="256"/>
            <ac:spMk id="3106" creationId="{577D6B2E-37A3-429E-A37C-F30ED6487282}"/>
          </ac:spMkLst>
        </pc:spChg>
        <pc:spChg chg="del">
          <ac:chgData name="Andrej Gorbatniov" userId="8f5d991c-361b-4d31-9f6c-acf89dc1acdf" providerId="ADAL" clId="{D8611507-BE93-4CF8-83F6-2D6F9F0E907B}" dt="2025-03-10T05:20:21.785" v="1"/>
          <ac:spMkLst>
            <pc:docMk/>
            <pc:sldMk cId="0" sldId="256"/>
            <ac:spMk id="3107" creationId="{5CEAD642-85CF-4750-8432-7C80C901F001}"/>
          </ac:spMkLst>
        </pc:spChg>
        <pc:spChg chg="del">
          <ac:chgData name="Andrej Gorbatniov" userId="8f5d991c-361b-4d31-9f6c-acf89dc1acdf" providerId="ADAL" clId="{D8611507-BE93-4CF8-83F6-2D6F9F0E907B}" dt="2025-03-10T05:20:21.785" v="1"/>
          <ac:spMkLst>
            <pc:docMk/>
            <pc:sldMk cId="0" sldId="256"/>
            <ac:spMk id="3108" creationId="{FA33EEAE-15D5-4119-8C1E-89D943F911EF}"/>
          </ac:spMkLst>
        </pc:spChg>
        <pc:spChg chg="del">
          <ac:chgData name="Andrej Gorbatniov" userId="8f5d991c-361b-4d31-9f6c-acf89dc1acdf" providerId="ADAL" clId="{D8611507-BE93-4CF8-83F6-2D6F9F0E907B}" dt="2025-03-10T05:20:21.785" v="1"/>
          <ac:spMkLst>
            <pc:docMk/>
            <pc:sldMk cId="0" sldId="256"/>
            <ac:spMk id="3109" creationId="{730D8B3B-9B80-4025-B934-26DC7D7CD231}"/>
          </ac:spMkLst>
        </pc:spChg>
        <pc:spChg chg="del">
          <ac:chgData name="Andrej Gorbatniov" userId="8f5d991c-361b-4d31-9f6c-acf89dc1acdf" providerId="ADAL" clId="{D8611507-BE93-4CF8-83F6-2D6F9F0E907B}" dt="2025-03-10T05:20:21.785" v="1"/>
          <ac:spMkLst>
            <pc:docMk/>
            <pc:sldMk cId="0" sldId="256"/>
            <ac:spMk id="3110" creationId="{1064D5D5-227B-4F66-9AEA-46F570E793BD}"/>
          </ac:spMkLst>
        </pc:spChg>
        <pc:spChg chg="del">
          <ac:chgData name="Andrej Gorbatniov" userId="8f5d991c-361b-4d31-9f6c-acf89dc1acdf" providerId="ADAL" clId="{D8611507-BE93-4CF8-83F6-2D6F9F0E907B}" dt="2025-03-10T05:20:21.785" v="1"/>
          <ac:spMkLst>
            <pc:docMk/>
            <pc:sldMk cId="0" sldId="256"/>
            <ac:spMk id="3111" creationId="{646B67A4-D328-4747-A82B-65E84FA46368}"/>
          </ac:spMkLst>
        </pc:spChg>
        <pc:spChg chg="del">
          <ac:chgData name="Andrej Gorbatniov" userId="8f5d991c-361b-4d31-9f6c-acf89dc1acdf" providerId="ADAL" clId="{D8611507-BE93-4CF8-83F6-2D6F9F0E907B}" dt="2025-03-10T05:20:21.785" v="1"/>
          <ac:spMkLst>
            <pc:docMk/>
            <pc:sldMk cId="0" sldId="256"/>
            <ac:spMk id="3112" creationId="{B5A1B09C-1565-46F8-B70F-621C5EB48A09}"/>
          </ac:spMkLst>
        </pc:spChg>
      </pc:sldChg>
      <pc:sldChg chg="modSp mod modShow">
        <pc:chgData name="Andrej Gorbatniov" userId="8f5d991c-361b-4d31-9f6c-acf89dc1acdf" providerId="ADAL" clId="{D8611507-BE93-4CF8-83F6-2D6F9F0E907B}" dt="2025-03-10T07:59:11.212" v="309" actId="729"/>
        <pc:sldMkLst>
          <pc:docMk/>
          <pc:sldMk cId="0" sldId="264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0" sldId="264"/>
            <ac:spMk id="9218" creationId="{194CCE96-F044-E993-9424-4B4C8308BD74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3633214529" sldId="302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633214529" sldId="302"/>
            <ac:spMk id="2" creationId="{A4D279C9-D2E7-4553-9FA8-69AB224ED602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633214529" sldId="302"/>
            <ac:spMk id="3" creationId="{70F7675F-8212-0F49-0C5A-66FA65FC7D3B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633214529" sldId="302"/>
            <ac:spMk id="4" creationId="{AE771D2D-EE60-C4E8-C2D6-1A4059428F22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633214529" sldId="302"/>
            <ac:spMk id="5" creationId="{EAE52B1D-C1E5-F532-9255-3E3CB91CD9EE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1637598864" sldId="341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637598864" sldId="341"/>
            <ac:spMk id="2" creationId="{1CE7B60D-1F70-8504-B09E-AE7ACE306702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637598864" sldId="341"/>
            <ac:spMk id="7" creationId="{8FDCE660-F5B8-8FB7-3FA2-E128F7D6A339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637598864" sldId="341"/>
            <ac:spMk id="8" creationId="{445AEFDB-667F-C0C8-4556-E965C1C62E34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637598864" sldId="341"/>
            <ac:spMk id="9" creationId="{B2BC5E23-F1B7-6B49-A72F-D19C38335423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345052324" sldId="343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45052324" sldId="343"/>
            <ac:spMk id="7" creationId="{11D1FC08-F88F-EE18-722F-BB6FF848CCF6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45052324" sldId="343"/>
            <ac:spMk id="8" creationId="{2B6BB01D-503E-8187-8C39-58146D4CDC84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45052324" sldId="343"/>
            <ac:spMk id="9" creationId="{654FF224-D02E-CE21-5B11-06AD57A4D007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45052324" sldId="343"/>
            <ac:spMk id="10" creationId="{3AF06E6C-7DC6-55DD-4692-3CEB6A308AB2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759817676" sldId="346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759817676" sldId="346"/>
            <ac:spMk id="2" creationId="{676AAAFD-7DEF-1560-5AC4-1A1ABC483A27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759817676" sldId="346"/>
            <ac:spMk id="3" creationId="{D8D91139-01BC-0D0D-47FF-10AAC418919F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759817676" sldId="346"/>
            <ac:spMk id="4" creationId="{65F35578-D746-026F-0508-5E05474C3D4E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759817676" sldId="346"/>
            <ac:spMk id="5" creationId="{23D67F84-818E-EA94-8CBB-B2F6944D98F7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2804306941" sldId="347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2804306941" sldId="347"/>
            <ac:spMk id="2" creationId="{3852115B-3F23-149F-E23A-76CE3ACE0F28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2804306941" sldId="347"/>
            <ac:spMk id="3" creationId="{16312D72-FDA7-7B7E-038A-8FEEA26C0E0E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2804306941" sldId="347"/>
            <ac:spMk id="4" creationId="{3049653D-5F9C-C3B2-D0F0-1DD59F088E9B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2804306941" sldId="347"/>
            <ac:spMk id="5" creationId="{E62E100D-12A2-33D8-01DE-B16894781FC1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919911247" sldId="348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919911247" sldId="348"/>
            <ac:spMk id="2" creationId="{94968673-1B58-0F93-E832-7A636F5474B9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919911247" sldId="348"/>
            <ac:spMk id="3" creationId="{16479493-16A7-73EC-022A-38E96B640969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919911247" sldId="348"/>
            <ac:spMk id="4" creationId="{C02B9D9E-B7E7-E491-2D91-F84944D68970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919911247" sldId="348"/>
            <ac:spMk id="5" creationId="{2D4775EA-6F7E-B670-1A6C-A581578294A8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1439502272" sldId="349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439502272" sldId="349"/>
            <ac:spMk id="2" creationId="{8C975DFE-9DD9-78B4-5B5A-3B5275D0CB2E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439502272" sldId="349"/>
            <ac:spMk id="3" creationId="{0F2E3A70-5CDE-3673-7A0F-E1BA75A41BDA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439502272" sldId="349"/>
            <ac:spMk id="4" creationId="{D7926DAB-9A86-2B7D-0CD0-F4944DB3DC10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439502272" sldId="349"/>
            <ac:spMk id="5" creationId="{984564B9-C174-04F8-E901-939A307E38BB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2752601999" sldId="350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2752601999" sldId="350"/>
            <ac:spMk id="2" creationId="{11A42DF9-9199-E03E-E007-7C8A07830F46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2752601999" sldId="350"/>
            <ac:spMk id="3" creationId="{DD7028E5-F146-8FE0-BF37-7D37DF043332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2752601999" sldId="350"/>
            <ac:spMk id="4" creationId="{A7476103-D82E-A67F-8BE3-F013F3812387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2752601999" sldId="350"/>
            <ac:spMk id="5" creationId="{80F86A74-2082-0C20-4088-B70613B60D99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434592904" sldId="351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434592904" sldId="351"/>
            <ac:spMk id="2" creationId="{E9B56986-139E-29CF-13A3-E70822FF30DC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434592904" sldId="351"/>
            <ac:spMk id="3" creationId="{EADD07DC-AE2E-2684-AEC9-237D48AA0437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434592904" sldId="351"/>
            <ac:spMk id="4" creationId="{756A84B6-CAE2-8F38-BAEA-442E7F848BE8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434592904" sldId="351"/>
            <ac:spMk id="5" creationId="{673EC91E-0AA4-2B6E-6FB0-2901AF2D7FEF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1823658296" sldId="352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823658296" sldId="352"/>
            <ac:spMk id="2" creationId="{0FEE123E-C9D6-0A91-5B3C-9B17401D8876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823658296" sldId="352"/>
            <ac:spMk id="3" creationId="{BD650160-6B37-3145-7417-70E760ADD136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823658296" sldId="352"/>
            <ac:spMk id="4" creationId="{68B39AAA-2913-9FED-31FA-36642B8296D8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1823658296" sldId="352"/>
            <ac:spMk id="5" creationId="{AB9E1704-AA8A-22D2-F398-FC28B833C42D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3570330587" sldId="353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570330587" sldId="353"/>
            <ac:spMk id="2" creationId="{5533EBA0-6A33-AF77-F6E4-27961CFF827F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570330587" sldId="353"/>
            <ac:spMk id="3" creationId="{262075D3-9C54-BF01-0807-1CE2075E9333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570330587" sldId="353"/>
            <ac:spMk id="4" creationId="{BF71CE54-8706-69B4-20C5-B696DD64B664}"/>
          </ac:spMkLst>
        </pc:spChg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3570330587" sldId="353"/>
            <ac:spMk id="5" creationId="{7F62B4D7-8DE2-910C-8BBD-D0CEEC6A1333}"/>
          </ac:spMkLst>
        </pc:spChg>
      </pc:sldChg>
      <pc:sldChg chg="modSp new mod ord">
        <pc:chgData name="Andrej Gorbatniov" userId="8f5d991c-361b-4d31-9f6c-acf89dc1acdf" providerId="ADAL" clId="{D8611507-BE93-4CF8-83F6-2D6F9F0E907B}" dt="2025-03-10T05:21:52.742" v="19"/>
        <pc:sldMkLst>
          <pc:docMk/>
          <pc:sldMk cId="3134079708" sldId="354"/>
        </pc:sldMkLst>
        <pc:spChg chg="mod">
          <ac:chgData name="Andrej Gorbatniov" userId="8f5d991c-361b-4d31-9f6c-acf89dc1acdf" providerId="ADAL" clId="{D8611507-BE93-4CF8-83F6-2D6F9F0E907B}" dt="2025-03-10T05:21:34.186" v="16"/>
          <ac:spMkLst>
            <pc:docMk/>
            <pc:sldMk cId="3134079708" sldId="354"/>
            <ac:spMk id="2" creationId="{71194E49-C851-7E3B-33B9-9B4B4A9BBBC9}"/>
          </ac:spMkLst>
        </pc:spChg>
        <pc:spChg chg="mod">
          <ac:chgData name="Andrej Gorbatniov" userId="8f5d991c-361b-4d31-9f6c-acf89dc1acdf" providerId="ADAL" clId="{D8611507-BE93-4CF8-83F6-2D6F9F0E907B}" dt="2025-03-10T05:21:52.742" v="19"/>
          <ac:spMkLst>
            <pc:docMk/>
            <pc:sldMk cId="3134079708" sldId="354"/>
            <ac:spMk id="3" creationId="{90E31366-F074-2189-3262-509774938E7B}"/>
          </ac:spMkLst>
        </pc:spChg>
      </pc:sldChg>
      <pc:sldChg chg="addSp delSp modSp new mod">
        <pc:chgData name="Andrej Gorbatniov" userId="8f5d991c-361b-4d31-9f6c-acf89dc1acdf" providerId="ADAL" clId="{D8611507-BE93-4CF8-83F6-2D6F9F0E907B}" dt="2025-03-10T05:23:50.391" v="46" actId="12"/>
        <pc:sldMkLst>
          <pc:docMk/>
          <pc:sldMk cId="1748302507" sldId="355"/>
        </pc:sldMkLst>
        <pc:spChg chg="mod">
          <ac:chgData name="Andrej Gorbatniov" userId="8f5d991c-361b-4d31-9f6c-acf89dc1acdf" providerId="ADAL" clId="{D8611507-BE93-4CF8-83F6-2D6F9F0E907B}" dt="2025-03-10T05:22:18.452" v="21"/>
          <ac:spMkLst>
            <pc:docMk/>
            <pc:sldMk cId="1748302507" sldId="355"/>
            <ac:spMk id="2" creationId="{9855FCBA-1E2D-F3D5-D934-EB382A75CE7F}"/>
          </ac:spMkLst>
        </pc:spChg>
        <pc:spChg chg="add del mod">
          <ac:chgData name="Andrej Gorbatniov" userId="8f5d991c-361b-4d31-9f6c-acf89dc1acdf" providerId="ADAL" clId="{D8611507-BE93-4CF8-83F6-2D6F9F0E907B}" dt="2025-03-10T05:23:50.391" v="46" actId="12"/>
          <ac:spMkLst>
            <pc:docMk/>
            <pc:sldMk cId="1748302507" sldId="355"/>
            <ac:spMk id="3" creationId="{E6163759-3A98-DD6B-EF0B-0BAB7C754690}"/>
          </ac:spMkLst>
        </pc:spChg>
        <pc:spChg chg="add mod">
          <ac:chgData name="Andrej Gorbatniov" userId="8f5d991c-361b-4d31-9f6c-acf89dc1acdf" providerId="ADAL" clId="{D8611507-BE93-4CF8-83F6-2D6F9F0E907B}" dt="2025-03-10T05:22:29.685" v="23"/>
          <ac:spMkLst>
            <pc:docMk/>
            <pc:sldMk cId="1748302507" sldId="355"/>
            <ac:spMk id="6" creationId="{FB8F0666-AC26-83C1-8427-BFB921990C7B}"/>
          </ac:spMkLst>
        </pc:spChg>
      </pc:sldChg>
      <pc:sldChg chg="modSp new mod ord">
        <pc:chgData name="Andrej Gorbatniov" userId="8f5d991c-361b-4d31-9f6c-acf89dc1acdf" providerId="ADAL" clId="{D8611507-BE93-4CF8-83F6-2D6F9F0E907B}" dt="2025-03-10T05:25:04.494" v="66" actId="20577"/>
        <pc:sldMkLst>
          <pc:docMk/>
          <pc:sldMk cId="2850171772" sldId="356"/>
        </pc:sldMkLst>
        <pc:spChg chg="mod">
          <ac:chgData name="Andrej Gorbatniov" userId="8f5d991c-361b-4d31-9f6c-acf89dc1acdf" providerId="ADAL" clId="{D8611507-BE93-4CF8-83F6-2D6F9F0E907B}" dt="2025-03-10T05:24:18.041" v="50"/>
          <ac:spMkLst>
            <pc:docMk/>
            <pc:sldMk cId="2850171772" sldId="356"/>
            <ac:spMk id="2" creationId="{421ADD29-A47E-79B7-22BD-C5A41810DF79}"/>
          </ac:spMkLst>
        </pc:spChg>
        <pc:spChg chg="mod">
          <ac:chgData name="Andrej Gorbatniov" userId="8f5d991c-361b-4d31-9f6c-acf89dc1acdf" providerId="ADAL" clId="{D8611507-BE93-4CF8-83F6-2D6F9F0E907B}" dt="2025-03-10T05:25:04.494" v="66" actId="20577"/>
          <ac:spMkLst>
            <pc:docMk/>
            <pc:sldMk cId="2850171772" sldId="356"/>
            <ac:spMk id="3" creationId="{4B5B5B3C-4CE8-2DDE-8328-5270F0266599}"/>
          </ac:spMkLst>
        </pc:spChg>
      </pc:sldChg>
      <pc:sldChg chg="modSp new mod">
        <pc:chgData name="Andrej Gorbatniov" userId="8f5d991c-361b-4d31-9f6c-acf89dc1acdf" providerId="ADAL" clId="{D8611507-BE93-4CF8-83F6-2D6F9F0E907B}" dt="2025-03-10T06:14:12.275" v="84" actId="20577"/>
        <pc:sldMkLst>
          <pc:docMk/>
          <pc:sldMk cId="3356324090" sldId="357"/>
        </pc:sldMkLst>
        <pc:spChg chg="mod">
          <ac:chgData name="Andrej Gorbatniov" userId="8f5d991c-361b-4d31-9f6c-acf89dc1acdf" providerId="ADAL" clId="{D8611507-BE93-4CF8-83F6-2D6F9F0E907B}" dt="2025-03-10T06:14:12.275" v="84" actId="20577"/>
          <ac:spMkLst>
            <pc:docMk/>
            <pc:sldMk cId="3356324090" sldId="357"/>
            <ac:spMk id="2" creationId="{9715BB64-9CBC-49D0-B5A1-985719E4F4C7}"/>
          </ac:spMkLst>
        </pc:spChg>
        <pc:spChg chg="mod">
          <ac:chgData name="Andrej Gorbatniov" userId="8f5d991c-361b-4d31-9f6c-acf89dc1acdf" providerId="ADAL" clId="{D8611507-BE93-4CF8-83F6-2D6F9F0E907B}" dt="2025-03-10T06:13:58.668" v="79" actId="14100"/>
          <ac:spMkLst>
            <pc:docMk/>
            <pc:sldMk cId="3356324090" sldId="357"/>
            <ac:spMk id="3" creationId="{CFC4B42E-7D2B-5D3E-926D-5A18EDC9E295}"/>
          </ac:spMkLst>
        </pc:spChg>
      </pc:sldChg>
      <pc:sldChg chg="new del">
        <pc:chgData name="Andrej Gorbatniov" userId="8f5d991c-361b-4d31-9f6c-acf89dc1acdf" providerId="ADAL" clId="{D8611507-BE93-4CF8-83F6-2D6F9F0E907B}" dt="2025-03-10T07:45:11.420" v="308" actId="2696"/>
        <pc:sldMkLst>
          <pc:docMk/>
          <pc:sldMk cId="2444010058" sldId="358"/>
        </pc:sldMkLst>
      </pc:sldChg>
      <pc:sldChg chg="new del">
        <pc:chgData name="Andrej Gorbatniov" userId="8f5d991c-361b-4d31-9f6c-acf89dc1acdf" providerId="ADAL" clId="{D8611507-BE93-4CF8-83F6-2D6F9F0E907B}" dt="2025-03-10T07:45:11.420" v="308" actId="2696"/>
        <pc:sldMkLst>
          <pc:docMk/>
          <pc:sldMk cId="600505530" sldId="359"/>
        </pc:sldMkLst>
      </pc:sldChg>
      <pc:sldChg chg="new del">
        <pc:chgData name="Andrej Gorbatniov" userId="8f5d991c-361b-4d31-9f6c-acf89dc1acdf" providerId="ADAL" clId="{D8611507-BE93-4CF8-83F6-2D6F9F0E907B}" dt="2025-03-10T07:45:11.420" v="308" actId="2696"/>
        <pc:sldMkLst>
          <pc:docMk/>
          <pc:sldMk cId="3543559264" sldId="360"/>
        </pc:sldMkLst>
      </pc:sldChg>
      <pc:sldChg chg="modSp new mod">
        <pc:chgData name="Andrej Gorbatniov" userId="8f5d991c-361b-4d31-9f6c-acf89dc1acdf" providerId="ADAL" clId="{D8611507-BE93-4CF8-83F6-2D6F9F0E907B}" dt="2025-03-10T06:18:21.881" v="106" actId="6549"/>
        <pc:sldMkLst>
          <pc:docMk/>
          <pc:sldMk cId="173644916" sldId="361"/>
        </pc:sldMkLst>
        <pc:spChg chg="mod">
          <ac:chgData name="Andrej Gorbatniov" userId="8f5d991c-361b-4d31-9f6c-acf89dc1acdf" providerId="ADAL" clId="{D8611507-BE93-4CF8-83F6-2D6F9F0E907B}" dt="2025-03-10T06:18:05.780" v="100"/>
          <ac:spMkLst>
            <pc:docMk/>
            <pc:sldMk cId="173644916" sldId="361"/>
            <ac:spMk id="2" creationId="{5FB1FCF0-28D1-A48A-0A18-22C9FB75AF78}"/>
          </ac:spMkLst>
        </pc:spChg>
        <pc:spChg chg="mod">
          <ac:chgData name="Andrej Gorbatniov" userId="8f5d991c-361b-4d31-9f6c-acf89dc1acdf" providerId="ADAL" clId="{D8611507-BE93-4CF8-83F6-2D6F9F0E907B}" dt="2025-03-10T06:18:21.881" v="106" actId="6549"/>
          <ac:spMkLst>
            <pc:docMk/>
            <pc:sldMk cId="173644916" sldId="361"/>
            <ac:spMk id="3" creationId="{8B2C1FD7-984F-B03C-BF2F-2CCD1127095B}"/>
          </ac:spMkLst>
        </pc:spChg>
      </pc:sldChg>
      <pc:sldChg chg="modSp new mod">
        <pc:chgData name="Andrej Gorbatniov" userId="8f5d991c-361b-4d31-9f6c-acf89dc1acdf" providerId="ADAL" clId="{D8611507-BE93-4CF8-83F6-2D6F9F0E907B}" dt="2025-03-10T07:31:23.054" v="235" actId="20577"/>
        <pc:sldMkLst>
          <pc:docMk/>
          <pc:sldMk cId="4258584750" sldId="362"/>
        </pc:sldMkLst>
        <pc:spChg chg="mod">
          <ac:chgData name="Andrej Gorbatniov" userId="8f5d991c-361b-4d31-9f6c-acf89dc1acdf" providerId="ADAL" clId="{D8611507-BE93-4CF8-83F6-2D6F9F0E907B}" dt="2025-03-10T07:31:02.641" v="231"/>
          <ac:spMkLst>
            <pc:docMk/>
            <pc:sldMk cId="4258584750" sldId="362"/>
            <ac:spMk id="2" creationId="{5BD644DB-278A-EE7F-1F1E-1F819B8C80BB}"/>
          </ac:spMkLst>
        </pc:spChg>
        <pc:spChg chg="mod">
          <ac:chgData name="Andrej Gorbatniov" userId="8f5d991c-361b-4d31-9f6c-acf89dc1acdf" providerId="ADAL" clId="{D8611507-BE93-4CF8-83F6-2D6F9F0E907B}" dt="2025-03-10T07:31:23.054" v="235" actId="20577"/>
          <ac:spMkLst>
            <pc:docMk/>
            <pc:sldMk cId="4258584750" sldId="362"/>
            <ac:spMk id="3" creationId="{CD364E14-C3B7-E01E-F7E4-0816898538D4}"/>
          </ac:spMkLst>
        </pc:spChg>
      </pc:sldChg>
      <pc:sldChg chg="modSp new mod">
        <pc:chgData name="Andrej Gorbatniov" userId="8f5d991c-361b-4d31-9f6c-acf89dc1acdf" providerId="ADAL" clId="{D8611507-BE93-4CF8-83F6-2D6F9F0E907B}" dt="2025-03-10T07:28:09.926" v="205"/>
        <pc:sldMkLst>
          <pc:docMk/>
          <pc:sldMk cId="1292429046" sldId="363"/>
        </pc:sldMkLst>
        <pc:spChg chg="mod">
          <ac:chgData name="Andrej Gorbatniov" userId="8f5d991c-361b-4d31-9f6c-acf89dc1acdf" providerId="ADAL" clId="{D8611507-BE93-4CF8-83F6-2D6F9F0E907B}" dt="2025-03-10T07:27:52.455" v="203"/>
          <ac:spMkLst>
            <pc:docMk/>
            <pc:sldMk cId="1292429046" sldId="363"/>
            <ac:spMk id="2" creationId="{60BBC2A4-9007-A043-D054-1A49AACC5AC7}"/>
          </ac:spMkLst>
        </pc:spChg>
        <pc:spChg chg="mod">
          <ac:chgData name="Andrej Gorbatniov" userId="8f5d991c-361b-4d31-9f6c-acf89dc1acdf" providerId="ADAL" clId="{D8611507-BE93-4CF8-83F6-2D6F9F0E907B}" dt="2025-03-10T07:28:09.926" v="205"/>
          <ac:spMkLst>
            <pc:docMk/>
            <pc:sldMk cId="1292429046" sldId="363"/>
            <ac:spMk id="3" creationId="{96FC55FA-8A59-3E6F-A111-5BB805E771B3}"/>
          </ac:spMkLst>
        </pc:spChg>
      </pc:sldChg>
      <pc:sldChg chg="modSp new mod">
        <pc:chgData name="Andrej Gorbatniov" userId="8f5d991c-361b-4d31-9f6c-acf89dc1acdf" providerId="ADAL" clId="{D8611507-BE93-4CF8-83F6-2D6F9F0E907B}" dt="2025-03-10T07:30:27.788" v="226" actId="113"/>
        <pc:sldMkLst>
          <pc:docMk/>
          <pc:sldMk cId="3326965400" sldId="364"/>
        </pc:sldMkLst>
        <pc:spChg chg="mod">
          <ac:chgData name="Andrej Gorbatniov" userId="8f5d991c-361b-4d31-9f6c-acf89dc1acdf" providerId="ADAL" clId="{D8611507-BE93-4CF8-83F6-2D6F9F0E907B}" dt="2025-03-10T06:14:38.223" v="91" actId="20577"/>
          <ac:spMkLst>
            <pc:docMk/>
            <pc:sldMk cId="3326965400" sldId="364"/>
            <ac:spMk id="2" creationId="{55AB546F-72E6-35FB-DC81-E4C878593E09}"/>
          </ac:spMkLst>
        </pc:spChg>
        <pc:spChg chg="mod">
          <ac:chgData name="Andrej Gorbatniov" userId="8f5d991c-361b-4d31-9f6c-acf89dc1acdf" providerId="ADAL" clId="{D8611507-BE93-4CF8-83F6-2D6F9F0E907B}" dt="2025-03-10T07:30:27.788" v="226" actId="113"/>
          <ac:spMkLst>
            <pc:docMk/>
            <pc:sldMk cId="3326965400" sldId="364"/>
            <ac:spMk id="3" creationId="{8AFD2005-DF37-3E26-9A54-E24F6142A7FF}"/>
          </ac:spMkLst>
        </pc:spChg>
      </pc:sldChg>
      <pc:sldChg chg="modSp new mod">
        <pc:chgData name="Andrej Gorbatniov" userId="8f5d991c-361b-4d31-9f6c-acf89dc1acdf" providerId="ADAL" clId="{D8611507-BE93-4CF8-83F6-2D6F9F0E907B}" dt="2025-03-10T07:01:34.194" v="164" actId="27636"/>
        <pc:sldMkLst>
          <pc:docMk/>
          <pc:sldMk cId="3681546964" sldId="365"/>
        </pc:sldMkLst>
        <pc:spChg chg="mod">
          <ac:chgData name="Andrej Gorbatniov" userId="8f5d991c-361b-4d31-9f6c-acf89dc1acdf" providerId="ADAL" clId="{D8611507-BE93-4CF8-83F6-2D6F9F0E907B}" dt="2025-03-10T06:59:39.259" v="139" actId="6549"/>
          <ac:spMkLst>
            <pc:docMk/>
            <pc:sldMk cId="3681546964" sldId="365"/>
            <ac:spMk id="2" creationId="{12FC4FCB-23B4-482C-8617-F75DBEDA30ED}"/>
          </ac:spMkLst>
        </pc:spChg>
        <pc:spChg chg="mod">
          <ac:chgData name="Andrej Gorbatniov" userId="8f5d991c-361b-4d31-9f6c-acf89dc1acdf" providerId="ADAL" clId="{D8611507-BE93-4CF8-83F6-2D6F9F0E907B}" dt="2025-03-10T07:01:34.194" v="164" actId="27636"/>
          <ac:spMkLst>
            <pc:docMk/>
            <pc:sldMk cId="3681546964" sldId="365"/>
            <ac:spMk id="3" creationId="{F2F3BA9E-275D-B836-02A3-E11744709F6C}"/>
          </ac:spMkLst>
        </pc:spChg>
      </pc:sldChg>
      <pc:sldChg chg="modSp new mod">
        <pc:chgData name="Andrej Gorbatniov" userId="8f5d991c-361b-4d31-9f6c-acf89dc1acdf" providerId="ADAL" clId="{D8611507-BE93-4CF8-83F6-2D6F9F0E907B}" dt="2025-03-10T07:02:05.906" v="168"/>
        <pc:sldMkLst>
          <pc:docMk/>
          <pc:sldMk cId="1278386477" sldId="366"/>
        </pc:sldMkLst>
        <pc:spChg chg="mod">
          <ac:chgData name="Andrej Gorbatniov" userId="8f5d991c-361b-4d31-9f6c-acf89dc1acdf" providerId="ADAL" clId="{D8611507-BE93-4CF8-83F6-2D6F9F0E907B}" dt="2025-03-10T07:01:50.205" v="166"/>
          <ac:spMkLst>
            <pc:docMk/>
            <pc:sldMk cId="1278386477" sldId="366"/>
            <ac:spMk id="2" creationId="{3E09B584-4F17-EED4-E5EF-CD4510480605}"/>
          </ac:spMkLst>
        </pc:spChg>
        <pc:spChg chg="mod">
          <ac:chgData name="Andrej Gorbatniov" userId="8f5d991c-361b-4d31-9f6c-acf89dc1acdf" providerId="ADAL" clId="{D8611507-BE93-4CF8-83F6-2D6F9F0E907B}" dt="2025-03-10T07:02:05.906" v="168"/>
          <ac:spMkLst>
            <pc:docMk/>
            <pc:sldMk cId="1278386477" sldId="366"/>
            <ac:spMk id="3" creationId="{EF9E3DF0-0120-3687-11EE-1EB7324A551B}"/>
          </ac:spMkLst>
        </pc:spChg>
      </pc:sldChg>
      <pc:sldChg chg="addSp delSp modSp add mod modClrScheme chgLayout">
        <pc:chgData name="Andrej Gorbatniov" userId="8f5d991c-361b-4d31-9f6c-acf89dc1acdf" providerId="ADAL" clId="{D8611507-BE93-4CF8-83F6-2D6F9F0E907B}" dt="2025-03-10T06:20:01.098" v="132" actId="404"/>
        <pc:sldMkLst>
          <pc:docMk/>
          <pc:sldMk cId="3310332752" sldId="367"/>
        </pc:sldMkLst>
        <pc:spChg chg="mod ord">
          <ac:chgData name="Andrej Gorbatniov" userId="8f5d991c-361b-4d31-9f6c-acf89dc1acdf" providerId="ADAL" clId="{D8611507-BE93-4CF8-83F6-2D6F9F0E907B}" dt="2025-03-10T06:19:24.126" v="121" actId="700"/>
          <ac:spMkLst>
            <pc:docMk/>
            <pc:sldMk cId="3310332752" sldId="367"/>
            <ac:spMk id="2" creationId="{DC11B645-6FAC-A9D8-55C6-901919980AF1}"/>
          </ac:spMkLst>
        </pc:spChg>
        <pc:spChg chg="del mod ord">
          <ac:chgData name="Andrej Gorbatniov" userId="8f5d991c-361b-4d31-9f6c-acf89dc1acdf" providerId="ADAL" clId="{D8611507-BE93-4CF8-83F6-2D6F9F0E907B}" dt="2025-03-10T06:19:24.126" v="121" actId="700"/>
          <ac:spMkLst>
            <pc:docMk/>
            <pc:sldMk cId="3310332752" sldId="367"/>
            <ac:spMk id="3" creationId="{3F0E2339-393A-6965-7532-98573F49EC28}"/>
          </ac:spMkLst>
        </pc:spChg>
        <pc:spChg chg="mod ord">
          <ac:chgData name="Andrej Gorbatniov" userId="8f5d991c-361b-4d31-9f6c-acf89dc1acdf" providerId="ADAL" clId="{D8611507-BE93-4CF8-83F6-2D6F9F0E907B}" dt="2025-03-10T06:19:24.126" v="121" actId="700"/>
          <ac:spMkLst>
            <pc:docMk/>
            <pc:sldMk cId="3310332752" sldId="367"/>
            <ac:spMk id="4" creationId="{40A70A16-6952-4177-ADA0-9540F75B063E}"/>
          </ac:spMkLst>
        </pc:spChg>
        <pc:spChg chg="mod ord">
          <ac:chgData name="Andrej Gorbatniov" userId="8f5d991c-361b-4d31-9f6c-acf89dc1acdf" providerId="ADAL" clId="{D8611507-BE93-4CF8-83F6-2D6F9F0E907B}" dt="2025-03-10T06:19:24.126" v="121" actId="700"/>
          <ac:spMkLst>
            <pc:docMk/>
            <pc:sldMk cId="3310332752" sldId="367"/>
            <ac:spMk id="5" creationId="{76D5D958-DC32-E34C-0488-39A8A41D873A}"/>
          </ac:spMkLst>
        </pc:spChg>
        <pc:spChg chg="add mod ord">
          <ac:chgData name="Andrej Gorbatniov" userId="8f5d991c-361b-4d31-9f6c-acf89dc1acdf" providerId="ADAL" clId="{D8611507-BE93-4CF8-83F6-2D6F9F0E907B}" dt="2025-03-10T06:19:40.317" v="126" actId="27636"/>
          <ac:spMkLst>
            <pc:docMk/>
            <pc:sldMk cId="3310332752" sldId="367"/>
            <ac:spMk id="6" creationId="{27EB6545-4D4A-D77E-68C7-BA21E496572B}"/>
          </ac:spMkLst>
        </pc:spChg>
        <pc:spChg chg="add mod ord">
          <ac:chgData name="Andrej Gorbatniov" userId="8f5d991c-361b-4d31-9f6c-acf89dc1acdf" providerId="ADAL" clId="{D8611507-BE93-4CF8-83F6-2D6F9F0E907B}" dt="2025-03-10T06:20:01.098" v="132" actId="404"/>
          <ac:spMkLst>
            <pc:docMk/>
            <pc:sldMk cId="3310332752" sldId="367"/>
            <ac:spMk id="7" creationId="{D4863991-73EB-83A5-DEA8-AAF0DA0CE9DE}"/>
          </ac:spMkLst>
        </pc:spChg>
      </pc:sldChg>
      <pc:sldChg chg="modSp add mod ord">
        <pc:chgData name="Andrej Gorbatniov" userId="8f5d991c-361b-4d31-9f6c-acf89dc1acdf" providerId="ADAL" clId="{D8611507-BE93-4CF8-83F6-2D6F9F0E907B}" dt="2025-03-10T07:01:29.426" v="162" actId="20577"/>
        <pc:sldMkLst>
          <pc:docMk/>
          <pc:sldMk cId="834382574" sldId="368"/>
        </pc:sldMkLst>
        <pc:spChg chg="mod">
          <ac:chgData name="Andrej Gorbatniov" userId="8f5d991c-361b-4d31-9f6c-acf89dc1acdf" providerId="ADAL" clId="{D8611507-BE93-4CF8-83F6-2D6F9F0E907B}" dt="2025-03-10T07:00:52.173" v="158" actId="20577"/>
          <ac:spMkLst>
            <pc:docMk/>
            <pc:sldMk cId="834382574" sldId="368"/>
            <ac:spMk id="2" creationId="{50913009-ACBA-C1B8-2A16-6C2E2E65E6F6}"/>
          </ac:spMkLst>
        </pc:spChg>
        <pc:spChg chg="mod">
          <ac:chgData name="Andrej Gorbatniov" userId="8f5d991c-361b-4d31-9f6c-acf89dc1acdf" providerId="ADAL" clId="{D8611507-BE93-4CF8-83F6-2D6F9F0E907B}" dt="2025-03-10T07:01:29.426" v="162" actId="20577"/>
          <ac:spMkLst>
            <pc:docMk/>
            <pc:sldMk cId="834382574" sldId="368"/>
            <ac:spMk id="6" creationId="{4F5E361F-23EE-12BA-2ED8-CB0061D492F0}"/>
          </ac:spMkLst>
        </pc:spChg>
        <pc:spChg chg="mod">
          <ac:chgData name="Andrej Gorbatniov" userId="8f5d991c-361b-4d31-9f6c-acf89dc1acdf" providerId="ADAL" clId="{D8611507-BE93-4CF8-83F6-2D6F9F0E907B}" dt="2025-03-10T07:01:05.189" v="159"/>
          <ac:spMkLst>
            <pc:docMk/>
            <pc:sldMk cId="834382574" sldId="368"/>
            <ac:spMk id="7" creationId="{224FDABC-EF75-14A0-0918-8A84B62C084E}"/>
          </ac:spMkLst>
        </pc:spChg>
      </pc:sldChg>
      <pc:sldChg chg="addSp delSp modSp new mod">
        <pc:chgData name="Andrej Gorbatniov" userId="8f5d991c-361b-4d31-9f6c-acf89dc1acdf" providerId="ADAL" clId="{D8611507-BE93-4CF8-83F6-2D6F9F0E907B}" dt="2025-03-10T07:25:02.367" v="198" actId="113"/>
        <pc:sldMkLst>
          <pc:docMk/>
          <pc:sldMk cId="1764616739" sldId="369"/>
        </pc:sldMkLst>
        <pc:spChg chg="mod">
          <ac:chgData name="Andrej Gorbatniov" userId="8f5d991c-361b-4d31-9f6c-acf89dc1acdf" providerId="ADAL" clId="{D8611507-BE93-4CF8-83F6-2D6F9F0E907B}" dt="2025-03-10T07:21:59.792" v="184"/>
          <ac:spMkLst>
            <pc:docMk/>
            <pc:sldMk cId="1764616739" sldId="369"/>
            <ac:spMk id="2" creationId="{1C6B8FBE-3EA2-2EB5-1678-8989B902D7B0}"/>
          </ac:spMkLst>
        </pc:spChg>
        <pc:spChg chg="del">
          <ac:chgData name="Andrej Gorbatniov" userId="8f5d991c-361b-4d31-9f6c-acf89dc1acdf" providerId="ADAL" clId="{D8611507-BE93-4CF8-83F6-2D6F9F0E907B}" dt="2025-03-10T07:22:32.901" v="185" actId="3680"/>
          <ac:spMkLst>
            <pc:docMk/>
            <pc:sldMk cId="1764616739" sldId="369"/>
            <ac:spMk id="3" creationId="{7D72A163-C9C1-5118-3B10-CD9DD8494088}"/>
          </ac:spMkLst>
        </pc:spChg>
        <pc:graphicFrameChg chg="add mod ord modGraphic">
          <ac:chgData name="Andrej Gorbatniov" userId="8f5d991c-361b-4d31-9f6c-acf89dc1acdf" providerId="ADAL" clId="{D8611507-BE93-4CF8-83F6-2D6F9F0E907B}" dt="2025-03-10T07:25:02.367" v="198" actId="113"/>
          <ac:graphicFrameMkLst>
            <pc:docMk/>
            <pc:sldMk cId="1764616739" sldId="369"/>
            <ac:graphicFrameMk id="6" creationId="{0129E019-7DD4-973B-302D-90F9E2229CB8}"/>
          </ac:graphicFrameMkLst>
        </pc:graphicFrameChg>
      </pc:sldChg>
      <pc:sldChg chg="modSp add mod ord">
        <pc:chgData name="Andrej Gorbatniov" userId="8f5d991c-361b-4d31-9f6c-acf89dc1acdf" providerId="ADAL" clId="{D8611507-BE93-4CF8-83F6-2D6F9F0E907B}" dt="2025-03-10T07:03:20.749" v="179" actId="27636"/>
        <pc:sldMkLst>
          <pc:docMk/>
          <pc:sldMk cId="840415873" sldId="370"/>
        </pc:sldMkLst>
        <pc:spChg chg="mod">
          <ac:chgData name="Andrej Gorbatniov" userId="8f5d991c-361b-4d31-9f6c-acf89dc1acdf" providerId="ADAL" clId="{D8611507-BE93-4CF8-83F6-2D6F9F0E907B}" dt="2025-03-10T07:02:36.555" v="173" actId="20577"/>
          <ac:spMkLst>
            <pc:docMk/>
            <pc:sldMk cId="840415873" sldId="370"/>
            <ac:spMk id="2" creationId="{DB13FE30-F4F9-D699-1B21-631D0695BDAF}"/>
          </ac:spMkLst>
        </pc:spChg>
        <pc:spChg chg="mod">
          <ac:chgData name="Andrej Gorbatniov" userId="8f5d991c-361b-4d31-9f6c-acf89dc1acdf" providerId="ADAL" clId="{D8611507-BE93-4CF8-83F6-2D6F9F0E907B}" dt="2025-03-10T07:03:20.749" v="179" actId="27636"/>
          <ac:spMkLst>
            <pc:docMk/>
            <pc:sldMk cId="840415873" sldId="370"/>
            <ac:spMk id="6" creationId="{44BAC515-BE44-FFC3-124B-BC3905BC4D42}"/>
          </ac:spMkLst>
        </pc:spChg>
        <pc:spChg chg="mod">
          <ac:chgData name="Andrej Gorbatniov" userId="8f5d991c-361b-4d31-9f6c-acf89dc1acdf" providerId="ADAL" clId="{D8611507-BE93-4CF8-83F6-2D6F9F0E907B}" dt="2025-03-10T07:03:12.279" v="177" actId="403"/>
          <ac:spMkLst>
            <pc:docMk/>
            <pc:sldMk cId="840415873" sldId="370"/>
            <ac:spMk id="7" creationId="{9CA66AD8-2175-3C3F-0CCC-E993D0405572}"/>
          </ac:spMkLst>
        </pc:spChg>
      </pc:sldChg>
      <pc:sldChg chg="modSp new mod">
        <pc:chgData name="Andrej Gorbatniov" userId="8f5d991c-361b-4d31-9f6c-acf89dc1acdf" providerId="ADAL" clId="{D8611507-BE93-4CF8-83F6-2D6F9F0E907B}" dt="2025-03-10T07:41:32.729" v="274" actId="20577"/>
        <pc:sldMkLst>
          <pc:docMk/>
          <pc:sldMk cId="3152011740" sldId="371"/>
        </pc:sldMkLst>
        <pc:spChg chg="mod">
          <ac:chgData name="Andrej Gorbatniov" userId="8f5d991c-361b-4d31-9f6c-acf89dc1acdf" providerId="ADAL" clId="{D8611507-BE93-4CF8-83F6-2D6F9F0E907B}" dt="2025-03-10T07:40:58.124" v="262" actId="20577"/>
          <ac:spMkLst>
            <pc:docMk/>
            <pc:sldMk cId="3152011740" sldId="371"/>
            <ac:spMk id="2" creationId="{58943D3E-EA3A-4967-E2E3-8EF3330A432D}"/>
          </ac:spMkLst>
        </pc:spChg>
        <pc:spChg chg="mod">
          <ac:chgData name="Andrej Gorbatniov" userId="8f5d991c-361b-4d31-9f6c-acf89dc1acdf" providerId="ADAL" clId="{D8611507-BE93-4CF8-83F6-2D6F9F0E907B}" dt="2025-03-10T07:41:32.729" v="274" actId="20577"/>
          <ac:spMkLst>
            <pc:docMk/>
            <pc:sldMk cId="3152011740" sldId="371"/>
            <ac:spMk id="3" creationId="{CF42F544-BA62-78DE-CE93-19C18F191B56}"/>
          </ac:spMkLst>
        </pc:spChg>
      </pc:sldChg>
      <pc:sldChg chg="modSp new mod">
        <pc:chgData name="Andrej Gorbatniov" userId="8f5d991c-361b-4d31-9f6c-acf89dc1acdf" providerId="ADAL" clId="{D8611507-BE93-4CF8-83F6-2D6F9F0E907B}" dt="2025-03-10T07:45:00.873" v="307"/>
        <pc:sldMkLst>
          <pc:docMk/>
          <pc:sldMk cId="502927152" sldId="372"/>
        </pc:sldMkLst>
        <pc:spChg chg="mod">
          <ac:chgData name="Andrej Gorbatniov" userId="8f5d991c-361b-4d31-9f6c-acf89dc1acdf" providerId="ADAL" clId="{D8611507-BE93-4CF8-83F6-2D6F9F0E907B}" dt="2025-03-10T07:44:41.983" v="305"/>
          <ac:spMkLst>
            <pc:docMk/>
            <pc:sldMk cId="502927152" sldId="372"/>
            <ac:spMk id="2" creationId="{9ADBA89A-6FDC-518C-DAAE-969EFA2E47C7}"/>
          </ac:spMkLst>
        </pc:spChg>
        <pc:spChg chg="mod">
          <ac:chgData name="Andrej Gorbatniov" userId="8f5d991c-361b-4d31-9f6c-acf89dc1acdf" providerId="ADAL" clId="{D8611507-BE93-4CF8-83F6-2D6F9F0E907B}" dt="2025-03-10T07:45:00.873" v="307"/>
          <ac:spMkLst>
            <pc:docMk/>
            <pc:sldMk cId="502927152" sldId="372"/>
            <ac:spMk id="3" creationId="{799A2203-0D78-DDA9-3F8D-C2D282AD2F0E}"/>
          </ac:spMkLst>
        </pc:spChg>
      </pc:sldChg>
      <pc:sldChg chg="addSp modSp add mod modClrScheme chgLayout">
        <pc:chgData name="Andrej Gorbatniov" userId="8f5d991c-361b-4d31-9f6c-acf89dc1acdf" providerId="ADAL" clId="{D8611507-BE93-4CF8-83F6-2D6F9F0E907B}" dt="2025-03-10T07:32:40.994" v="259" actId="20577"/>
        <pc:sldMkLst>
          <pc:docMk/>
          <pc:sldMk cId="631971832" sldId="373"/>
        </pc:sldMkLst>
        <pc:spChg chg="mod ord">
          <ac:chgData name="Andrej Gorbatniov" userId="8f5d991c-361b-4d31-9f6c-acf89dc1acdf" providerId="ADAL" clId="{D8611507-BE93-4CF8-83F6-2D6F9F0E907B}" dt="2025-03-10T07:31:51.445" v="250" actId="700"/>
          <ac:spMkLst>
            <pc:docMk/>
            <pc:sldMk cId="631971832" sldId="373"/>
            <ac:spMk id="2" creationId="{DB53199F-0964-1C8D-CBD2-5AC3224AF936}"/>
          </ac:spMkLst>
        </pc:spChg>
        <pc:spChg chg="mod ord">
          <ac:chgData name="Andrej Gorbatniov" userId="8f5d991c-361b-4d31-9f6c-acf89dc1acdf" providerId="ADAL" clId="{D8611507-BE93-4CF8-83F6-2D6F9F0E907B}" dt="2025-03-10T07:32:40.994" v="259" actId="20577"/>
          <ac:spMkLst>
            <pc:docMk/>
            <pc:sldMk cId="631971832" sldId="373"/>
            <ac:spMk id="3" creationId="{FE97496D-B68E-601A-0003-76CB5DB96A1A}"/>
          </ac:spMkLst>
        </pc:spChg>
        <pc:spChg chg="mod ord">
          <ac:chgData name="Andrej Gorbatniov" userId="8f5d991c-361b-4d31-9f6c-acf89dc1acdf" providerId="ADAL" clId="{D8611507-BE93-4CF8-83F6-2D6F9F0E907B}" dt="2025-03-10T07:31:51.445" v="250" actId="700"/>
          <ac:spMkLst>
            <pc:docMk/>
            <pc:sldMk cId="631971832" sldId="373"/>
            <ac:spMk id="4" creationId="{AE83F97C-93B4-B700-2AC0-B073E539F940}"/>
          </ac:spMkLst>
        </pc:spChg>
        <pc:spChg chg="mod ord">
          <ac:chgData name="Andrej Gorbatniov" userId="8f5d991c-361b-4d31-9f6c-acf89dc1acdf" providerId="ADAL" clId="{D8611507-BE93-4CF8-83F6-2D6F9F0E907B}" dt="2025-03-10T07:31:51.445" v="250" actId="700"/>
          <ac:spMkLst>
            <pc:docMk/>
            <pc:sldMk cId="631971832" sldId="373"/>
            <ac:spMk id="5" creationId="{35E6D68E-E4B3-8765-66AD-AFCAE4835E24}"/>
          </ac:spMkLst>
        </pc:spChg>
        <pc:spChg chg="add mod ord">
          <ac:chgData name="Andrej Gorbatniov" userId="8f5d991c-361b-4d31-9f6c-acf89dc1acdf" providerId="ADAL" clId="{D8611507-BE93-4CF8-83F6-2D6F9F0E907B}" dt="2025-03-10T07:32:09.628" v="256" actId="27636"/>
          <ac:spMkLst>
            <pc:docMk/>
            <pc:sldMk cId="631971832" sldId="373"/>
            <ac:spMk id="6" creationId="{A1694C1D-9EFC-85E2-F247-DE3586233A49}"/>
          </ac:spMkLst>
        </pc:spChg>
      </pc:sldChg>
      <pc:sldChg chg="addSp delSp modSp add mod modClrScheme chgLayout">
        <pc:chgData name="Andrej Gorbatniov" userId="8f5d991c-361b-4d31-9f6c-acf89dc1acdf" providerId="ADAL" clId="{D8611507-BE93-4CF8-83F6-2D6F9F0E907B}" dt="2025-03-10T07:42:48.698" v="288" actId="27636"/>
        <pc:sldMkLst>
          <pc:docMk/>
          <pc:sldMk cId="1089688575" sldId="374"/>
        </pc:sldMkLst>
        <pc:spChg chg="mod ord">
          <ac:chgData name="Andrej Gorbatniov" userId="8f5d991c-361b-4d31-9f6c-acf89dc1acdf" providerId="ADAL" clId="{D8611507-BE93-4CF8-83F6-2D6F9F0E907B}" dt="2025-03-10T07:42:16.322" v="275" actId="700"/>
          <ac:spMkLst>
            <pc:docMk/>
            <pc:sldMk cId="1089688575" sldId="374"/>
            <ac:spMk id="2" creationId="{8D542FFA-75AC-EE50-F309-7EF075359002}"/>
          </ac:spMkLst>
        </pc:spChg>
        <pc:spChg chg="del mod ord">
          <ac:chgData name="Andrej Gorbatniov" userId="8f5d991c-361b-4d31-9f6c-acf89dc1acdf" providerId="ADAL" clId="{D8611507-BE93-4CF8-83F6-2D6F9F0E907B}" dt="2025-03-10T07:42:16.322" v="275" actId="700"/>
          <ac:spMkLst>
            <pc:docMk/>
            <pc:sldMk cId="1089688575" sldId="374"/>
            <ac:spMk id="3" creationId="{A58896A9-8CCA-4743-E1C6-C9976B064836}"/>
          </ac:spMkLst>
        </pc:spChg>
        <pc:spChg chg="mod ord">
          <ac:chgData name="Andrej Gorbatniov" userId="8f5d991c-361b-4d31-9f6c-acf89dc1acdf" providerId="ADAL" clId="{D8611507-BE93-4CF8-83F6-2D6F9F0E907B}" dt="2025-03-10T07:42:16.322" v="275" actId="700"/>
          <ac:spMkLst>
            <pc:docMk/>
            <pc:sldMk cId="1089688575" sldId="374"/>
            <ac:spMk id="4" creationId="{0EAF94AF-8033-8666-C2FC-8FCA413449A7}"/>
          </ac:spMkLst>
        </pc:spChg>
        <pc:spChg chg="mod ord">
          <ac:chgData name="Andrej Gorbatniov" userId="8f5d991c-361b-4d31-9f6c-acf89dc1acdf" providerId="ADAL" clId="{D8611507-BE93-4CF8-83F6-2D6F9F0E907B}" dt="2025-03-10T07:42:16.322" v="275" actId="700"/>
          <ac:spMkLst>
            <pc:docMk/>
            <pc:sldMk cId="1089688575" sldId="374"/>
            <ac:spMk id="5" creationId="{F9C42505-42B9-A82D-614F-E3EAD9017D9B}"/>
          </ac:spMkLst>
        </pc:spChg>
        <pc:spChg chg="add mod ord">
          <ac:chgData name="Andrej Gorbatniov" userId="8f5d991c-361b-4d31-9f6c-acf89dc1acdf" providerId="ADAL" clId="{D8611507-BE93-4CF8-83F6-2D6F9F0E907B}" dt="2025-03-10T07:42:48.698" v="288" actId="27636"/>
          <ac:spMkLst>
            <pc:docMk/>
            <pc:sldMk cId="1089688575" sldId="374"/>
            <ac:spMk id="6" creationId="{7F6E3BCF-5654-C8F8-CA11-3C771363AB3D}"/>
          </ac:spMkLst>
        </pc:spChg>
        <pc:spChg chg="add mod ord">
          <ac:chgData name="Andrej Gorbatniov" userId="8f5d991c-361b-4d31-9f6c-acf89dc1acdf" providerId="ADAL" clId="{D8611507-BE93-4CF8-83F6-2D6F9F0E907B}" dt="2025-03-10T07:42:20.333" v="279" actId="20577"/>
          <ac:spMkLst>
            <pc:docMk/>
            <pc:sldMk cId="1089688575" sldId="374"/>
            <ac:spMk id="7" creationId="{A0482157-CEF4-EBD8-7215-F3CD05826644}"/>
          </ac:spMkLst>
        </pc:spChg>
      </pc:sldChg>
      <pc:sldChg chg="modSp add mod ord">
        <pc:chgData name="Andrej Gorbatniov" userId="8f5d991c-361b-4d31-9f6c-acf89dc1acdf" providerId="ADAL" clId="{D8611507-BE93-4CF8-83F6-2D6F9F0E907B}" dt="2025-03-10T07:44:28.294" v="302" actId="113"/>
        <pc:sldMkLst>
          <pc:docMk/>
          <pc:sldMk cId="911344120" sldId="375"/>
        </pc:sldMkLst>
        <pc:graphicFrameChg chg="mod modGraphic">
          <ac:chgData name="Andrej Gorbatniov" userId="8f5d991c-361b-4d31-9f6c-acf89dc1acdf" providerId="ADAL" clId="{D8611507-BE93-4CF8-83F6-2D6F9F0E907B}" dt="2025-03-10T07:44:28.294" v="302" actId="113"/>
          <ac:graphicFrameMkLst>
            <pc:docMk/>
            <pc:sldMk cId="911344120" sldId="375"/>
            <ac:graphicFrameMk id="6" creationId="{7D2B9FAC-7480-9929-65CF-955337386D8B}"/>
          </ac:graphicFrameMkLst>
        </pc:graphicFrameChg>
      </pc:sldChg>
    </pc:docChg>
  </pc:docChgLst>
  <pc:docChgLst>
    <pc:chgData name="Andrej Gorbatniov" userId="8f5d991c-361b-4d31-9f6c-acf89dc1acdf" providerId="ADAL" clId="{CB8F63F4-E873-4DE5-95E8-D2212B9F249D}"/>
    <pc:docChg chg="undo redo custSel addSld delSld modSld sldOrd">
      <pc:chgData name="Andrej Gorbatniov" userId="8f5d991c-361b-4d31-9f6c-acf89dc1acdf" providerId="ADAL" clId="{CB8F63F4-E873-4DE5-95E8-D2212B9F249D}" dt="2025-02-10T04:18:39.750" v="151"/>
      <pc:docMkLst>
        <pc:docMk/>
      </pc:docMkLst>
      <pc:sldChg chg="modSp mod modAnim">
        <pc:chgData name="Andrej Gorbatniov" userId="8f5d991c-361b-4d31-9f6c-acf89dc1acdf" providerId="ADAL" clId="{CB8F63F4-E873-4DE5-95E8-D2212B9F249D}" dt="2025-02-10T04:18:39.750" v="151"/>
        <pc:sldMkLst>
          <pc:docMk/>
          <pc:sldMk cId="0" sldId="256"/>
        </pc:sldMkLst>
        <pc:spChg chg="mod">
          <ac:chgData name="Andrej Gorbatniov" userId="8f5d991c-361b-4d31-9f6c-acf89dc1acdf" providerId="ADAL" clId="{CB8F63F4-E873-4DE5-95E8-D2212B9F249D}" dt="2025-02-10T04:18:25.984" v="148" actId="20577"/>
          <ac:spMkLst>
            <pc:docMk/>
            <pc:sldMk cId="0" sldId="256"/>
            <ac:spMk id="2" creationId="{5E01EDAE-6036-E50D-F17F-38CCF060E7A6}"/>
          </ac:spMkLst>
        </pc:spChg>
        <pc:spChg chg="mod">
          <ac:chgData name="Andrej Gorbatniov" userId="8f5d991c-361b-4d31-9f6c-acf89dc1acdf" providerId="ADAL" clId="{CB8F63F4-E873-4DE5-95E8-D2212B9F249D}" dt="2025-02-10T04:18:39.750" v="151"/>
          <ac:spMkLst>
            <pc:docMk/>
            <pc:sldMk cId="0" sldId="256"/>
            <ac:spMk id="3074" creationId="{4DA8EEC9-D125-E554-71CF-5A5B653EAC97}"/>
          </ac:spMkLst>
        </pc:spChg>
      </pc:sldChg>
      <pc:sldChg chg="modSp mod">
        <pc:chgData name="Andrej Gorbatniov" userId="8f5d991c-361b-4d31-9f6c-acf89dc1acdf" providerId="ADAL" clId="{CB8F63F4-E873-4DE5-95E8-D2212B9F249D}" dt="2025-02-10T03:45:26.329" v="35" actId="6549"/>
        <pc:sldMkLst>
          <pc:docMk/>
          <pc:sldMk cId="3633214529" sldId="302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738345008" sldId="330"/>
        </pc:sldMkLst>
      </pc:sldChg>
      <pc:sldChg chg="del ord">
        <pc:chgData name="Andrej Gorbatniov" userId="8f5d991c-361b-4d31-9f6c-acf89dc1acdf" providerId="ADAL" clId="{CB8F63F4-E873-4DE5-95E8-D2212B9F249D}" dt="2025-02-10T04:13:45.833" v="143" actId="47"/>
        <pc:sldMkLst>
          <pc:docMk/>
          <pc:sldMk cId="3804928219" sldId="331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3403686841" sldId="332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972303970" sldId="333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727165317" sldId="334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3686540992" sldId="335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764188613" sldId="336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644492021" sldId="337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216949100" sldId="338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4064324976" sldId="339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991577455" sldId="340"/>
        </pc:sldMkLst>
      </pc:sldChg>
      <pc:sldChg chg="addSp delSp modSp new mod modClrScheme chgLayout">
        <pc:chgData name="Andrej Gorbatniov" userId="8f5d991c-361b-4d31-9f6c-acf89dc1acdf" providerId="ADAL" clId="{CB8F63F4-E873-4DE5-95E8-D2212B9F249D}" dt="2025-02-10T03:49:34.883" v="63" actId="20577"/>
        <pc:sldMkLst>
          <pc:docMk/>
          <pc:sldMk cId="1637598864" sldId="341"/>
        </pc:sldMkLst>
      </pc:sldChg>
      <pc:sldChg chg="new 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058829130" sldId="342"/>
        </pc:sldMkLst>
      </pc:sldChg>
      <pc:sldChg chg="addSp delSp modSp new mod ord modClrScheme chgLayout">
        <pc:chgData name="Andrej Gorbatniov" userId="8f5d991c-361b-4d31-9f6c-acf89dc1acdf" providerId="ADAL" clId="{CB8F63F4-E873-4DE5-95E8-D2212B9F249D}" dt="2025-02-10T03:56:06.568" v="94"/>
        <pc:sldMkLst>
          <pc:docMk/>
          <pc:sldMk cId="345052324" sldId="343"/>
        </pc:sldMkLst>
      </pc:sldChg>
      <pc:sldChg chg="new 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167488851" sldId="344"/>
        </pc:sldMkLst>
      </pc:sldChg>
      <pc:sldChg chg="new 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200964413" sldId="345"/>
        </pc:sldMkLst>
      </pc:sldChg>
      <pc:sldChg chg="modSp new mod">
        <pc:chgData name="Andrej Gorbatniov" userId="8f5d991c-361b-4d31-9f6c-acf89dc1acdf" providerId="ADAL" clId="{CB8F63F4-E873-4DE5-95E8-D2212B9F249D}" dt="2025-02-10T03:50:14.922" v="70" actId="20577"/>
        <pc:sldMkLst>
          <pc:docMk/>
          <pc:sldMk cId="759817676" sldId="346"/>
        </pc:sldMkLst>
      </pc:sldChg>
      <pc:sldChg chg="modSp new mod">
        <pc:chgData name="Andrej Gorbatniov" userId="8f5d991c-361b-4d31-9f6c-acf89dc1acdf" providerId="ADAL" clId="{CB8F63F4-E873-4DE5-95E8-D2212B9F249D}" dt="2025-02-10T03:55:45.402" v="90" actId="790"/>
        <pc:sldMkLst>
          <pc:docMk/>
          <pc:sldMk cId="2804306941" sldId="347"/>
        </pc:sldMkLst>
      </pc:sldChg>
      <pc:sldChg chg="modSp new mod">
        <pc:chgData name="Andrej Gorbatniov" userId="8f5d991c-361b-4d31-9f6c-acf89dc1acdf" providerId="ADAL" clId="{CB8F63F4-E873-4DE5-95E8-D2212B9F249D}" dt="2025-02-10T03:58:31.550" v="104"/>
        <pc:sldMkLst>
          <pc:docMk/>
          <pc:sldMk cId="919911247" sldId="348"/>
        </pc:sldMkLst>
      </pc:sldChg>
      <pc:sldChg chg="modSp new mod">
        <pc:chgData name="Andrej Gorbatniov" userId="8f5d991c-361b-4d31-9f6c-acf89dc1acdf" providerId="ADAL" clId="{CB8F63F4-E873-4DE5-95E8-D2212B9F249D}" dt="2025-02-10T04:00:55.162" v="117"/>
        <pc:sldMkLst>
          <pc:docMk/>
          <pc:sldMk cId="1439502272" sldId="349"/>
        </pc:sldMkLst>
      </pc:sldChg>
      <pc:sldChg chg="modSp new mod">
        <pc:chgData name="Andrej Gorbatniov" userId="8f5d991c-361b-4d31-9f6c-acf89dc1acdf" providerId="ADAL" clId="{CB8F63F4-E873-4DE5-95E8-D2212B9F249D}" dt="2025-02-10T04:00:04.498" v="112"/>
        <pc:sldMkLst>
          <pc:docMk/>
          <pc:sldMk cId="2752601999" sldId="350"/>
        </pc:sldMkLst>
      </pc:sldChg>
      <pc:sldChg chg="modSp new mod">
        <pc:chgData name="Andrej Gorbatniov" userId="8f5d991c-361b-4d31-9f6c-acf89dc1acdf" providerId="ADAL" clId="{CB8F63F4-E873-4DE5-95E8-D2212B9F249D}" dt="2025-02-10T04:03:29.732" v="124" actId="12"/>
        <pc:sldMkLst>
          <pc:docMk/>
          <pc:sldMk cId="434592904" sldId="351"/>
        </pc:sldMkLst>
      </pc:sldChg>
      <pc:sldChg chg="modSp new mod ord">
        <pc:chgData name="Andrej Gorbatniov" userId="8f5d991c-361b-4d31-9f6c-acf89dc1acdf" providerId="ADAL" clId="{CB8F63F4-E873-4DE5-95E8-D2212B9F249D}" dt="2025-02-10T04:11:44.048" v="139"/>
        <pc:sldMkLst>
          <pc:docMk/>
          <pc:sldMk cId="1823658296" sldId="352"/>
        </pc:sldMkLst>
      </pc:sldChg>
      <pc:sldChg chg="modSp new mod">
        <pc:chgData name="Andrej Gorbatniov" userId="8f5d991c-361b-4d31-9f6c-acf89dc1acdf" providerId="ADAL" clId="{CB8F63F4-E873-4DE5-95E8-D2212B9F249D}" dt="2025-02-10T04:11:57.368" v="142" actId="20577"/>
        <pc:sldMkLst>
          <pc:docMk/>
          <pc:sldMk cId="3570330587" sldId="353"/>
        </pc:sldMkLst>
      </pc:sldChg>
    </pc:docChg>
  </pc:docChgLst>
  <pc:docChgLst>
    <pc:chgData name="Andrej Gorbatniov" userId="f99f416ec3e45e33" providerId="LiveId" clId="{527CE659-A634-48DB-917F-4A9D6990624C}"/>
    <pc:docChg chg="undo redo custSel addSld delSld modSld sldOrd">
      <pc:chgData name="Andrej Gorbatniov" userId="f99f416ec3e45e33" providerId="LiveId" clId="{527CE659-A634-48DB-917F-4A9D6990624C}" dt="2024-10-07T04:15:42.709" v="274" actId="47"/>
      <pc:docMkLst>
        <pc:docMk/>
      </pc:docMkLst>
      <pc:sldChg chg="modSp mod">
        <pc:chgData name="Andrej Gorbatniov" userId="f99f416ec3e45e33" providerId="LiveId" clId="{527CE659-A634-48DB-917F-4A9D6990624C}" dt="2024-10-07T03:10:41.663" v="109" actId="207"/>
        <pc:sldMkLst>
          <pc:docMk/>
          <pc:sldMk cId="1611856835" sldId="265"/>
        </pc:sldMkLst>
      </pc:sldChg>
      <pc:sldChg chg="modSp mod">
        <pc:chgData name="Andrej Gorbatniov" userId="f99f416ec3e45e33" providerId="LiveId" clId="{527CE659-A634-48DB-917F-4A9D6990624C}" dt="2024-10-07T02:58:55.346" v="28"/>
        <pc:sldMkLst>
          <pc:docMk/>
          <pc:sldMk cId="1059572373" sldId="280"/>
        </pc:sldMkLst>
      </pc:sldChg>
      <pc:sldChg chg="del">
        <pc:chgData name="Andrej Gorbatniov" userId="f99f416ec3e45e33" providerId="LiveId" clId="{527CE659-A634-48DB-917F-4A9D6990624C}" dt="2024-10-07T03:00:14.473" v="34" actId="47"/>
        <pc:sldMkLst>
          <pc:docMk/>
          <pc:sldMk cId="2437048915" sldId="281"/>
        </pc:sldMkLst>
      </pc:sldChg>
      <pc:sldChg chg="del ord">
        <pc:chgData name="Andrej Gorbatniov" userId="f99f416ec3e45e33" providerId="LiveId" clId="{527CE659-A634-48DB-917F-4A9D6990624C}" dt="2024-10-07T04:15:42.709" v="274" actId="47"/>
        <pc:sldMkLst>
          <pc:docMk/>
          <pc:sldMk cId="4275349065" sldId="282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2215629185" sldId="283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1854379826" sldId="284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866050216" sldId="285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4000492276" sldId="287"/>
        </pc:sldMkLst>
      </pc:sldChg>
      <pc:sldChg chg="ord">
        <pc:chgData name="Andrej Gorbatniov" userId="f99f416ec3e45e33" providerId="LiveId" clId="{527CE659-A634-48DB-917F-4A9D6990624C}" dt="2024-10-07T03:00:07" v="32"/>
        <pc:sldMkLst>
          <pc:docMk/>
          <pc:sldMk cId="2205277644" sldId="290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1113478114" sldId="291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2010621903" sldId="292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1204973409" sldId="293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345400655" sldId="294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2858928214" sldId="295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964141630" sldId="296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4274258330" sldId="297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2837020798" sldId="298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4172550461" sldId="299"/>
        </pc:sldMkLst>
      </pc:sldChg>
      <pc:sldChg chg="del">
        <pc:chgData name="Andrej Gorbatniov" userId="f99f416ec3e45e33" providerId="LiveId" clId="{527CE659-A634-48DB-917F-4A9D6990624C}" dt="2024-10-07T03:00:09.225" v="33" actId="47"/>
        <pc:sldMkLst>
          <pc:docMk/>
          <pc:sldMk cId="1248980019" sldId="300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1623473843" sldId="301"/>
        </pc:sldMkLst>
      </pc:sldChg>
      <pc:sldChg chg="modSp add mod">
        <pc:chgData name="Andrej Gorbatniov" userId="f99f416ec3e45e33" providerId="LiveId" clId="{527CE659-A634-48DB-917F-4A9D6990624C}" dt="2024-10-07T03:10:17.532" v="105" actId="20577"/>
        <pc:sldMkLst>
          <pc:docMk/>
          <pc:sldMk cId="3633214529" sldId="302"/>
        </pc:sldMkLst>
      </pc:sldChg>
      <pc:sldChg chg="addSp delSp modSp new mod modClrScheme chgLayout">
        <pc:chgData name="Andrej Gorbatniov" userId="f99f416ec3e45e33" providerId="LiveId" clId="{527CE659-A634-48DB-917F-4A9D6990624C}" dt="2024-10-07T03:16:41.881" v="133" actId="14100"/>
        <pc:sldMkLst>
          <pc:docMk/>
          <pc:sldMk cId="127728890" sldId="303"/>
        </pc:sldMkLst>
      </pc:sldChg>
      <pc:sldChg chg="modSp new mod">
        <pc:chgData name="Andrej Gorbatniov" userId="f99f416ec3e45e33" providerId="LiveId" clId="{527CE659-A634-48DB-917F-4A9D6990624C}" dt="2024-10-07T03:17:27.564" v="138" actId="113"/>
        <pc:sldMkLst>
          <pc:docMk/>
          <pc:sldMk cId="2608249050" sldId="304"/>
        </pc:sldMkLst>
      </pc:sldChg>
      <pc:sldChg chg="modSp new mod">
        <pc:chgData name="Andrej Gorbatniov" userId="f99f416ec3e45e33" providerId="LiveId" clId="{527CE659-A634-48DB-917F-4A9D6990624C}" dt="2024-10-07T03:18:26.447" v="152" actId="13926"/>
        <pc:sldMkLst>
          <pc:docMk/>
          <pc:sldMk cId="892741351" sldId="305"/>
        </pc:sldMkLst>
      </pc:sldChg>
      <pc:sldChg chg="addSp delSp modSp new mod">
        <pc:chgData name="Andrej Gorbatniov" userId="f99f416ec3e45e33" providerId="LiveId" clId="{527CE659-A634-48DB-917F-4A9D6990624C}" dt="2024-10-07T03:25:52.982" v="175" actId="22"/>
        <pc:sldMkLst>
          <pc:docMk/>
          <pc:sldMk cId="2285482804" sldId="306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963093086" sldId="307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2945875251" sldId="308"/>
        </pc:sldMkLst>
      </pc:sldChg>
      <pc:sldChg chg="addSp delSp modSp new mod">
        <pc:chgData name="Andrej Gorbatniov" userId="f99f416ec3e45e33" providerId="LiveId" clId="{527CE659-A634-48DB-917F-4A9D6990624C}" dt="2024-10-07T03:28:10.564" v="176" actId="22"/>
        <pc:sldMkLst>
          <pc:docMk/>
          <pc:sldMk cId="2952570427" sldId="309"/>
        </pc:sldMkLst>
      </pc:sldChg>
      <pc:sldChg chg="modSp new mod">
        <pc:chgData name="Andrej Gorbatniov" userId="f99f416ec3e45e33" providerId="LiveId" clId="{527CE659-A634-48DB-917F-4A9D6990624C}" dt="2024-10-07T03:40:19.026" v="210" actId="15"/>
        <pc:sldMkLst>
          <pc:docMk/>
          <pc:sldMk cId="1329418839" sldId="310"/>
        </pc:sldMkLst>
      </pc:sldChg>
      <pc:sldChg chg="modSp new mod">
        <pc:chgData name="Andrej Gorbatniov" userId="f99f416ec3e45e33" providerId="LiveId" clId="{527CE659-A634-48DB-917F-4A9D6990624C}" dt="2024-10-07T03:44:31.549" v="250" actId="113"/>
        <pc:sldMkLst>
          <pc:docMk/>
          <pc:sldMk cId="1126227314" sldId="311"/>
        </pc:sldMkLst>
      </pc:sldChg>
      <pc:sldChg chg="modSp new mod">
        <pc:chgData name="Andrej Gorbatniov" userId="f99f416ec3e45e33" providerId="LiveId" clId="{527CE659-A634-48DB-917F-4A9D6990624C}" dt="2024-10-07T04:15:33.011" v="273" actId="20577"/>
        <pc:sldMkLst>
          <pc:docMk/>
          <pc:sldMk cId="2020054357" sldId="312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3625177837" sldId="313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1339292941" sldId="314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98227213" sldId="315"/>
        </pc:sldMkLst>
      </pc:sldChg>
      <pc:sldChg chg="modSp new mod ord">
        <pc:chgData name="Andrej Gorbatniov" userId="f99f416ec3e45e33" providerId="LiveId" clId="{527CE659-A634-48DB-917F-4A9D6990624C}" dt="2024-10-07T03:34:58.237" v="193"/>
        <pc:sldMkLst>
          <pc:docMk/>
          <pc:sldMk cId="3729474379" sldId="316"/>
        </pc:sldMkLst>
      </pc:sldChg>
      <pc:sldChg chg="modSp new mod">
        <pc:chgData name="Andrej Gorbatniov" userId="f99f416ec3e45e33" providerId="LiveId" clId="{527CE659-A634-48DB-917F-4A9D6990624C}" dt="2024-10-07T03:41:23.560" v="221"/>
        <pc:sldMkLst>
          <pc:docMk/>
          <pc:sldMk cId="659023621" sldId="317"/>
        </pc:sldMkLst>
      </pc:sldChg>
    </pc:docChg>
  </pc:docChgLst>
  <pc:docChgLst>
    <pc:chgData name="Andrej Gorbatniov" userId="f99f416ec3e45e33" providerId="LiveId" clId="{C2757A91-670E-4BB2-B660-25FAE4A62419}"/>
    <pc:docChg chg="undo custSel addSld modSld">
      <pc:chgData name="Andrej Gorbatniov" userId="f99f416ec3e45e33" providerId="LiveId" clId="{C2757A91-670E-4BB2-B660-25FAE4A62419}" dt="2024-09-25T05:10:04.446" v="213" actId="1076"/>
      <pc:docMkLst>
        <pc:docMk/>
      </pc:docMkLst>
      <pc:sldChg chg="modSp mod">
        <pc:chgData name="Andrej Gorbatniov" userId="f99f416ec3e45e33" providerId="LiveId" clId="{C2757A91-670E-4BB2-B660-25FAE4A62419}" dt="2024-09-25T04:51:17.075" v="11" actId="113"/>
        <pc:sldMkLst>
          <pc:docMk/>
          <pc:sldMk cId="1616919631" sldId="266"/>
        </pc:sldMkLst>
      </pc:sldChg>
      <pc:sldChg chg="addSp modSp mod">
        <pc:chgData name="Andrej Gorbatniov" userId="f99f416ec3e45e33" providerId="LiveId" clId="{C2757A91-670E-4BB2-B660-25FAE4A62419}" dt="2024-09-25T05:05:28.349" v="183" actId="1076"/>
        <pc:sldMkLst>
          <pc:docMk/>
          <pc:sldMk cId="1280519403" sldId="270"/>
        </pc:sldMkLst>
      </pc:sldChg>
      <pc:sldChg chg="addSp modSp new mod">
        <pc:chgData name="Andrej Gorbatniov" userId="f99f416ec3e45e33" providerId="LiveId" clId="{C2757A91-670E-4BB2-B660-25FAE4A62419}" dt="2024-09-25T05:10:04.446" v="213" actId="1076"/>
        <pc:sldMkLst>
          <pc:docMk/>
          <pc:sldMk cId="3943452478" sldId="271"/>
        </pc:sldMkLst>
      </pc:sldChg>
    </pc:docChg>
  </pc:docChgLst>
  <pc:docChgLst>
    <pc:chgData name="Andrej Gorbatniov" userId="8f5d991c-361b-4d31-9f6c-acf89dc1acdf" providerId="ADAL" clId="{D8A79438-36B7-47AF-B7A1-5A8811AAC056}"/>
    <pc:docChg chg="custSel modSld">
      <pc:chgData name="Andrej Gorbatniov" userId="8f5d991c-361b-4d31-9f6c-acf89dc1acdf" providerId="ADAL" clId="{D8A79438-36B7-47AF-B7A1-5A8811AAC056}" dt="2025-02-03T07:21:48.484" v="4" actId="113"/>
      <pc:docMkLst>
        <pc:docMk/>
      </pc:docMkLst>
      <pc:sldChg chg="modSp mod">
        <pc:chgData name="Andrej Gorbatniov" userId="8f5d991c-361b-4d31-9f6c-acf89dc1acdf" providerId="ADAL" clId="{D8A79438-36B7-47AF-B7A1-5A8811AAC056}" dt="2025-02-03T07:21:48.484" v="4" actId="113"/>
        <pc:sldMkLst>
          <pc:docMk/>
          <pc:sldMk cId="1727165317" sldId="334"/>
        </pc:sldMkLst>
      </pc:sldChg>
    </pc:docChg>
  </pc:docChgLst>
  <pc:docChgLst>
    <pc:chgData name="Andrej Gorbatniov" userId="f99f416ec3e45e33" providerId="LiveId" clId="{0B1C4D5F-25EC-468B-B26C-02EB47E71DA8}"/>
    <pc:docChg chg="undo redo custSel addSld delSld modSld sldOrd">
      <pc:chgData name="Andrej Gorbatniov" userId="f99f416ec3e45e33" providerId="LiveId" clId="{0B1C4D5F-25EC-468B-B26C-02EB47E71DA8}" dt="2024-10-14T05:15:11.246" v="231" actId="113"/>
      <pc:docMkLst>
        <pc:docMk/>
      </pc:docMkLst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611856835" sldId="265"/>
        </pc:sldMkLst>
      </pc:sldChg>
      <pc:sldChg chg="del ord">
        <pc:chgData name="Andrej Gorbatniov" userId="f99f416ec3e45e33" providerId="LiveId" clId="{0B1C4D5F-25EC-468B-B26C-02EB47E71DA8}" dt="2024-10-14T04:14:11.172" v="105" actId="47"/>
        <pc:sldMkLst>
          <pc:docMk/>
          <pc:sldMk cId="1059572373" sldId="280"/>
        </pc:sldMkLst>
      </pc:sldChg>
      <pc:sldChg chg="modSp mod ord">
        <pc:chgData name="Andrej Gorbatniov" userId="f99f416ec3e45e33" providerId="LiveId" clId="{0B1C4D5F-25EC-468B-B26C-02EB47E71DA8}" dt="2024-10-14T04:01:54.400" v="31" actId="20577"/>
        <pc:sldMkLst>
          <pc:docMk/>
          <pc:sldMk cId="3633214529" sldId="302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126227314" sldId="311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3493325772" sldId="313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290512079" sldId="314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709216892" sldId="315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4147762989" sldId="316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3543783985" sldId="321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2257764144" sldId="322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657431835" sldId="323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93080253" sldId="324"/>
        </pc:sldMkLst>
      </pc:sldChg>
      <pc:sldChg chg="addSp delSp modSp mod">
        <pc:chgData name="Andrej Gorbatniov" userId="f99f416ec3e45e33" providerId="LiveId" clId="{0B1C4D5F-25EC-468B-B26C-02EB47E71DA8}" dt="2024-10-14T05:15:11.246" v="231" actId="113"/>
        <pc:sldMkLst>
          <pc:docMk/>
          <pc:sldMk cId="3168273209" sldId="325"/>
        </pc:sldMkLst>
      </pc:sldChg>
      <pc:sldChg chg="del">
        <pc:chgData name="Andrej Gorbatniov" userId="f99f416ec3e45e33" providerId="LiveId" clId="{0B1C4D5F-25EC-468B-B26C-02EB47E71DA8}" dt="2024-10-14T05:10:26.903" v="174" actId="47"/>
        <pc:sldMkLst>
          <pc:docMk/>
          <pc:sldMk cId="4024761063" sldId="326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805819604" sldId="328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3697026033" sldId="329"/>
        </pc:sldMkLst>
      </pc:sldChg>
      <pc:sldChg chg="modSp mod ord">
        <pc:chgData name="Andrej Gorbatniov" userId="f99f416ec3e45e33" providerId="LiveId" clId="{0B1C4D5F-25EC-468B-B26C-02EB47E71DA8}" dt="2024-10-14T05:09:36.160" v="171" actId="122"/>
        <pc:sldMkLst>
          <pc:docMk/>
          <pc:sldMk cId="2500537707" sldId="330"/>
        </pc:sldMkLst>
      </pc:sldChg>
      <pc:sldChg chg="del">
        <pc:chgData name="Andrej Gorbatniov" userId="f99f416ec3e45e33" providerId="LiveId" clId="{0B1C4D5F-25EC-468B-B26C-02EB47E71DA8}" dt="2024-10-14T05:09:59.079" v="172" actId="47"/>
        <pc:sldMkLst>
          <pc:docMk/>
          <pc:sldMk cId="3146365077" sldId="331"/>
        </pc:sldMkLst>
      </pc:sldChg>
      <pc:sldChg chg="modSp new mod">
        <pc:chgData name="Andrej Gorbatniov" userId="f99f416ec3e45e33" providerId="LiveId" clId="{0B1C4D5F-25EC-468B-B26C-02EB47E71DA8}" dt="2024-10-14T04:05:15.538" v="62" actId="113"/>
        <pc:sldMkLst>
          <pc:docMk/>
          <pc:sldMk cId="1279215884" sldId="332"/>
        </pc:sldMkLst>
      </pc:sldChg>
      <pc:sldChg chg="addSp delSp modSp new mod modClrScheme chgLayout">
        <pc:chgData name="Andrej Gorbatniov" userId="f99f416ec3e45e33" providerId="LiveId" clId="{0B1C4D5F-25EC-468B-B26C-02EB47E71DA8}" dt="2024-10-14T04:12:36.806" v="102"/>
        <pc:sldMkLst>
          <pc:docMk/>
          <pc:sldMk cId="7860973" sldId="333"/>
        </pc:sldMkLst>
      </pc:sldChg>
      <pc:sldChg chg="modSp new mod">
        <pc:chgData name="Andrej Gorbatniov" userId="f99f416ec3e45e33" providerId="LiveId" clId="{0B1C4D5F-25EC-468B-B26C-02EB47E71DA8}" dt="2024-10-14T04:13:44.520" v="104" actId="114"/>
        <pc:sldMkLst>
          <pc:docMk/>
          <pc:sldMk cId="2885514311" sldId="334"/>
        </pc:sldMkLst>
      </pc:sldChg>
      <pc:sldChg chg="modSp add mod ord modAnim">
        <pc:chgData name="Andrej Gorbatniov" userId="f99f416ec3e45e33" providerId="LiveId" clId="{0B1C4D5F-25EC-468B-B26C-02EB47E71DA8}" dt="2024-10-14T03:52:58.081" v="26"/>
        <pc:sldMkLst>
          <pc:docMk/>
          <pc:sldMk cId="2281027240" sldId="335"/>
        </pc:sldMkLst>
      </pc:sldChg>
      <pc:sldChg chg="addSp delSp modSp new mod">
        <pc:chgData name="Andrej Gorbatniov" userId="f99f416ec3e45e33" providerId="LiveId" clId="{0B1C4D5F-25EC-468B-B26C-02EB47E71DA8}" dt="2024-10-14T05:00:48.823" v="117" actId="22"/>
        <pc:sldMkLst>
          <pc:docMk/>
          <pc:sldMk cId="3824621914" sldId="336"/>
        </pc:sldMkLst>
      </pc:sldChg>
      <pc:sldChg chg="modSp new mod">
        <pc:chgData name="Andrej Gorbatniov" userId="f99f416ec3e45e33" providerId="LiveId" clId="{0B1C4D5F-25EC-468B-B26C-02EB47E71DA8}" dt="2024-10-14T05:06:19.150" v="137" actId="13926"/>
        <pc:sldMkLst>
          <pc:docMk/>
          <pc:sldMk cId="2145330399" sldId="337"/>
        </pc:sldMkLst>
      </pc:sldChg>
      <pc:sldChg chg="new del">
        <pc:chgData name="Andrej Gorbatniov" userId="f99f416ec3e45e33" providerId="LiveId" clId="{0B1C4D5F-25EC-468B-B26C-02EB47E71DA8}" dt="2024-10-14T05:07:31.621" v="139" actId="47"/>
        <pc:sldMkLst>
          <pc:docMk/>
          <pc:sldMk cId="1775016805" sldId="338"/>
        </pc:sldMkLst>
      </pc:sldChg>
      <pc:sldChg chg="addSp delSp modSp new mod">
        <pc:chgData name="Andrej Gorbatniov" userId="f99f416ec3e45e33" providerId="LiveId" clId="{0B1C4D5F-25EC-468B-B26C-02EB47E71DA8}" dt="2024-10-14T05:03:34.725" v="119" actId="22"/>
        <pc:sldMkLst>
          <pc:docMk/>
          <pc:sldMk cId="2991915321" sldId="339"/>
        </pc:sldMkLst>
      </pc:sldChg>
      <pc:sldChg chg="modSp new del mod">
        <pc:chgData name="Andrej Gorbatniov" userId="f99f416ec3e45e33" providerId="LiveId" clId="{0B1C4D5F-25EC-468B-B26C-02EB47E71DA8}" dt="2024-10-14T05:06:27.302" v="138" actId="47"/>
        <pc:sldMkLst>
          <pc:docMk/>
          <pc:sldMk cId="3523071648" sldId="340"/>
        </pc:sldMkLst>
      </pc:sldChg>
    </pc:docChg>
  </pc:docChgLst>
  <pc:docChgLst>
    <pc:chgData name="Andrej Gorbatniov" userId="f99f416ec3e45e33" providerId="LiveId" clId="{BE202B98-FB3B-4A81-BD37-C560005D6E62}"/>
    <pc:docChg chg="undo redo custSel addSld delSld modSld sldOrd">
      <pc:chgData name="Andrej Gorbatniov" userId="f99f416ec3e45e33" providerId="LiveId" clId="{BE202B98-FB3B-4A81-BD37-C560005D6E62}" dt="2024-10-02T04:37:21.496" v="687" actId="1076"/>
      <pc:docMkLst>
        <pc:docMk/>
      </pc:docMkLst>
      <pc:sldChg chg="modSp mod">
        <pc:chgData name="Andrej Gorbatniov" userId="f99f416ec3e45e33" providerId="LiveId" clId="{BE202B98-FB3B-4A81-BD37-C560005D6E62}" dt="2024-10-02T03:07:42.589" v="0"/>
        <pc:sldMkLst>
          <pc:docMk/>
          <pc:sldMk cId="0" sldId="256"/>
        </pc:sldMkLst>
      </pc:sldChg>
      <pc:sldChg chg="modSp mod">
        <pc:chgData name="Andrej Gorbatniov" userId="f99f416ec3e45e33" providerId="LiveId" clId="{BE202B98-FB3B-4A81-BD37-C560005D6E62}" dt="2024-10-02T04:25:08.413" v="598" actId="20577"/>
        <pc:sldMkLst>
          <pc:docMk/>
          <pc:sldMk cId="1611856835" sldId="265"/>
        </pc:sldMkLst>
      </pc:sldChg>
      <pc:sldChg chg="del ord">
        <pc:chgData name="Andrej Gorbatniov" userId="f99f416ec3e45e33" providerId="LiveId" clId="{BE202B98-FB3B-4A81-BD37-C560005D6E62}" dt="2024-10-02T04:25:54.158" v="603" actId="47"/>
        <pc:sldMkLst>
          <pc:docMk/>
          <pc:sldMk cId="3524761482" sldId="266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4116496161" sldId="267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452137597" sldId="268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562705002" sldId="269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195191289" sldId="270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961083213" sldId="271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733093414" sldId="272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417627479" sldId="273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063690442" sldId="274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278257481" sldId="275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39069717" sldId="276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2839033705" sldId="277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026579173" sldId="278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469403760" sldId="279"/>
        </pc:sldMkLst>
      </pc:sldChg>
      <pc:sldChg chg="modSp new mod ord">
        <pc:chgData name="Andrej Gorbatniov" userId="f99f416ec3e45e33" providerId="LiveId" clId="{BE202B98-FB3B-4A81-BD37-C560005D6E62}" dt="2024-10-02T03:11:39.386" v="29" actId="313"/>
        <pc:sldMkLst>
          <pc:docMk/>
          <pc:sldMk cId="1059572373" sldId="280"/>
        </pc:sldMkLst>
      </pc:sldChg>
      <pc:sldChg chg="modSp new mod">
        <pc:chgData name="Andrej Gorbatniov" userId="f99f416ec3e45e33" providerId="LiveId" clId="{BE202B98-FB3B-4A81-BD37-C560005D6E62}" dt="2024-10-02T03:13:06.083" v="66" actId="20577"/>
        <pc:sldMkLst>
          <pc:docMk/>
          <pc:sldMk cId="2437048915" sldId="281"/>
        </pc:sldMkLst>
      </pc:sldChg>
      <pc:sldChg chg="modSp new mod">
        <pc:chgData name="Andrej Gorbatniov" userId="f99f416ec3e45e33" providerId="LiveId" clId="{BE202B98-FB3B-4A81-BD37-C560005D6E62}" dt="2024-10-02T03:17:45.777" v="117" actId="113"/>
        <pc:sldMkLst>
          <pc:docMk/>
          <pc:sldMk cId="4275349065" sldId="282"/>
        </pc:sldMkLst>
      </pc:sldChg>
      <pc:sldChg chg="addSp delSp modSp new mod">
        <pc:chgData name="Andrej Gorbatniov" userId="f99f416ec3e45e33" providerId="LiveId" clId="{BE202B98-FB3B-4A81-BD37-C560005D6E62}" dt="2024-10-02T03:21:04.426" v="127" actId="20577"/>
        <pc:sldMkLst>
          <pc:docMk/>
          <pc:sldMk cId="2215629185" sldId="283"/>
        </pc:sldMkLst>
      </pc:sldChg>
      <pc:sldChg chg="addSp delSp modSp new mod">
        <pc:chgData name="Andrej Gorbatniov" userId="f99f416ec3e45e33" providerId="LiveId" clId="{BE202B98-FB3B-4A81-BD37-C560005D6E62}" dt="2024-10-02T04:08:14.027" v="436" actId="113"/>
        <pc:sldMkLst>
          <pc:docMk/>
          <pc:sldMk cId="1854379826" sldId="284"/>
        </pc:sldMkLst>
      </pc:sldChg>
      <pc:sldChg chg="addSp delSp modSp new mod">
        <pc:chgData name="Andrej Gorbatniov" userId="f99f416ec3e45e33" providerId="LiveId" clId="{BE202B98-FB3B-4A81-BD37-C560005D6E62}" dt="2024-10-02T03:21:46.995" v="138" actId="20577"/>
        <pc:sldMkLst>
          <pc:docMk/>
          <pc:sldMk cId="866050216" sldId="285"/>
        </pc:sldMkLst>
      </pc:sldChg>
      <pc:sldChg chg="modSp new del mod">
        <pc:chgData name="Andrej Gorbatniov" userId="f99f416ec3e45e33" providerId="LiveId" clId="{BE202B98-FB3B-4A81-BD37-C560005D6E62}" dt="2024-10-02T03:40:48.564" v="164" actId="47"/>
        <pc:sldMkLst>
          <pc:docMk/>
          <pc:sldMk cId="2500911915" sldId="286"/>
        </pc:sldMkLst>
      </pc:sldChg>
      <pc:sldChg chg="addSp delSp modSp new mod">
        <pc:chgData name="Andrej Gorbatniov" userId="f99f416ec3e45e33" providerId="LiveId" clId="{BE202B98-FB3B-4A81-BD37-C560005D6E62}" dt="2024-10-02T04:08:25.111" v="437" actId="113"/>
        <pc:sldMkLst>
          <pc:docMk/>
          <pc:sldMk cId="4000492276" sldId="287"/>
        </pc:sldMkLst>
      </pc:sldChg>
      <pc:sldChg chg="new del">
        <pc:chgData name="Andrej Gorbatniov" userId="f99f416ec3e45e33" providerId="LiveId" clId="{BE202B98-FB3B-4A81-BD37-C560005D6E62}" dt="2024-10-02T04:25:22.269" v="599" actId="47"/>
        <pc:sldMkLst>
          <pc:docMk/>
          <pc:sldMk cId="1351245794" sldId="288"/>
        </pc:sldMkLst>
      </pc:sldChg>
      <pc:sldChg chg="new del">
        <pc:chgData name="Andrej Gorbatniov" userId="f99f416ec3e45e33" providerId="LiveId" clId="{BE202B98-FB3B-4A81-BD37-C560005D6E62}" dt="2024-10-02T04:25:23.587" v="600" actId="47"/>
        <pc:sldMkLst>
          <pc:docMk/>
          <pc:sldMk cId="2988282040" sldId="289"/>
        </pc:sldMkLst>
      </pc:sldChg>
      <pc:sldChg chg="addSp delSp modSp new mod">
        <pc:chgData name="Andrej Gorbatniov" userId="f99f416ec3e45e33" providerId="LiveId" clId="{BE202B98-FB3B-4A81-BD37-C560005D6E62}" dt="2024-10-02T04:10:53.019" v="498" actId="207"/>
        <pc:sldMkLst>
          <pc:docMk/>
          <pc:sldMk cId="2205277644" sldId="290"/>
        </pc:sldMkLst>
      </pc:sldChg>
      <pc:sldChg chg="addSp modSp new mod">
        <pc:chgData name="Andrej Gorbatniov" userId="f99f416ec3e45e33" providerId="LiveId" clId="{BE202B98-FB3B-4A81-BD37-C560005D6E62}" dt="2024-10-02T03:46:07.791" v="225" actId="113"/>
        <pc:sldMkLst>
          <pc:docMk/>
          <pc:sldMk cId="1113478114" sldId="291"/>
        </pc:sldMkLst>
      </pc:sldChg>
      <pc:sldChg chg="modSp new mod ord">
        <pc:chgData name="Andrej Gorbatniov" userId="f99f416ec3e45e33" providerId="LiveId" clId="{BE202B98-FB3B-4A81-BD37-C560005D6E62}" dt="2024-10-02T04:25:48.697" v="602"/>
        <pc:sldMkLst>
          <pc:docMk/>
          <pc:sldMk cId="2010621903" sldId="292"/>
        </pc:sldMkLst>
      </pc:sldChg>
      <pc:sldChg chg="addSp delSp modSp new mod modClrScheme chgLayout">
        <pc:chgData name="Andrej Gorbatniov" userId="f99f416ec3e45e33" providerId="LiveId" clId="{BE202B98-FB3B-4A81-BD37-C560005D6E62}" dt="2024-10-02T04:17:44.123" v="517" actId="6549"/>
        <pc:sldMkLst>
          <pc:docMk/>
          <pc:sldMk cId="1204973409" sldId="293"/>
        </pc:sldMkLst>
      </pc:sldChg>
      <pc:sldChg chg="addSp delSp modSp new mod ord modClrScheme chgLayout">
        <pc:chgData name="Andrej Gorbatniov" userId="f99f416ec3e45e33" providerId="LiveId" clId="{BE202B98-FB3B-4A81-BD37-C560005D6E62}" dt="2024-10-02T04:25:48.697" v="602"/>
        <pc:sldMkLst>
          <pc:docMk/>
          <pc:sldMk cId="345400655" sldId="294"/>
        </pc:sldMkLst>
      </pc:sldChg>
      <pc:sldChg chg="modSp new mod ord">
        <pc:chgData name="Andrej Gorbatniov" userId="f99f416ec3e45e33" providerId="LiveId" clId="{BE202B98-FB3B-4A81-BD37-C560005D6E62}" dt="2024-10-02T04:25:48.697" v="602"/>
        <pc:sldMkLst>
          <pc:docMk/>
          <pc:sldMk cId="2858928214" sldId="295"/>
        </pc:sldMkLst>
      </pc:sldChg>
      <pc:sldChg chg="modSp add mod ord">
        <pc:chgData name="Andrej Gorbatniov" userId="f99f416ec3e45e33" providerId="LiveId" clId="{BE202B98-FB3B-4A81-BD37-C560005D6E62}" dt="2024-10-02T04:25:48.697" v="602"/>
        <pc:sldMkLst>
          <pc:docMk/>
          <pc:sldMk cId="964141630" sldId="296"/>
        </pc:sldMkLst>
      </pc:sldChg>
      <pc:sldChg chg="addSp delSp modSp new mod">
        <pc:chgData name="Andrej Gorbatniov" userId="f99f416ec3e45e33" providerId="LiveId" clId="{BE202B98-FB3B-4A81-BD37-C560005D6E62}" dt="2024-10-02T04:23:51.077" v="569" actId="1076"/>
        <pc:sldMkLst>
          <pc:docMk/>
          <pc:sldMk cId="4274258330" sldId="297"/>
        </pc:sldMkLst>
      </pc:sldChg>
      <pc:sldChg chg="addSp modSp new mod">
        <pc:chgData name="Andrej Gorbatniov" userId="f99f416ec3e45e33" providerId="LiveId" clId="{BE202B98-FB3B-4A81-BD37-C560005D6E62}" dt="2024-10-02T04:30:33.019" v="627" actId="113"/>
        <pc:sldMkLst>
          <pc:docMk/>
          <pc:sldMk cId="2837020798" sldId="298"/>
        </pc:sldMkLst>
      </pc:sldChg>
      <pc:sldChg chg="modSp new mod">
        <pc:chgData name="Andrej Gorbatniov" userId="f99f416ec3e45e33" providerId="LiveId" clId="{BE202B98-FB3B-4A81-BD37-C560005D6E62}" dt="2024-10-02T04:37:21.496" v="687" actId="1076"/>
        <pc:sldMkLst>
          <pc:docMk/>
          <pc:sldMk cId="4172550461" sldId="299"/>
        </pc:sldMkLst>
      </pc:sldChg>
      <pc:sldChg chg="addSp delSp modSp new mod">
        <pc:chgData name="Andrej Gorbatniov" userId="f99f416ec3e45e33" providerId="LiveId" clId="{BE202B98-FB3B-4A81-BD37-C560005D6E62}" dt="2024-10-02T04:28:21.598" v="613" actId="1076"/>
        <pc:sldMkLst>
          <pc:docMk/>
          <pc:sldMk cId="1248980019" sldId="300"/>
        </pc:sldMkLst>
      </pc:sldChg>
      <pc:sldChg chg="new del">
        <pc:chgData name="Andrej Gorbatniov" userId="f99f416ec3e45e33" providerId="LiveId" clId="{BE202B98-FB3B-4A81-BD37-C560005D6E62}" dt="2024-10-02T04:25:59.865" v="604" actId="47"/>
        <pc:sldMkLst>
          <pc:docMk/>
          <pc:sldMk cId="2533346759" sldId="300"/>
        </pc:sldMkLst>
      </pc:sldChg>
      <pc:sldChg chg="add del">
        <pc:chgData name="Andrej Gorbatniov" userId="f99f416ec3e45e33" providerId="LiveId" clId="{BE202B98-FB3B-4A81-BD37-C560005D6E62}" dt="2024-10-02T04:24:32.346" v="571" actId="2890"/>
        <pc:sldMkLst>
          <pc:docMk/>
          <pc:sldMk cId="1101193028" sldId="301"/>
        </pc:sldMkLst>
      </pc:sldChg>
      <pc:sldChg chg="modSp new mod ord">
        <pc:chgData name="Andrej Gorbatniov" userId="f99f416ec3e45e33" providerId="LiveId" clId="{BE202B98-FB3B-4A81-BD37-C560005D6E62}" dt="2024-10-02T04:34:45.391" v="671" actId="113"/>
        <pc:sldMkLst>
          <pc:docMk/>
          <pc:sldMk cId="1623473843" sldId="301"/>
        </pc:sldMkLst>
      </pc:sldChg>
    </pc:docChg>
  </pc:docChgLst>
  <pc:docChgLst>
    <pc:chgData name="Andrej Gorbatniov" userId="8f5d991c-361b-4d31-9f6c-acf89dc1acdf" providerId="ADAL" clId="{8BF53E46-905E-4A18-B337-7DA4E60CC016}"/>
    <pc:docChg chg="custSel modSld">
      <pc:chgData name="Andrej Gorbatniov" userId="8f5d991c-361b-4d31-9f6c-acf89dc1acdf" providerId="ADAL" clId="{8BF53E46-905E-4A18-B337-7DA4E60CC016}" dt="2024-10-23T10:13:20.727" v="2" actId="14100"/>
      <pc:docMkLst>
        <pc:docMk/>
      </pc:docMkLst>
      <pc:sldChg chg="modSp mod">
        <pc:chgData name="Andrej Gorbatniov" userId="8f5d991c-361b-4d31-9f6c-acf89dc1acdf" providerId="ADAL" clId="{8BF53E46-905E-4A18-B337-7DA4E60CC016}" dt="2024-10-23T10:12:57.697" v="1" actId="27636"/>
        <pc:sldMkLst>
          <pc:docMk/>
          <pc:sldMk cId="0" sldId="256"/>
        </pc:sldMkLst>
      </pc:sldChg>
      <pc:sldChg chg="modSp mod">
        <pc:chgData name="Andrej Gorbatniov" userId="8f5d991c-361b-4d31-9f6c-acf89dc1acdf" providerId="ADAL" clId="{8BF53E46-905E-4A18-B337-7DA4E60CC016}" dt="2024-10-23T10:13:20.727" v="2" actId="14100"/>
        <pc:sldMkLst>
          <pc:docMk/>
          <pc:sldMk cId="3758939167" sldId="324"/>
        </pc:sldMkLst>
      </pc:sldChg>
    </pc:docChg>
  </pc:docChgLst>
  <pc:docChgLst>
    <pc:chgData name="Andrej Gorbatniov" userId="f99f416ec3e45e33" providerId="LiveId" clId="{4750E1E4-0D12-4F9F-8A7F-A0D6F9682D80}"/>
    <pc:docChg chg="undo custSel modSld">
      <pc:chgData name="Andrej Gorbatniov" userId="f99f416ec3e45e33" providerId="LiveId" clId="{4750E1E4-0D12-4F9F-8A7F-A0D6F9682D80}" dt="2024-09-10T11:24:30.666" v="4"/>
      <pc:docMkLst>
        <pc:docMk/>
      </pc:docMkLst>
      <pc:sldChg chg="modSp mod">
        <pc:chgData name="Andrej Gorbatniov" userId="f99f416ec3e45e33" providerId="LiveId" clId="{4750E1E4-0D12-4F9F-8A7F-A0D6F9682D80}" dt="2024-09-10T11:23:54.587" v="3" actId="21"/>
        <pc:sldMkLst>
          <pc:docMk/>
          <pc:sldMk cId="1616919631" sldId="266"/>
        </pc:sldMkLst>
      </pc:sldChg>
      <pc:sldChg chg="modSp mod">
        <pc:chgData name="Andrej Gorbatniov" userId="f99f416ec3e45e33" providerId="LiveId" clId="{4750E1E4-0D12-4F9F-8A7F-A0D6F9682D80}" dt="2024-09-10T11:24:30.666" v="4"/>
        <pc:sldMkLst>
          <pc:docMk/>
          <pc:sldMk cId="3141259423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542D-A248-4832-9418-6B872B87FA9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9F815-6D3F-4976-BDA4-6E70BB2B8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5B58D-A224-4BD2-B447-736F61027B54}" type="slidenum">
              <a:rPr lang="lt-LT" altLang="en-US" smtClean="0"/>
              <a:pPr>
                <a:defRPr/>
              </a:pPr>
              <a:t>‹#›</a:t>
            </a:fld>
            <a:endParaRPr lang="lt-LT" altLang="en-US" dirty="0"/>
          </a:p>
        </p:txBody>
      </p:sp>
    </p:spTree>
    <p:extLst>
      <p:ext uri="{BB962C8B-B14F-4D97-AF65-F5344CB8AC3E}">
        <p14:creationId xmlns:p14="http://schemas.microsoft.com/office/powerpoint/2010/main" val="2546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04097118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55166666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9794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28867663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206628419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05045101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79398941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07339703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93E3-7E94-1FC6-FA14-21548F9B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264D-D0BD-C0D3-5A36-5837F9C0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B2C5-588D-2E2C-7827-2EC9CD3C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45A5-3DAA-E798-0FD7-A670C4F3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2FC1-F345-CCDF-798A-8E3FCDBF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48583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25716671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3807D-4117-4C9A-B701-D753A9E27B9D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8655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26908845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99125156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EC631-0236-481F-8222-88D3A25F25C6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02902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9426A-ECA1-47BF-B247-8386893AE5BB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23259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0692819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678E9-EC28-4D13-BBE7-332E6DD5BAF1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34203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64746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DA8EEC9-D125-E554-71CF-5A5B653EAC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21925" y="818984"/>
            <a:ext cx="5036024" cy="3546120"/>
          </a:xfrm>
        </p:spPr>
        <p:txBody>
          <a:bodyPr>
            <a:normAutofit/>
          </a:bodyPr>
          <a:lstStyle/>
          <a:p>
            <a:pPr algn="l"/>
            <a:r>
              <a:rPr lang="lt-LT" sz="4400" noProof="0" dirty="0"/>
              <a:t>Rūšiavimo algoritmai</a:t>
            </a:r>
            <a:r>
              <a:rPr lang="lt-LT" sz="4200" noProof="0" dirty="0">
                <a:solidFill>
                  <a:srgbClr val="FFFFFF"/>
                </a:solidFill>
              </a:rPr>
              <a:t> leidinių samprata ir jų rūšys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E01EDAE-6036-E50D-F17F-38CCF060E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r>
              <a:rPr lang="lt-LT" noProof="0" dirty="0">
                <a:solidFill>
                  <a:srgbClr val="FFFFFF"/>
                </a:solidFill>
              </a:rPr>
              <a:t>Elektroninių leidinių rengimas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B584-4F17-EED4-E5EF-CD451048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Insertion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(Įterpimo rūšiavimas)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3DF0-0120-3687-11EE-1EB7324A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lt-LT" b="1" dirty="0"/>
              <a:t>Veikimo principas:</a:t>
            </a:r>
          </a:p>
          <a:p>
            <a:pPr>
              <a:buNone/>
            </a:pPr>
            <a:r>
              <a:rPr lang="lt-LT" dirty="0"/>
              <a:t>Šis algoritmas lygina elementus po vieną ir įterpia juos į teisingą vietą.</a:t>
            </a:r>
          </a:p>
          <a:p>
            <a:r>
              <a:rPr lang="lt-LT" dirty="0"/>
              <a:t>🔹 </a:t>
            </a:r>
            <a:r>
              <a:rPr lang="lt-LT" b="1" dirty="0"/>
              <a:t>Žingsniai:</a:t>
            </a:r>
            <a:br>
              <a:rPr lang="lt-LT" dirty="0"/>
            </a:br>
            <a:r>
              <a:rPr lang="lt-LT" dirty="0"/>
              <a:t>1️⃣ Pradedama nuo antro elemento.</a:t>
            </a:r>
            <a:br>
              <a:rPr lang="lt-LT" dirty="0"/>
            </a:br>
            <a:r>
              <a:rPr lang="lt-LT" dirty="0"/>
              <a:t>2️⃣ Jei jis mažesnis už ankstesnį – perkeliamas į tinkamą vietą.</a:t>
            </a:r>
            <a:br>
              <a:rPr lang="lt-LT" dirty="0"/>
            </a:br>
            <a:r>
              <a:rPr lang="lt-LT" dirty="0"/>
              <a:t>3️⃣ Procesas kartojamas su likusiais elementais.</a:t>
            </a:r>
          </a:p>
          <a:p>
            <a:pPr marL="0" indent="0">
              <a:buNone/>
            </a:pPr>
            <a:endParaRPr lang="lt-L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3C87C-29FB-A1B5-CC57-C2007D13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6123-04D2-8641-3A70-8FB5E25B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10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27838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E5FC1-9B74-B355-92A3-97F03B267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FE30-F4F9-D699-1B21-631D0695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Insertion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(Įterpimo rūšiavimas)</a:t>
            </a:r>
            <a:r>
              <a:rPr lang="en-US" dirty="0"/>
              <a:t> </a:t>
            </a:r>
            <a:r>
              <a:rPr lang="lt-LT" dirty="0"/>
              <a:t>tęs.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AC515-BE44-FFC3-124B-BC3905BC4D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lt-LT" dirty="0"/>
              <a:t>🔹 </a:t>
            </a:r>
            <a:r>
              <a:rPr lang="lt-LT" b="1" dirty="0"/>
              <a:t>Efektyvumas: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Laiko sudėtingumas: </a:t>
            </a:r>
            <a:r>
              <a:rPr lang="lt-LT" b="1" dirty="0"/>
              <a:t>O(n²)</a:t>
            </a:r>
            <a:r>
              <a:rPr lang="lt-LT" dirty="0"/>
              <a:t> (bet efektyvesnis už </a:t>
            </a:r>
            <a:r>
              <a:rPr lang="lt-LT" dirty="0" err="1"/>
              <a:t>Bubble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Geriausias atvejis: </a:t>
            </a:r>
            <a:r>
              <a:rPr lang="lt-LT" b="1" dirty="0"/>
              <a:t>O(n)</a:t>
            </a:r>
            <a:r>
              <a:rPr lang="lt-LT" dirty="0"/>
              <a:t>, jei sąrašas beveik surūšiuotas.</a:t>
            </a:r>
          </a:p>
          <a:p>
            <a:r>
              <a:rPr lang="lt-LT" dirty="0"/>
              <a:t>🔹 </a:t>
            </a:r>
            <a:r>
              <a:rPr lang="lt-LT" b="1" dirty="0"/>
              <a:t>Kada naudoti?</a:t>
            </a:r>
            <a:br>
              <a:rPr lang="lt-LT" dirty="0"/>
            </a:br>
            <a:r>
              <a:rPr lang="lt-LT" dirty="0"/>
              <a:t>✅ Jei sąrašas beveik surūšiuotas.</a:t>
            </a:r>
            <a:br>
              <a:rPr lang="lt-LT" dirty="0"/>
            </a:br>
            <a:r>
              <a:rPr lang="lt-LT" dirty="0"/>
              <a:t>✅ Jei reikia greito algoritmo mažiems duomenų kiekiams.</a:t>
            </a:r>
            <a:br>
              <a:rPr lang="lt-LT" dirty="0"/>
            </a:br>
            <a:r>
              <a:rPr lang="lt-LT" dirty="0"/>
              <a:t>🚫 Netinka, jei sąrašas labai didelis.</a:t>
            </a:r>
          </a:p>
          <a:p>
            <a:pPr>
              <a:buNone/>
            </a:pPr>
            <a:endParaRPr lang="lt-L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A66AD8-2175-3C3F-0CCC-E993D04055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4407346" cy="3424107"/>
          </a:xfrm>
        </p:spPr>
        <p:txBody>
          <a:bodyPr>
            <a:normAutofit/>
          </a:bodyPr>
          <a:lstStyle/>
          <a:p>
            <a:r>
              <a:rPr lang="lt-LT" sz="1800" dirty="0"/>
              <a:t>🔹 </a:t>
            </a:r>
            <a:r>
              <a:rPr lang="lt-LT" sz="1800" b="1" dirty="0"/>
              <a:t>Pavyzdys:</a:t>
            </a:r>
            <a:br>
              <a:rPr lang="lt-LT" sz="1800" dirty="0"/>
            </a:br>
            <a:r>
              <a:rPr lang="lt-LT" sz="1800" dirty="0"/>
              <a:t>Turime skaičius: </a:t>
            </a:r>
            <a:r>
              <a:rPr lang="lt-LT" sz="1800" b="1" dirty="0"/>
              <a:t>[5, 3, 8, 1, 2]</a:t>
            </a:r>
            <a:br>
              <a:rPr lang="lt-LT" sz="1800" dirty="0"/>
            </a:br>
            <a:r>
              <a:rPr lang="lt-LT" sz="1800" dirty="0"/>
              <a:t>1️⃣ </a:t>
            </a:r>
            <a:r>
              <a:rPr lang="lt-LT" sz="1800" b="1" dirty="0"/>
              <a:t>3</a:t>
            </a:r>
            <a:r>
              <a:rPr lang="lt-LT" sz="1800" dirty="0"/>
              <a:t> įterpiame tarp 5: </a:t>
            </a:r>
            <a:r>
              <a:rPr lang="lt-LT" sz="1800" b="1" dirty="0"/>
              <a:t>[3, 5, 8, 1, 2]</a:t>
            </a:r>
            <a:br>
              <a:rPr lang="lt-LT" sz="1800" dirty="0"/>
            </a:br>
            <a:r>
              <a:rPr lang="lt-LT" sz="1800" dirty="0"/>
              <a:t>2️⃣ </a:t>
            </a:r>
            <a:r>
              <a:rPr lang="lt-LT" sz="1800" b="1" dirty="0"/>
              <a:t>8</a:t>
            </a:r>
            <a:r>
              <a:rPr lang="lt-LT" sz="1800" dirty="0"/>
              <a:t> jau teisingoje vietoje.</a:t>
            </a:r>
            <a:br>
              <a:rPr lang="lt-LT" sz="1800" dirty="0"/>
            </a:br>
            <a:r>
              <a:rPr lang="lt-LT" sz="1800" dirty="0"/>
              <a:t>3️⃣ </a:t>
            </a:r>
            <a:r>
              <a:rPr lang="lt-LT" sz="1800" b="1" dirty="0"/>
              <a:t>1</a:t>
            </a:r>
            <a:r>
              <a:rPr lang="lt-LT" sz="1800" dirty="0"/>
              <a:t> perkeliam į priekį: </a:t>
            </a:r>
            <a:r>
              <a:rPr lang="lt-LT" sz="1800" b="1" dirty="0"/>
              <a:t>[1, 3, 5, 8, 2]</a:t>
            </a:r>
            <a:br>
              <a:rPr lang="lt-LT" sz="1800" dirty="0"/>
            </a:br>
            <a:r>
              <a:rPr lang="lt-LT" sz="1800" dirty="0"/>
              <a:t>4️⃣ </a:t>
            </a:r>
            <a:r>
              <a:rPr lang="lt-LT" sz="1800" b="1" dirty="0"/>
              <a:t>2</a:t>
            </a:r>
            <a:r>
              <a:rPr lang="lt-LT" sz="1800" dirty="0"/>
              <a:t> perkeliam tarp 1 ir 3: </a:t>
            </a:r>
            <a:r>
              <a:rPr lang="lt-LT" sz="1800" b="1" dirty="0"/>
              <a:t>[1, 2, 3, 5, 8]</a:t>
            </a:r>
            <a:br>
              <a:rPr lang="lt-LT" sz="1800" dirty="0"/>
            </a:br>
            <a:r>
              <a:rPr lang="lt-LT" sz="1800" dirty="0"/>
              <a:t>✅ Sąrašas surūšiuotas!</a:t>
            </a:r>
            <a:endParaRPr lang="lt-L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64B3A-EB8A-4140-3CA5-C7D1C807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2A9F3-DE27-1055-C680-AB0E807F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11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84041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8FBE-3EA2-2EB5-1678-8989B902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Palyginimas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129E019-7DD4-973B-302D-90F9E2229C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614206"/>
              </p:ext>
            </p:extLst>
          </p:nvPr>
        </p:nvGraphicFramePr>
        <p:xfrm>
          <a:off x="342900" y="2393926"/>
          <a:ext cx="8458200" cy="20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154518972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60061233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887807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26368010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098004818"/>
                    </a:ext>
                  </a:extLst>
                </a:gridCol>
              </a:tblGrid>
              <a:tr h="517537">
                <a:tc>
                  <a:txBody>
                    <a:bodyPr/>
                    <a:lstStyle/>
                    <a:p>
                      <a:pPr algn="ctr" fontAlgn="b"/>
                      <a:r>
                        <a:rPr lang="lt-L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Algoritmas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lt-LT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Geriausias atvejis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lt-LT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Blogiausias atvejis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lt-L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Atminties naudojimas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lt-L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Kada naudoti?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544650"/>
                  </a:ext>
                </a:extLst>
              </a:tr>
              <a:tr h="517537"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Bubble Sort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O(n²)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Maži duomenys, mokymasis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1473488"/>
                  </a:ext>
                </a:extLst>
              </a:tr>
              <a:tr h="517537"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Selection Sort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O(n²)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O(n²)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Stabilumas, mažai atminties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0177705"/>
                  </a:ext>
                </a:extLst>
              </a:tr>
              <a:tr h="517537"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Insertion Sort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O(n²)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lt-L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Beveik surūšiuoti duomenys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689549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5518A-3B2F-0E00-6588-1675C275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846E-5FAF-416B-F2D1-7C6DCCE4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12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76461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C2A4-9007-A043-D054-1A49AACC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55FA-8A59-3E6F-A111-5BB805E7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Paprasti rūšiavimo algoritmai yra naudingi, kai reikia suprasti rūšiavimo veikimą ir dirbama su mažais duomenų rinkiniais. Tačiau, jei norime efektyvesnių metodų, reikia naudoti sudėtingesnius algoritmus, tokius kaip </a:t>
            </a:r>
            <a:r>
              <a:rPr lang="lt-LT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Merge </a:t>
            </a:r>
            <a:r>
              <a:rPr lang="lt-LT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</a:t>
            </a:r>
            <a:r>
              <a:rPr lang="lt-L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 </a:t>
            </a:r>
            <a:r>
              <a:rPr lang="lt-LT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</a:t>
            </a:r>
            <a:r>
              <a:rPr lang="lt-LT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lt-LT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Sort</a:t>
            </a:r>
            <a:endParaRPr lang="lt-L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8F046-CDF6-A5FC-6DE8-9F87A4D5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17CA8-C8FB-4D98-1B46-6EFC2003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13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2924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546F-72E6-35FB-DC81-E4C87859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Efektyvesni rūšiavimo algoritmai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D2005-DF37-3E26-9A54-E24F6142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lt-LT" dirty="0"/>
              <a:t>Paprasti rūšiavimo algoritmai, tokie kaip </a:t>
            </a:r>
            <a:r>
              <a:rPr lang="lt-LT" b="1" dirty="0" err="1"/>
              <a:t>Bubble</a:t>
            </a:r>
            <a:r>
              <a:rPr lang="lt-LT" b="1" dirty="0"/>
              <a:t> </a:t>
            </a:r>
            <a:r>
              <a:rPr lang="lt-LT" b="1" dirty="0" err="1"/>
              <a:t>Sort</a:t>
            </a:r>
            <a:r>
              <a:rPr lang="lt-LT" dirty="0"/>
              <a:t>, </a:t>
            </a:r>
            <a:r>
              <a:rPr lang="lt-LT" b="1" dirty="0" err="1"/>
              <a:t>Selection</a:t>
            </a:r>
            <a:r>
              <a:rPr lang="lt-LT" dirty="0"/>
              <a:t> </a:t>
            </a:r>
            <a:r>
              <a:rPr lang="lt-LT" b="1" dirty="0" err="1"/>
              <a:t>Sort</a:t>
            </a:r>
            <a:r>
              <a:rPr lang="lt-LT" dirty="0"/>
              <a:t> ir </a:t>
            </a:r>
            <a:r>
              <a:rPr lang="lt-LT" b="1" dirty="0" err="1"/>
              <a:t>Insertion</a:t>
            </a:r>
            <a:r>
              <a:rPr lang="lt-LT" b="1" dirty="0"/>
              <a:t> </a:t>
            </a:r>
            <a:r>
              <a:rPr lang="lt-LT" b="1" dirty="0" err="1"/>
              <a:t>Sort</a:t>
            </a:r>
            <a:r>
              <a:rPr lang="lt-LT" dirty="0"/>
              <a:t>, yra lengvai suprantami, tačiau jų laiko sudėtingumas O(n²) neleidžia efektyviai dirbti su dideliais duomenų kiekiais. Dėl šios priežasties naudojami pažangesni algoritmai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lt-LT" dirty="0"/>
              <a:t>o	Merge </a:t>
            </a:r>
            <a:r>
              <a:rPr lang="lt-LT" dirty="0" err="1"/>
              <a:t>Sort</a:t>
            </a:r>
            <a:r>
              <a:rPr lang="lt-LT" dirty="0"/>
              <a:t> (Suliejimo rūšiavimas) – padalinimo ir sujungimo principas.</a:t>
            </a:r>
          </a:p>
          <a:p>
            <a:pPr marL="0" indent="0">
              <a:buNone/>
            </a:pPr>
            <a:r>
              <a:rPr lang="lt-LT" dirty="0"/>
              <a:t>o	</a:t>
            </a:r>
            <a:r>
              <a:rPr lang="lt-LT" dirty="0" err="1"/>
              <a:t>Quick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(Greitasis rūšiavimas) – pagrindinė idėja ir pranašumai.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41FD-0EF4-128A-9BB6-103AB61C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3C8F-0E98-0896-A380-45E56144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14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32696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4DB-278A-EE7F-1F1E-1F819B8C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Merge </a:t>
            </a:r>
            <a:r>
              <a:rPr lang="lt-LT" dirty="0" err="1"/>
              <a:t>Sort</a:t>
            </a:r>
            <a:r>
              <a:rPr lang="lt-LT" dirty="0"/>
              <a:t> (Suliejimo rūšiavimas)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4E14-C3B7-E01E-F7E4-081689853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lt-LT" b="1" dirty="0"/>
              <a:t>Veikimo principas:</a:t>
            </a:r>
          </a:p>
          <a:p>
            <a:pPr>
              <a:buNone/>
            </a:pPr>
            <a:r>
              <a:rPr lang="lt-LT" dirty="0"/>
              <a:t>Tai </a:t>
            </a:r>
            <a:r>
              <a:rPr lang="lt-LT" b="1" dirty="0"/>
              <a:t>padalinimo ir sujungimo principu</a:t>
            </a:r>
            <a:r>
              <a:rPr lang="lt-LT" dirty="0"/>
              <a:t> (</a:t>
            </a:r>
            <a:r>
              <a:rPr lang="lt-LT" dirty="0" err="1"/>
              <a:t>Divide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</a:t>
            </a:r>
            <a:r>
              <a:rPr lang="lt-LT" dirty="0" err="1"/>
              <a:t>Conquer</a:t>
            </a:r>
            <a:r>
              <a:rPr lang="lt-LT" dirty="0"/>
              <a:t>) paremtas algoritmas. Jis dalina duomenis į mažesnes dalis, rūšiuoja jas atskirai ir galiausiai sujungia į surūšiuotą seką.</a:t>
            </a:r>
          </a:p>
          <a:p>
            <a:r>
              <a:rPr lang="lt-LT" dirty="0"/>
              <a:t>🔹 </a:t>
            </a:r>
            <a:r>
              <a:rPr lang="lt-LT" b="1" dirty="0"/>
              <a:t>Žingsniai:</a:t>
            </a:r>
            <a:br>
              <a:rPr lang="lt-LT" dirty="0"/>
            </a:br>
            <a:r>
              <a:rPr lang="lt-LT" dirty="0"/>
              <a:t>1️⃣ Sąrašas padalijamas į dvi lygias dalis.</a:t>
            </a:r>
            <a:br>
              <a:rPr lang="lt-LT" dirty="0"/>
            </a:br>
            <a:r>
              <a:rPr lang="lt-LT" dirty="0"/>
              <a:t>2️⃣ Kiekviena dalis vėl padalinama tol, kol lieka tik vieno elemento dalys.</a:t>
            </a:r>
            <a:br>
              <a:rPr lang="lt-LT" dirty="0"/>
            </a:br>
            <a:r>
              <a:rPr lang="lt-LT" dirty="0"/>
              <a:t>3️⃣ Elementai sujungiami į didesnes, jau surūšiuotas dalis.</a:t>
            </a:r>
            <a:br>
              <a:rPr lang="lt-LT" dirty="0"/>
            </a:br>
            <a:r>
              <a:rPr lang="lt-LT" dirty="0"/>
              <a:t>4️⃣ Galutiniame etape visos dalys sujungiamos į vieną surūšiuotą sąrašą.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EAC87-DBFC-B188-7199-C35342A4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3948F-F5B0-22FC-9B5A-1BBC4242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15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25858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B6B1B-DCE1-2C73-F8D7-23271B4FF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199F-0964-1C8D-CBD2-5AC3224A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Merge </a:t>
            </a:r>
            <a:r>
              <a:rPr lang="lt-LT" dirty="0" err="1"/>
              <a:t>Sort</a:t>
            </a:r>
            <a:r>
              <a:rPr lang="lt-LT" dirty="0"/>
              <a:t> (Suliejimo rūšiavimas)</a:t>
            </a:r>
            <a:br>
              <a:rPr lang="en-US" dirty="0"/>
            </a:br>
            <a:r>
              <a:rPr lang="en-US" dirty="0"/>
              <a:t>T</a:t>
            </a:r>
            <a:r>
              <a:rPr lang="lt-LT" dirty="0"/>
              <a:t>ĘS.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496D-B68E-601A-0003-76CB5DB96A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lt-LT" dirty="0"/>
              <a:t>🔹 </a:t>
            </a:r>
            <a:r>
              <a:rPr lang="lt-LT" b="1" dirty="0"/>
              <a:t>Efektyvumas: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Laiko sudėtingumas: </a:t>
            </a:r>
            <a:r>
              <a:rPr lang="lt-LT" b="1" dirty="0"/>
              <a:t>O(n </a:t>
            </a:r>
            <a:r>
              <a:rPr lang="lt-LT" b="1" dirty="0" err="1"/>
              <a:t>log</a:t>
            </a:r>
            <a:r>
              <a:rPr lang="lt-LT" b="1" dirty="0"/>
              <a:t> n)</a:t>
            </a:r>
            <a:r>
              <a:rPr lang="lt-LT" dirty="0"/>
              <a:t> visais atvejais.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Atminties sąnaudos: </a:t>
            </a:r>
            <a:r>
              <a:rPr lang="lt-LT" b="1" dirty="0"/>
              <a:t>O(n)</a:t>
            </a:r>
            <a:r>
              <a:rPr lang="lt-LT" dirty="0"/>
              <a:t>, nes reikia papildomos atminties duomenų sujungimui.</a:t>
            </a:r>
          </a:p>
          <a:p>
            <a:pPr>
              <a:buNone/>
            </a:pPr>
            <a:r>
              <a:rPr lang="lt-LT" dirty="0"/>
              <a:t>🔹 </a:t>
            </a:r>
            <a:r>
              <a:rPr lang="lt-LT" b="1" dirty="0"/>
              <a:t>Privalumai:</a:t>
            </a:r>
            <a:br>
              <a:rPr lang="lt-LT" dirty="0"/>
            </a:br>
            <a:r>
              <a:rPr lang="lt-LT" dirty="0"/>
              <a:t>✅ Visada veikia stabiliai.</a:t>
            </a:r>
            <a:br>
              <a:rPr lang="lt-LT" dirty="0"/>
            </a:br>
            <a:r>
              <a:rPr lang="lt-LT" dirty="0"/>
              <a:t>✅ Gerai tinka dideliems duomenų kiekiams.</a:t>
            </a:r>
          </a:p>
          <a:p>
            <a:r>
              <a:rPr lang="lt-LT" dirty="0"/>
              <a:t>🔹 </a:t>
            </a:r>
            <a:r>
              <a:rPr lang="lt-LT" b="1" dirty="0"/>
              <a:t>Trūkumai:</a:t>
            </a:r>
            <a:br>
              <a:rPr lang="lt-LT" dirty="0"/>
            </a:br>
            <a:r>
              <a:rPr lang="lt-LT" dirty="0"/>
              <a:t>🚫 Naudoja papildomą atmintį (O(n)).</a:t>
            </a:r>
            <a:br>
              <a:rPr lang="lt-LT" dirty="0"/>
            </a:br>
            <a:r>
              <a:rPr lang="lt-LT" dirty="0"/>
              <a:t>🚫 Lėtesnis už </a:t>
            </a:r>
            <a:r>
              <a:rPr lang="lt-LT" dirty="0" err="1"/>
              <a:t>Quick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vidutiniu atveju.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94C1D-9EFC-85E2-F247-DE3586233A4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lt-LT" dirty="0"/>
              <a:t>🔹 </a:t>
            </a:r>
            <a:r>
              <a:rPr lang="lt-LT" b="1" dirty="0"/>
              <a:t>Pavyzdys:</a:t>
            </a:r>
            <a:br>
              <a:rPr lang="lt-LT" dirty="0"/>
            </a:br>
            <a:r>
              <a:rPr lang="lt-LT" dirty="0"/>
              <a:t>Turime skaičius: </a:t>
            </a:r>
            <a:r>
              <a:rPr lang="lt-LT" b="1" dirty="0"/>
              <a:t>[6, 3, 8, 5, 2, 7, 4, 1]</a:t>
            </a:r>
            <a:endParaRPr lang="lt-LT" dirty="0"/>
          </a:p>
          <a:p>
            <a:pPr>
              <a:buNone/>
            </a:pPr>
            <a:r>
              <a:rPr lang="lt-LT" b="1" dirty="0"/>
              <a:t>1. Padalijimas:</a:t>
            </a:r>
            <a:br>
              <a:rPr lang="lt-LT" dirty="0"/>
            </a:br>
            <a:r>
              <a:rPr lang="lt-LT" dirty="0"/>
              <a:t>📌 </a:t>
            </a:r>
            <a:r>
              <a:rPr lang="lt-LT" b="1" dirty="0"/>
              <a:t>[6, 3, 8, 5]</a:t>
            </a:r>
            <a:r>
              <a:rPr lang="lt-LT" dirty="0"/>
              <a:t> ir </a:t>
            </a:r>
            <a:r>
              <a:rPr lang="lt-LT" b="1" dirty="0"/>
              <a:t>[2, 7, 4, 1]</a:t>
            </a:r>
            <a:br>
              <a:rPr lang="lt-LT" dirty="0"/>
            </a:br>
            <a:r>
              <a:rPr lang="lt-LT" dirty="0"/>
              <a:t>📌 </a:t>
            </a:r>
            <a:r>
              <a:rPr lang="lt-LT" b="1" dirty="0"/>
              <a:t>[6, 3]</a:t>
            </a:r>
            <a:r>
              <a:rPr lang="lt-LT" dirty="0"/>
              <a:t>, </a:t>
            </a:r>
            <a:r>
              <a:rPr lang="lt-LT" b="1" dirty="0"/>
              <a:t>[8, 5]</a:t>
            </a:r>
            <a:r>
              <a:rPr lang="lt-LT" dirty="0"/>
              <a:t>, </a:t>
            </a:r>
            <a:r>
              <a:rPr lang="lt-LT" b="1" dirty="0"/>
              <a:t>[2, 7]</a:t>
            </a:r>
            <a:r>
              <a:rPr lang="lt-LT" dirty="0"/>
              <a:t>, </a:t>
            </a:r>
            <a:r>
              <a:rPr lang="lt-LT" b="1" dirty="0"/>
              <a:t>[4, 1]</a:t>
            </a:r>
            <a:br>
              <a:rPr lang="lt-LT" dirty="0"/>
            </a:br>
            <a:r>
              <a:rPr lang="lt-LT" dirty="0"/>
              <a:t>📌 </a:t>
            </a:r>
            <a:r>
              <a:rPr lang="lt-LT" b="1" dirty="0"/>
              <a:t>[6]</a:t>
            </a:r>
            <a:r>
              <a:rPr lang="lt-LT" dirty="0"/>
              <a:t>, </a:t>
            </a:r>
            <a:r>
              <a:rPr lang="lt-LT" b="1" dirty="0"/>
              <a:t>[3]</a:t>
            </a:r>
            <a:r>
              <a:rPr lang="lt-LT" dirty="0"/>
              <a:t>, </a:t>
            </a:r>
            <a:r>
              <a:rPr lang="lt-LT" b="1" dirty="0"/>
              <a:t>[8]</a:t>
            </a:r>
            <a:r>
              <a:rPr lang="lt-LT" dirty="0"/>
              <a:t>, </a:t>
            </a:r>
            <a:r>
              <a:rPr lang="lt-LT" b="1" dirty="0"/>
              <a:t>[5]</a:t>
            </a:r>
            <a:r>
              <a:rPr lang="lt-LT" dirty="0"/>
              <a:t>, </a:t>
            </a:r>
            <a:r>
              <a:rPr lang="lt-LT" b="1" dirty="0"/>
              <a:t>[2]</a:t>
            </a:r>
            <a:r>
              <a:rPr lang="lt-LT" dirty="0"/>
              <a:t>, </a:t>
            </a:r>
            <a:r>
              <a:rPr lang="lt-LT" b="1" dirty="0"/>
              <a:t>[7]</a:t>
            </a:r>
            <a:r>
              <a:rPr lang="lt-LT" dirty="0"/>
              <a:t>, </a:t>
            </a:r>
            <a:r>
              <a:rPr lang="lt-LT" b="1" dirty="0"/>
              <a:t>[4]</a:t>
            </a:r>
            <a:r>
              <a:rPr lang="lt-LT" dirty="0"/>
              <a:t>, </a:t>
            </a:r>
            <a:r>
              <a:rPr lang="lt-LT" b="1" dirty="0"/>
              <a:t>[1]</a:t>
            </a:r>
            <a:endParaRPr lang="lt-LT" dirty="0"/>
          </a:p>
          <a:p>
            <a:r>
              <a:rPr lang="lt-LT" b="1" dirty="0"/>
              <a:t>2. Suliejimas:</a:t>
            </a:r>
            <a:br>
              <a:rPr lang="lt-LT" dirty="0"/>
            </a:br>
            <a:r>
              <a:rPr lang="lt-LT" dirty="0"/>
              <a:t>📌 </a:t>
            </a:r>
            <a:r>
              <a:rPr lang="lt-LT" b="1" dirty="0"/>
              <a:t>[3, 6]</a:t>
            </a:r>
            <a:r>
              <a:rPr lang="lt-LT" dirty="0"/>
              <a:t>, </a:t>
            </a:r>
            <a:r>
              <a:rPr lang="lt-LT" b="1" dirty="0"/>
              <a:t>[5, 8]</a:t>
            </a:r>
            <a:r>
              <a:rPr lang="lt-LT" dirty="0"/>
              <a:t>, </a:t>
            </a:r>
            <a:r>
              <a:rPr lang="lt-LT" b="1" dirty="0"/>
              <a:t>[2, 7]</a:t>
            </a:r>
            <a:r>
              <a:rPr lang="lt-LT" dirty="0"/>
              <a:t>, </a:t>
            </a:r>
            <a:r>
              <a:rPr lang="lt-LT" b="1" dirty="0"/>
              <a:t>[1, 4]</a:t>
            </a:r>
            <a:br>
              <a:rPr lang="lt-LT" dirty="0"/>
            </a:br>
            <a:r>
              <a:rPr lang="lt-LT" dirty="0"/>
              <a:t>📌 </a:t>
            </a:r>
            <a:r>
              <a:rPr lang="lt-LT" b="1" dirty="0"/>
              <a:t>[3, 5, 6, 8]</a:t>
            </a:r>
            <a:r>
              <a:rPr lang="lt-LT" dirty="0"/>
              <a:t>, </a:t>
            </a:r>
            <a:r>
              <a:rPr lang="lt-LT" b="1" dirty="0"/>
              <a:t>[1, 2, 4, 7]</a:t>
            </a:r>
            <a:br>
              <a:rPr lang="lt-LT" dirty="0"/>
            </a:br>
            <a:r>
              <a:rPr lang="lt-LT" dirty="0"/>
              <a:t>📌 </a:t>
            </a:r>
            <a:r>
              <a:rPr lang="lt-LT" b="1" dirty="0"/>
              <a:t>[1, 2, 3, 4, 5, 6, 7, 8]</a:t>
            </a:r>
            <a:r>
              <a:rPr lang="lt-LT" dirty="0"/>
              <a:t> ✅</a:t>
            </a:r>
          </a:p>
          <a:p>
            <a:pPr marL="0" indent="0">
              <a:buNone/>
            </a:pPr>
            <a:endParaRPr lang="lt-L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3F97C-93B4-B700-2AC0-B073E539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6D68E-E4B3-8765-66AD-AFCAE483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16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631971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3D3E-EA3A-4967-E2E3-8EF3330A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Quick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(Greitasis rūšiavimas)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F544-BA62-78DE-CE93-19C18F191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lt-LT" b="1" dirty="0"/>
              <a:t>Veikimo principas:</a:t>
            </a:r>
          </a:p>
          <a:p>
            <a:pPr>
              <a:buNone/>
            </a:pPr>
            <a:r>
              <a:rPr lang="lt-LT" dirty="0"/>
              <a:t>Tai dar vienas </a:t>
            </a:r>
            <a:r>
              <a:rPr lang="lt-LT" b="1" dirty="0"/>
              <a:t>padalinimo ir užkariavimo (</a:t>
            </a:r>
            <a:r>
              <a:rPr lang="lt-LT" b="1" dirty="0" err="1"/>
              <a:t>Divide</a:t>
            </a:r>
            <a:r>
              <a:rPr lang="lt-LT" b="1" dirty="0"/>
              <a:t> </a:t>
            </a:r>
            <a:r>
              <a:rPr lang="lt-LT" b="1" dirty="0" err="1"/>
              <a:t>and</a:t>
            </a:r>
            <a:r>
              <a:rPr lang="lt-LT" b="1" dirty="0"/>
              <a:t> </a:t>
            </a:r>
            <a:r>
              <a:rPr lang="lt-LT" b="1" dirty="0" err="1"/>
              <a:t>Conquer</a:t>
            </a:r>
            <a:r>
              <a:rPr lang="lt-LT" b="1" dirty="0"/>
              <a:t>)</a:t>
            </a:r>
            <a:r>
              <a:rPr lang="lt-LT" dirty="0"/>
              <a:t> metodo algoritmas, tačiau vietoje duomenų dalinimo į dvi lygias dalis, jis pasirenka </a:t>
            </a:r>
            <a:r>
              <a:rPr lang="lt-LT" b="1" dirty="0" err="1"/>
              <a:t>pivoto</a:t>
            </a:r>
            <a:r>
              <a:rPr lang="lt-LT" dirty="0"/>
              <a:t> (ašies) elementą ir pertvarko sąrašą taip, kad visi mažesni už </a:t>
            </a:r>
            <a:r>
              <a:rPr lang="lt-LT" dirty="0" err="1"/>
              <a:t>pivotą</a:t>
            </a:r>
            <a:r>
              <a:rPr lang="lt-LT" dirty="0"/>
              <a:t> elementai atsidurtų kairėje, o visi didesni – dešinėje. Procesas kartojamas su abiem pusėmis.</a:t>
            </a:r>
          </a:p>
          <a:p>
            <a:r>
              <a:rPr lang="lt-LT" dirty="0"/>
              <a:t>🔹 </a:t>
            </a:r>
            <a:r>
              <a:rPr lang="lt-LT" b="1" dirty="0"/>
              <a:t>Žingsniai:</a:t>
            </a:r>
            <a:br>
              <a:rPr lang="lt-LT" dirty="0"/>
            </a:br>
            <a:r>
              <a:rPr lang="lt-LT" dirty="0"/>
              <a:t>1️⃣ Pasirenkamas </a:t>
            </a:r>
            <a:r>
              <a:rPr lang="lt-LT" b="1" dirty="0" err="1"/>
              <a:t>pivoto</a:t>
            </a:r>
            <a:r>
              <a:rPr lang="lt-LT" b="1" dirty="0"/>
              <a:t> elementas</a:t>
            </a:r>
            <a:r>
              <a:rPr lang="lt-LT" dirty="0"/>
              <a:t> (dažnai </a:t>
            </a:r>
            <a:r>
              <a:rPr lang="lt-LT" dirty="0" err="1"/>
              <a:t>vidurinysis</a:t>
            </a:r>
            <a:r>
              <a:rPr lang="lt-LT" dirty="0"/>
              <a:t> arba atsitiktinis elementas).</a:t>
            </a:r>
            <a:br>
              <a:rPr lang="lt-LT" dirty="0"/>
            </a:br>
            <a:r>
              <a:rPr lang="lt-LT" dirty="0"/>
              <a:t>2️⃣ Visi mažesni už </a:t>
            </a:r>
            <a:r>
              <a:rPr lang="lt-LT" dirty="0" err="1"/>
              <a:t>pivotą</a:t>
            </a:r>
            <a:r>
              <a:rPr lang="lt-LT" dirty="0"/>
              <a:t> elementai perkeliam į kairę, visi didesni – į dešinę.</a:t>
            </a:r>
            <a:br>
              <a:rPr lang="lt-LT" dirty="0"/>
            </a:br>
            <a:r>
              <a:rPr lang="lt-LT" dirty="0"/>
              <a:t>3️⃣ Rekursyviai rūšiuojamos abi dalys.</a:t>
            </a:r>
            <a:br>
              <a:rPr lang="lt-LT" dirty="0"/>
            </a:br>
            <a:r>
              <a:rPr lang="lt-LT" dirty="0"/>
              <a:t>4️⃣ Procesas tęsiamas tol, kol sąrašas tampa surūšiuotas.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77F16-33D0-A793-61A7-C667EFAD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D08DD-A3B4-761B-935C-2B77B723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17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15201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E4BC9-9D32-C92C-F496-9370BDB98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2FFA-75AC-EE50-F309-7EF0753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Quick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(Greitasis rūšiavimas)</a:t>
            </a:r>
            <a:br>
              <a:rPr lang="lt-LT" dirty="0"/>
            </a:br>
            <a:r>
              <a:rPr lang="lt-LT" dirty="0"/>
              <a:t>TĘS.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E3BCF-5654-C8F8-CA11-3C771363AB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4030686" cy="36541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sz="1400" dirty="0"/>
              <a:t>🔹 </a:t>
            </a:r>
            <a:r>
              <a:rPr lang="lt-LT" sz="1400" b="1" dirty="0"/>
              <a:t>Efektyvumas:</a:t>
            </a:r>
            <a:endParaRPr lang="lt-L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lt-LT" sz="1400" dirty="0"/>
              <a:t>Geriausias ir vidutinis atvejis: </a:t>
            </a:r>
            <a:r>
              <a:rPr lang="lt-LT" sz="1400" b="1" dirty="0"/>
              <a:t>O(n </a:t>
            </a:r>
            <a:r>
              <a:rPr lang="lt-LT" sz="1400" b="1" dirty="0" err="1"/>
              <a:t>log</a:t>
            </a:r>
            <a:r>
              <a:rPr lang="lt-LT" sz="1400" b="1" dirty="0"/>
              <a:t> n)</a:t>
            </a:r>
            <a:r>
              <a:rPr lang="lt-LT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1400" dirty="0"/>
              <a:t>Blogiausias atvejis (jei pasirinktas blogas </a:t>
            </a:r>
            <a:r>
              <a:rPr lang="lt-LT" sz="1400" dirty="0" err="1"/>
              <a:t>pivotas</a:t>
            </a:r>
            <a:r>
              <a:rPr lang="lt-LT" sz="1400" dirty="0"/>
              <a:t>): </a:t>
            </a:r>
            <a:r>
              <a:rPr lang="lt-LT" sz="1400" b="1" dirty="0"/>
              <a:t>O(n²)</a:t>
            </a:r>
            <a:r>
              <a:rPr lang="lt-LT" sz="1400" dirty="0"/>
              <a:t>.</a:t>
            </a:r>
          </a:p>
          <a:p>
            <a:pPr>
              <a:buNone/>
            </a:pPr>
            <a:r>
              <a:rPr lang="lt-LT" sz="1400" dirty="0"/>
              <a:t>🔹 </a:t>
            </a:r>
            <a:r>
              <a:rPr lang="lt-LT" sz="1400" b="1" dirty="0"/>
              <a:t>Privalumai:</a:t>
            </a:r>
            <a:br>
              <a:rPr lang="lt-LT" sz="1400" dirty="0"/>
            </a:br>
            <a:r>
              <a:rPr lang="lt-LT" sz="1400" dirty="0"/>
              <a:t>✅ Dažniausiai greitesnis nei Merge </a:t>
            </a:r>
            <a:r>
              <a:rPr lang="lt-LT" sz="1400" dirty="0" err="1"/>
              <a:t>Sort</a:t>
            </a:r>
            <a:r>
              <a:rPr lang="lt-LT" sz="1400" dirty="0"/>
              <a:t>.</a:t>
            </a:r>
            <a:br>
              <a:rPr lang="lt-LT" sz="1400" dirty="0"/>
            </a:br>
            <a:r>
              <a:rPr lang="lt-LT" sz="1400" dirty="0"/>
              <a:t>✅ Naudoja mažai papildomos atminties (</a:t>
            </a:r>
            <a:r>
              <a:rPr lang="lt-LT" sz="1400" b="1" dirty="0"/>
              <a:t>O(</a:t>
            </a:r>
            <a:r>
              <a:rPr lang="lt-LT" sz="1400" b="1" dirty="0" err="1"/>
              <a:t>log</a:t>
            </a:r>
            <a:r>
              <a:rPr lang="lt-LT" sz="1400" b="1" dirty="0"/>
              <a:t> n)</a:t>
            </a:r>
            <a:r>
              <a:rPr lang="lt-LT" sz="1400" dirty="0"/>
              <a:t>).</a:t>
            </a:r>
          </a:p>
          <a:p>
            <a:r>
              <a:rPr lang="lt-LT" sz="1400" dirty="0"/>
              <a:t>🔹 </a:t>
            </a:r>
            <a:r>
              <a:rPr lang="lt-LT" sz="1400" b="1" dirty="0"/>
              <a:t>Trūkumai:</a:t>
            </a:r>
            <a:br>
              <a:rPr lang="lt-LT" sz="1400" dirty="0"/>
            </a:br>
            <a:r>
              <a:rPr lang="lt-LT" sz="1400" dirty="0"/>
              <a:t>🚫 Blogas </a:t>
            </a:r>
            <a:r>
              <a:rPr lang="lt-LT" sz="1400" dirty="0" err="1"/>
              <a:t>pivoto</a:t>
            </a:r>
            <a:r>
              <a:rPr lang="lt-LT" sz="1400" dirty="0"/>
              <a:t> pasirinkimas gali sulėtinti algoritmą.</a:t>
            </a:r>
            <a:br>
              <a:rPr lang="lt-LT" sz="1400" dirty="0"/>
            </a:br>
            <a:r>
              <a:rPr lang="lt-LT" sz="1400" dirty="0"/>
              <a:t>🚫 Ne visada stabilus rūšiavime.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482157-CEF4-EBD8-7215-F3CD0582664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lt-LT" dirty="0"/>
              <a:t>🔹 </a:t>
            </a:r>
            <a:r>
              <a:rPr lang="lt-LT" b="1" dirty="0"/>
              <a:t>Pavyzdys:</a:t>
            </a:r>
            <a:br>
              <a:rPr lang="lt-LT" dirty="0"/>
            </a:br>
            <a:r>
              <a:rPr lang="lt-LT" dirty="0"/>
              <a:t>Turime skaičius: </a:t>
            </a:r>
            <a:r>
              <a:rPr lang="lt-LT" b="1" dirty="0"/>
              <a:t>[6, 3, 8, 5, 2, 7, 4, 1]</a:t>
            </a:r>
            <a:br>
              <a:rPr lang="lt-LT" dirty="0"/>
            </a:br>
            <a:r>
              <a:rPr lang="lt-LT" dirty="0"/>
              <a:t>1️⃣ Pasirenkame </a:t>
            </a:r>
            <a:r>
              <a:rPr lang="lt-LT" dirty="0" err="1"/>
              <a:t>pivotą</a:t>
            </a:r>
            <a:r>
              <a:rPr lang="lt-LT" dirty="0"/>
              <a:t> (pvz., </a:t>
            </a:r>
            <a:r>
              <a:rPr lang="lt-LT" b="1" dirty="0"/>
              <a:t>5</a:t>
            </a:r>
            <a:r>
              <a:rPr lang="lt-LT" dirty="0"/>
              <a:t>).</a:t>
            </a:r>
            <a:br>
              <a:rPr lang="lt-LT" dirty="0"/>
            </a:br>
            <a:r>
              <a:rPr lang="lt-LT" dirty="0"/>
              <a:t>2️⃣ Perskirstome elementus: </a:t>
            </a:r>
            <a:r>
              <a:rPr lang="lt-LT" b="1" dirty="0"/>
              <a:t>[3, 2, 4, 1] 5 [6, 8, 7]</a:t>
            </a:r>
            <a:br>
              <a:rPr lang="lt-LT" dirty="0"/>
            </a:br>
            <a:r>
              <a:rPr lang="lt-LT" dirty="0"/>
              <a:t>3️⃣ Kartojame su abiem dalimis: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Kairė: </a:t>
            </a:r>
            <a:r>
              <a:rPr lang="lt-LT" b="1" dirty="0"/>
              <a:t>[1, 2, 3, 4]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Dešinė: </a:t>
            </a:r>
            <a:r>
              <a:rPr lang="lt-LT" b="1" dirty="0"/>
              <a:t>[6, 7, 8]</a:t>
            </a:r>
            <a:br>
              <a:rPr lang="lt-LT" dirty="0"/>
            </a:br>
            <a:r>
              <a:rPr lang="lt-LT" dirty="0"/>
              <a:t>4️⃣ Galutinis rezultatas: </a:t>
            </a:r>
            <a:r>
              <a:rPr lang="lt-LT" b="1" dirty="0"/>
              <a:t>[1, 2, 3, 4, 5, 6, 7, 8]</a:t>
            </a:r>
            <a:r>
              <a:rPr lang="lt-LT" dirty="0"/>
              <a:t> ✅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94AF-8033-8666-C2FC-8FCA4134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42505-42B9-A82D-614F-E3EAD901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18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08968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AA878-2791-C33F-953C-B98624846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3EA3-03F0-5B1E-76A9-FCA17FF2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Palyginimas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D2B9FAC-7480-9929-65CF-955337386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853700"/>
              </p:ext>
            </p:extLst>
          </p:nvPr>
        </p:nvGraphicFramePr>
        <p:xfrm>
          <a:off x="342900" y="2393926"/>
          <a:ext cx="8458200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1545189720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600612336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88780781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26368010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3098004818"/>
                    </a:ext>
                  </a:extLst>
                </a:gridCol>
              </a:tblGrid>
              <a:tr h="517537"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Algoritmas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Geriausias atvejis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Blogiausias atvejis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Atminties naudojimas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Kada naudoti?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544650"/>
                  </a:ext>
                </a:extLst>
              </a:tr>
              <a:tr h="517537"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Merge Sort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 log 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 </a:t>
                      </a:r>
                      <a:r>
                        <a:rPr lang="lt-L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  <a:r>
                        <a:rPr lang="lt-L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 reikia stabilaus algoritmo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1473488"/>
                  </a:ext>
                </a:extLst>
              </a:tr>
              <a:tr h="517537"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 Sort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 </a:t>
                      </a:r>
                      <a:r>
                        <a:rPr lang="lt-LT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  <a:r>
                        <a:rPr lang="lt-L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O(n²)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O(log 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lt-L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 reikia greito algoritmo mažai atminties naudojant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01777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921B-AEEB-F254-D632-9961EA78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E5F45-9BAA-0317-1F93-EC831A7C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19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91134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DD29-A47E-79B7-22BD-C5A41810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Pamokos tikslų pristatymas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5B3C-4CE8-2DDE-8328-5270F026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✅ </a:t>
            </a:r>
            <a:r>
              <a:rPr lang="lt-LT" dirty="0" err="1"/>
              <a:t>SuprasTI</a:t>
            </a:r>
            <a:r>
              <a:rPr lang="lt-LT" dirty="0"/>
              <a:t> rūšiavimo algoritmų reikšmę ir jų taikymo sritis.</a:t>
            </a:r>
            <a:br>
              <a:rPr lang="lt-LT" dirty="0"/>
            </a:br>
            <a:r>
              <a:rPr lang="lt-LT" dirty="0"/>
              <a:t>✅ </a:t>
            </a:r>
            <a:r>
              <a:rPr lang="lt-LT" dirty="0" err="1"/>
              <a:t>IšmokTI</a:t>
            </a:r>
            <a:r>
              <a:rPr lang="lt-LT" dirty="0"/>
              <a:t> skirtingų rūšiavimo metodų veikimo principus.</a:t>
            </a:r>
            <a:br>
              <a:rPr lang="lt-LT" dirty="0"/>
            </a:br>
            <a:r>
              <a:rPr lang="lt-LT" dirty="0"/>
              <a:t>✅ </a:t>
            </a:r>
            <a:r>
              <a:rPr lang="lt-LT" dirty="0" err="1"/>
              <a:t>PalyginTI</a:t>
            </a:r>
            <a:r>
              <a:rPr lang="lt-LT" dirty="0"/>
              <a:t> algoritmų efektyvumą ir sužinos, kada kurį algoritmą naudoti.</a:t>
            </a:r>
            <a:br>
              <a:rPr lang="lt-LT" dirty="0"/>
            </a:br>
            <a:r>
              <a:rPr lang="lt-LT" dirty="0"/>
              <a:t>✅ </a:t>
            </a:r>
            <a:r>
              <a:rPr lang="lt-LT" dirty="0" err="1"/>
              <a:t>pritaikyTI</a:t>
            </a:r>
            <a:r>
              <a:rPr lang="lt-LT" dirty="0"/>
              <a:t> rūšiavimo metodus.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B5754-E42B-25CF-14D6-02F68748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83EC6-7DE0-FED4-D057-D88723FC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2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2850171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A89A-6FDC-518C-DAAE-969EFA2E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Išvada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2203-0D78-DDA9-3F8D-C2D282AD2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/>
              <a:t>✅ </a:t>
            </a:r>
            <a:r>
              <a:rPr lang="lt-LT" b="1" dirty="0"/>
              <a:t>Merge </a:t>
            </a:r>
            <a:r>
              <a:rPr lang="lt-LT" b="1" dirty="0" err="1"/>
              <a:t>Sort</a:t>
            </a:r>
            <a:r>
              <a:rPr lang="lt-LT" dirty="0"/>
              <a:t> – tinkamiausias algoritmas, kai reikalingas stabilumas ir efektyvus rūšiavimas.</a:t>
            </a:r>
            <a:br>
              <a:rPr lang="lt-LT" dirty="0"/>
            </a:br>
            <a:r>
              <a:rPr lang="lt-LT" dirty="0"/>
              <a:t>✅ </a:t>
            </a:r>
            <a:r>
              <a:rPr lang="lt-LT" b="1" dirty="0" err="1"/>
              <a:t>Quick</a:t>
            </a:r>
            <a:r>
              <a:rPr lang="lt-LT" b="1" dirty="0"/>
              <a:t> </a:t>
            </a:r>
            <a:r>
              <a:rPr lang="lt-LT" b="1" dirty="0" err="1"/>
              <a:t>Sort</a:t>
            </a:r>
            <a:r>
              <a:rPr lang="lt-LT" dirty="0"/>
              <a:t> – dažniausiai greitesnis už Merge </a:t>
            </a:r>
            <a:r>
              <a:rPr lang="lt-LT" dirty="0" err="1"/>
              <a:t>Sort</a:t>
            </a:r>
            <a:r>
              <a:rPr lang="lt-LT" dirty="0"/>
              <a:t> ir tinkamas, kai turime mažiau atminties.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F17F4-4F39-F72C-094D-875725B5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ABE7E-90D6-29D0-676E-49619D39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20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50292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194CCE96-F044-E993-9424-4B4C8308BD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2060575"/>
            <a:ext cx="6629400" cy="1216025"/>
          </a:xfrm>
        </p:spPr>
        <p:txBody>
          <a:bodyPr/>
          <a:lstStyle/>
          <a:p>
            <a:pPr eaLnBrk="1" hangingPunct="1"/>
            <a:r>
              <a:rPr lang="lt-LT" noProof="0" dirty="0"/>
              <a:t>Pabaiga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4E49-C851-7E3B-33B9-9B4B4A9B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Diskusija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1366-F074-2189-3262-50977493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Kodėl rūšiavimas yra svarbus?</a:t>
            </a:r>
          </a:p>
          <a:p>
            <a:r>
              <a:rPr lang="lt-LT" b="1" dirty="0"/>
              <a:t>Rūšiavimo algoritmų taikymo sritys:</a:t>
            </a:r>
            <a:r>
              <a:rPr lang="lt-LT" dirty="0"/>
              <a:t> kur gyvenime naudojame rūšiavimo procesus?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0199B-77FB-81F5-F16F-C56F4FEF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A70A8-2295-23C6-BDC9-815B0795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3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13407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FCBA-1E2D-F3D5-D934-EB382A75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Rūšiavimo algoritmų taikymo sritys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3759-3A98-DD6B-EF0B-0BAB7C754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lt-LT" dirty="0"/>
              <a:t>Maži duomenų kiekiai:</a:t>
            </a:r>
          </a:p>
          <a:p>
            <a:pPr lvl="1"/>
            <a:r>
              <a:rPr lang="lt-LT" dirty="0"/>
              <a:t>Nedideliems duomenų kiekiams dažnai naudojami paprasti algoritmai, pvz., </a:t>
            </a:r>
            <a:r>
              <a:rPr lang="lt-LT" dirty="0" err="1"/>
              <a:t>Bubble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arba </a:t>
            </a:r>
            <a:r>
              <a:rPr lang="lt-LT" dirty="0" err="1"/>
              <a:t>Insertion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.</a:t>
            </a:r>
          </a:p>
          <a:p>
            <a:pPr lvl="1"/>
            <a:r>
              <a:rPr lang="lt-LT" dirty="0"/>
              <a:t>Pavyzdys: mokinių sąrašas mažoje klasėje.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Dideli duomenų kiekiai:</a:t>
            </a:r>
          </a:p>
          <a:p>
            <a:pPr lvl="1"/>
            <a:r>
              <a:rPr lang="lt-LT" dirty="0"/>
              <a:t>Sudėtingesni algoritmai, pvz., Merge </a:t>
            </a:r>
            <a:r>
              <a:rPr lang="lt-LT" dirty="0" err="1"/>
              <a:t>Sort</a:t>
            </a:r>
            <a:r>
              <a:rPr lang="lt-LT" dirty="0"/>
              <a:t> ar </a:t>
            </a:r>
            <a:r>
              <a:rPr lang="lt-LT" dirty="0" err="1"/>
              <a:t>Quick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, padeda efektyviai apdoroti milijonus įrašų.</a:t>
            </a:r>
          </a:p>
          <a:p>
            <a:pPr lvl="1"/>
            <a:r>
              <a:rPr lang="lt-LT" dirty="0"/>
              <a:t>Pavyzdys: „Google“ paieškos rezultatai ar didelės duomenų bazės.</a:t>
            </a:r>
          </a:p>
          <a:p>
            <a:pPr marL="457200" indent="-457200">
              <a:buFont typeface="+mj-lt"/>
              <a:buAutoNum type="arabicPeriod"/>
            </a:pPr>
            <a:r>
              <a:rPr lang="lt-LT" dirty="0"/>
              <a:t>Realiuoju laiku veikiantys algoritmai:</a:t>
            </a:r>
          </a:p>
          <a:p>
            <a:pPr lvl="1"/>
            <a:r>
              <a:rPr lang="lt-LT" dirty="0"/>
              <a:t>Rūšiavimo algoritmai naudojami finansų sektoriuje (akcijų kainų pokyčių sekimui), medicinoje (ligoninių duomenų sistemose) ir net kompiuteriniuose žaidimuose.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CEA94-8A9E-7139-76E1-F284B9DF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407AD-B888-14A9-61AE-8BD8B975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4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74830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BB64-9CBC-49D0-B5A1-985719E4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Paprasti rūšiavimo algoritmai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B42E-7D2B-5D3E-926D-5A18EDC9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o	</a:t>
            </a:r>
            <a:r>
              <a:rPr lang="lt-LT" dirty="0" err="1"/>
              <a:t>Bubble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(Burbulinis rūšiavimas) – veikimo principas, efektyvumas, kada naudoti.</a:t>
            </a:r>
          </a:p>
          <a:p>
            <a:r>
              <a:rPr lang="lt-LT" dirty="0"/>
              <a:t>o	</a:t>
            </a:r>
            <a:r>
              <a:rPr lang="lt-LT" dirty="0" err="1"/>
              <a:t>Selection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(Atrankinis rūšiavimas) – pagrindiniai žingsniai, stiprybės ir trūkumai.</a:t>
            </a:r>
          </a:p>
          <a:p>
            <a:r>
              <a:rPr lang="lt-LT" dirty="0"/>
              <a:t>o	</a:t>
            </a:r>
            <a:r>
              <a:rPr lang="lt-LT" dirty="0" err="1"/>
              <a:t>Insertion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(Įterpimo rūšiavimas) – veikimas ir taikymo pavyzdžiai.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F3111-5398-1741-EAB8-EBDAC3F6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F61AC-8268-CD19-C823-0116C587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5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3563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FCF0-28D1-A48A-0A18-22C9FB75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Bubble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(Burbulinis rūšiavimas)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1FD7-984F-B03C-BF2F-2CCD1127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lt-LT" b="1" dirty="0"/>
              <a:t>Veikimo principas:</a:t>
            </a:r>
          </a:p>
          <a:p>
            <a:pPr>
              <a:buNone/>
            </a:pPr>
            <a:r>
              <a:rPr lang="lt-LT" dirty="0" err="1"/>
              <a:t>Bubble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lygina gretimus elementus ir, jei reikia, sukeičia juos vietomis, kol visas sąrašas tampa surūšiuotas. Procesas kartojamas kelis kartus, kol daugiau sukeitimų nebereikia.</a:t>
            </a:r>
          </a:p>
          <a:p>
            <a:pPr marL="0" indent="0">
              <a:buNone/>
            </a:pPr>
            <a:r>
              <a:rPr lang="lt-LT" dirty="0"/>
              <a:t>🔹 </a:t>
            </a:r>
            <a:r>
              <a:rPr lang="lt-LT" b="1" dirty="0"/>
              <a:t>Žingsniai:</a:t>
            </a:r>
            <a:br>
              <a:rPr lang="lt-LT" dirty="0"/>
            </a:br>
            <a:r>
              <a:rPr lang="lt-LT" dirty="0"/>
              <a:t>1️⃣ Palyginami du gretimi elementai.</a:t>
            </a:r>
            <a:br>
              <a:rPr lang="lt-LT" dirty="0"/>
            </a:br>
            <a:r>
              <a:rPr lang="lt-LT" dirty="0"/>
              <a:t>2️⃣ Jei jie yra ne teisinga tvarka, sukeičia vietomis.</a:t>
            </a:r>
            <a:br>
              <a:rPr lang="lt-LT" dirty="0"/>
            </a:br>
            <a:r>
              <a:rPr lang="lt-LT" dirty="0"/>
              <a:t>3️⃣ Iteracija kartojama tol, kol sąrašas surūšiuojamas.</a:t>
            </a:r>
          </a:p>
          <a:p>
            <a:pPr marL="0" indent="0">
              <a:buNone/>
            </a:pPr>
            <a:endParaRPr lang="lt-L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BC8BA-6E8A-E9EF-A0B0-09E104FB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ECE55-FAAC-E7BA-AB5A-D940071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6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7364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76892-D020-23A8-6117-BD58DB7DF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B645-6FAC-A9D8-55C6-90191998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Bubble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(Burbulinis rūšiavimas)</a:t>
            </a:r>
            <a:br>
              <a:rPr lang="lt-LT" dirty="0"/>
            </a:br>
            <a:r>
              <a:rPr lang="lt-LT" dirty="0"/>
              <a:t>tęs.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B6545-4D4A-D77E-68C7-BA21E49657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lt-LT" dirty="0"/>
              <a:t>🔹 </a:t>
            </a:r>
            <a:r>
              <a:rPr lang="lt-LT" b="1" dirty="0"/>
              <a:t>Efektyvumas: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Laiko sudėtingumas: </a:t>
            </a:r>
            <a:r>
              <a:rPr lang="lt-LT" b="1" dirty="0"/>
              <a:t>O(n²)</a:t>
            </a:r>
            <a:r>
              <a:rPr lang="lt-LT" dirty="0"/>
              <a:t> (kai duomenų kiekis didelis, veikia lėtai).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Geriausias atvejis (kai jau surūšiuota): </a:t>
            </a:r>
            <a:r>
              <a:rPr lang="lt-LT" b="1" dirty="0"/>
              <a:t>O(n)</a:t>
            </a:r>
            <a:r>
              <a:rPr lang="lt-LT" dirty="0"/>
              <a:t>.</a:t>
            </a:r>
          </a:p>
          <a:p>
            <a:r>
              <a:rPr lang="lt-LT" dirty="0"/>
              <a:t>🔹 </a:t>
            </a:r>
            <a:r>
              <a:rPr lang="lt-LT" b="1" dirty="0"/>
              <a:t>Kada naudoti?</a:t>
            </a:r>
            <a:br>
              <a:rPr lang="lt-LT" dirty="0"/>
            </a:br>
            <a:r>
              <a:rPr lang="lt-LT" dirty="0"/>
              <a:t>✅ Jei sąrašas mažas.</a:t>
            </a:r>
            <a:br>
              <a:rPr lang="lt-LT" dirty="0"/>
            </a:br>
            <a:r>
              <a:rPr lang="lt-LT" dirty="0"/>
              <a:t>✅ Jei norime suprasti pagrindinius rūšiavimo principus.</a:t>
            </a:r>
            <a:br>
              <a:rPr lang="lt-LT" dirty="0"/>
            </a:br>
            <a:r>
              <a:rPr lang="lt-LT" dirty="0"/>
              <a:t>🚫 Netinka dideliems duomenų kiekiams.</a:t>
            </a:r>
          </a:p>
          <a:p>
            <a:pPr marL="0" indent="0">
              <a:buNone/>
            </a:pPr>
            <a:endParaRPr lang="lt-L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863991-73EB-83A5-DEA8-AAF0DA0CE9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440734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sz="1800" dirty="0"/>
              <a:t>🔹 </a:t>
            </a:r>
            <a:r>
              <a:rPr lang="lt-LT" sz="1800" b="1" dirty="0"/>
              <a:t>Pavyzdys:</a:t>
            </a:r>
            <a:br>
              <a:rPr lang="lt-LT" sz="1800" dirty="0"/>
            </a:br>
            <a:r>
              <a:rPr lang="lt-LT" sz="1800" dirty="0"/>
              <a:t>Turime skaičius: </a:t>
            </a:r>
            <a:r>
              <a:rPr lang="lt-LT" sz="1800" b="1" dirty="0"/>
              <a:t>[5, 3, 8, 1, 2]</a:t>
            </a:r>
            <a:br>
              <a:rPr lang="lt-LT" sz="1800" dirty="0"/>
            </a:br>
            <a:r>
              <a:rPr lang="lt-LT" sz="1800" dirty="0"/>
              <a:t>1️⃣ Pirmas praeinamasis: </a:t>
            </a:r>
            <a:r>
              <a:rPr lang="lt-LT" sz="1800" b="1" dirty="0"/>
              <a:t>[3, 5, 1, 2, 8]</a:t>
            </a:r>
            <a:br>
              <a:rPr lang="lt-LT" sz="1800" dirty="0"/>
            </a:br>
            <a:r>
              <a:rPr lang="lt-LT" sz="1800" dirty="0"/>
              <a:t>2️⃣ Antras praeinamasis: </a:t>
            </a:r>
            <a:r>
              <a:rPr lang="lt-LT" sz="1800" b="1" dirty="0"/>
              <a:t>[3, 1, 2, 5, 8]</a:t>
            </a:r>
            <a:br>
              <a:rPr lang="lt-LT" sz="1800" dirty="0"/>
            </a:br>
            <a:r>
              <a:rPr lang="lt-LT" sz="1800" dirty="0"/>
              <a:t>3️⃣ Trečias praeinamasis: </a:t>
            </a:r>
            <a:r>
              <a:rPr lang="lt-LT" sz="1800" b="1" dirty="0"/>
              <a:t>[1, 2, 3, 5, 8]</a:t>
            </a:r>
            <a:br>
              <a:rPr lang="lt-LT" sz="1800" dirty="0"/>
            </a:br>
            <a:r>
              <a:rPr lang="lt-LT" sz="1800" dirty="0"/>
              <a:t>✅ Sąrašas surūšiuotas!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70A16-6952-4177-ADA0-9540F75B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5D958-DC32-E34C-0488-39A8A41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7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31033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4FCB-23B4-482C-8617-F75DBEDA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Selection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</a:t>
            </a:r>
            <a:r>
              <a:rPr lang="lt-LT" dirty="0" err="1"/>
              <a:t>Atrank</a:t>
            </a:r>
            <a:r>
              <a:rPr lang="en-US" dirty="0"/>
              <a:t>A</a:t>
            </a:r>
            <a:r>
              <a:rPr lang="lt-LT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BA9E-275D-B836-02A3-E1174470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0" y="2051604"/>
            <a:ext cx="7773339" cy="40142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lt-LT" b="1" dirty="0"/>
              <a:t>Veikimo principas:</a:t>
            </a:r>
          </a:p>
          <a:p>
            <a:pPr>
              <a:buNone/>
            </a:pPr>
            <a:r>
              <a:rPr lang="lt-LT" dirty="0"/>
              <a:t>Šis algoritmas kiekviename žingsnyje randa mažiausią elementą ir perkelia jį į priekį.</a:t>
            </a:r>
          </a:p>
          <a:p>
            <a:pPr>
              <a:buNone/>
            </a:pPr>
            <a:r>
              <a:rPr lang="lt-LT" dirty="0"/>
              <a:t>🔹 </a:t>
            </a:r>
            <a:r>
              <a:rPr lang="lt-LT" b="1" dirty="0"/>
              <a:t>Žingsniai:</a:t>
            </a:r>
            <a:br>
              <a:rPr lang="lt-LT" dirty="0"/>
            </a:br>
            <a:r>
              <a:rPr lang="lt-LT" dirty="0"/>
              <a:t>1️⃣ Pasirenkamas mažiausias elementas ir perkeliamas į pradžią.</a:t>
            </a:r>
            <a:br>
              <a:rPr lang="lt-LT" dirty="0"/>
            </a:br>
            <a:r>
              <a:rPr lang="lt-LT" dirty="0"/>
              <a:t>2️⃣ Procedūra kartojama su likusiais elementais.</a:t>
            </a:r>
            <a:br>
              <a:rPr lang="lt-LT" dirty="0"/>
            </a:br>
            <a:r>
              <a:rPr lang="lt-LT" dirty="0"/>
              <a:t>3️⃣ Procesas kartojamas tol, kol visi elementai surikiuoti.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DD6AE-7B0B-DE3A-58E9-8F0086AB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7B486-18E8-38A7-A5A9-61B5784F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8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68154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79CA-7869-98B2-5998-6C8834796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3009-ACBA-C1B8-2A16-6C2E2E65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Selection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</a:t>
            </a:r>
            <a:r>
              <a:rPr lang="lt-LT" dirty="0" err="1"/>
              <a:t>AtrankA</a:t>
            </a:r>
            <a:r>
              <a:rPr lang="lt-LT" dirty="0"/>
              <a:t>)</a:t>
            </a:r>
            <a:br>
              <a:rPr lang="en-US" dirty="0"/>
            </a:br>
            <a:r>
              <a:rPr lang="lt-LT" dirty="0"/>
              <a:t>tęs.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E361F-23EE-12BA-2ED8-CB0061D492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lt-LT" dirty="0"/>
              <a:t>🔹 </a:t>
            </a:r>
            <a:r>
              <a:rPr lang="lt-LT" b="1" dirty="0"/>
              <a:t>Efektyvumas: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Laiko sudėtingumas: </a:t>
            </a:r>
            <a:r>
              <a:rPr lang="lt-LT" b="1" dirty="0"/>
              <a:t>O(n²)</a:t>
            </a:r>
            <a:r>
              <a:rPr lang="lt-L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Atminties sudėtingumas: </a:t>
            </a:r>
            <a:r>
              <a:rPr lang="lt-LT" b="1" dirty="0"/>
              <a:t>O(1)</a:t>
            </a:r>
            <a:r>
              <a:rPr lang="lt-LT" dirty="0"/>
              <a:t> (nereikia papildomos atminties).</a:t>
            </a:r>
          </a:p>
          <a:p>
            <a:r>
              <a:rPr lang="lt-LT" dirty="0"/>
              <a:t>🔹 </a:t>
            </a:r>
            <a:r>
              <a:rPr lang="lt-LT" b="1" dirty="0"/>
              <a:t>Kada naudoti?</a:t>
            </a:r>
            <a:br>
              <a:rPr lang="lt-LT" dirty="0"/>
            </a:br>
            <a:r>
              <a:rPr lang="lt-LT" dirty="0"/>
              <a:t>✅ Jei reikia minimalaus atminties naudojimo.</a:t>
            </a:r>
            <a:br>
              <a:rPr lang="lt-LT" dirty="0"/>
            </a:br>
            <a:r>
              <a:rPr lang="lt-LT" dirty="0"/>
              <a:t>✅ Jei sąrašas mažas ir reikia stabilaus algoritmo.</a:t>
            </a:r>
            <a:br>
              <a:rPr lang="lt-LT" dirty="0"/>
            </a:br>
            <a:r>
              <a:rPr lang="lt-LT" dirty="0"/>
              <a:t>🚫 Netinka, jei reikia didelio efektyvumo</a:t>
            </a:r>
            <a:r>
              <a:rPr lang="en-US" dirty="0"/>
              <a:t>.</a:t>
            </a:r>
            <a:endParaRPr lang="lt-L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4FDABC-EF75-14A0-0918-8A84B62C084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4407346" cy="3424107"/>
          </a:xfrm>
        </p:spPr>
        <p:txBody>
          <a:bodyPr>
            <a:normAutofit/>
          </a:bodyPr>
          <a:lstStyle/>
          <a:p>
            <a:r>
              <a:rPr lang="lt-LT" sz="1800" dirty="0"/>
              <a:t>🔹 </a:t>
            </a:r>
            <a:r>
              <a:rPr lang="lt-LT" sz="1800" b="1" dirty="0"/>
              <a:t>Pavyzdys:</a:t>
            </a:r>
            <a:br>
              <a:rPr lang="lt-LT" sz="1800" dirty="0"/>
            </a:br>
            <a:r>
              <a:rPr lang="lt-LT" sz="1800" dirty="0"/>
              <a:t>Turime skaičius: </a:t>
            </a:r>
            <a:r>
              <a:rPr lang="lt-LT" sz="1800" b="1" dirty="0"/>
              <a:t>[5, 3, 8, 1, 2]</a:t>
            </a:r>
            <a:br>
              <a:rPr lang="lt-LT" sz="1800" dirty="0"/>
            </a:br>
            <a:r>
              <a:rPr lang="lt-LT" sz="1800" dirty="0"/>
              <a:t>1️⃣ Pasirenkame mažiausią (1) ir sukeičiam su pirmu: </a:t>
            </a:r>
            <a:r>
              <a:rPr lang="lt-LT" sz="1800" b="1" dirty="0"/>
              <a:t>[1, 3, 8, 5, 2]</a:t>
            </a:r>
            <a:br>
              <a:rPr lang="lt-LT" sz="1800" dirty="0"/>
            </a:br>
            <a:r>
              <a:rPr lang="lt-LT" sz="1800" dirty="0"/>
              <a:t>2️⃣ Pasirenkame mažiausią iš likusių (2): </a:t>
            </a:r>
            <a:r>
              <a:rPr lang="lt-LT" sz="1800" b="1" dirty="0"/>
              <a:t>[1, 2, 8, 5, 3]</a:t>
            </a:r>
            <a:br>
              <a:rPr lang="lt-LT" sz="1800" dirty="0"/>
            </a:br>
            <a:r>
              <a:rPr lang="lt-LT" sz="1800" dirty="0"/>
              <a:t>3️⃣ Pasirenkame mažiausią iš likusių (3): </a:t>
            </a:r>
            <a:r>
              <a:rPr lang="lt-LT" sz="1800" b="1" dirty="0"/>
              <a:t>[1, 2, 3, 5, 8]</a:t>
            </a:r>
            <a:br>
              <a:rPr lang="lt-LT" sz="1800" dirty="0"/>
            </a:br>
            <a:r>
              <a:rPr lang="lt-LT" sz="1800" dirty="0"/>
              <a:t>✅ Sąrašas surūšiuotas!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101F4-A827-0D42-D1AF-D21F3034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5A88F-C860-4B7F-85E7-93F6D8E4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9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83438257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105</TotalTime>
  <Words>1909</Words>
  <Application>Microsoft Office PowerPoint</Application>
  <PresentationFormat>On-screen Show (4:3)</PresentationFormat>
  <Paragraphs>161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Calibri</vt:lpstr>
      <vt:lpstr>Tw Cen MT</vt:lpstr>
      <vt:lpstr>Droplet</vt:lpstr>
      <vt:lpstr>Rūšiavimo algoritmai leidinių samprata ir jų rūšys</vt:lpstr>
      <vt:lpstr>Pamokos tikslų pristatymas</vt:lpstr>
      <vt:lpstr>Diskusija</vt:lpstr>
      <vt:lpstr>Rūšiavimo algoritmų taikymo sritys</vt:lpstr>
      <vt:lpstr>Paprasti rūšiavimo algoritmai</vt:lpstr>
      <vt:lpstr>Bubble Sort (Burbulinis rūšiavimas)</vt:lpstr>
      <vt:lpstr>Bubble Sort (Burbulinis rūšiavimas) tęs.</vt:lpstr>
      <vt:lpstr>Selection Sort (AtrankA)</vt:lpstr>
      <vt:lpstr>Selection Sort (AtrankA) tęs.</vt:lpstr>
      <vt:lpstr>Insertion Sort (Įterpimo rūšiavimas)</vt:lpstr>
      <vt:lpstr>Insertion Sort (Įterpimo rūšiavimas) tęs.</vt:lpstr>
      <vt:lpstr>Palyginimas</vt:lpstr>
      <vt:lpstr>Išvada</vt:lpstr>
      <vt:lpstr>Efektyvesni rūšiavimo algoritmai</vt:lpstr>
      <vt:lpstr>Merge Sort (Suliejimo rūšiavimas)</vt:lpstr>
      <vt:lpstr>Merge Sort (Suliejimo rūšiavimas) TĘS.</vt:lpstr>
      <vt:lpstr>Quick Sort (Greitasis rūšiavimas)</vt:lpstr>
      <vt:lpstr>Quick Sort (Greitasis rūšiavimas) TĘS.</vt:lpstr>
      <vt:lpstr>Palyginimas</vt:lpstr>
      <vt:lpstr>Išvada</vt:lpstr>
      <vt:lpstr>Pabaiga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Skaitmeninių įrenginių ir programinės įrangos galimų sutrikimų aptarimas ir šalinimo būdų paieška</dc:title>
  <dc:creator>Andrej Gorbatniov</dc:creator>
  <cp:lastModifiedBy>Andrej Gorbatniov</cp:lastModifiedBy>
  <cp:revision>26</cp:revision>
  <dcterms:created xsi:type="dcterms:W3CDTF">2009-08-30T18:49:09Z</dcterms:created>
  <dcterms:modified xsi:type="dcterms:W3CDTF">2025-03-10T07:59:12Z</dcterms:modified>
</cp:coreProperties>
</file>