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82" r:id="rId6"/>
    <p:sldId id="341" r:id="rId7"/>
    <p:sldId id="346" r:id="rId8"/>
    <p:sldId id="335" r:id="rId9"/>
    <p:sldId id="342" r:id="rId10"/>
    <p:sldId id="344" r:id="rId11"/>
    <p:sldId id="345" r:id="rId12"/>
    <p:sldId id="343" r:id="rId13"/>
    <p:sldId id="265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28"/>
    <a:srgbClr val="2D41B4"/>
    <a:srgbClr val="504B4B"/>
    <a:srgbClr val="23B4AA"/>
    <a:srgbClr val="FFAFAA"/>
    <a:srgbClr val="1E1E1E"/>
    <a:srgbClr val="A5A5A5"/>
    <a:srgbClr val="D2D1D1"/>
    <a:srgbClr val="7D7878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236E1-52E7-821A-9FEA-1B3FFF316AE7}" v="1" dt="2021-09-14T08:32:06.783"/>
    <p1510:client id="{DDADF8E3-30F1-7A58-53C2-39DA4C1DCAD4}" v="2" dt="2021-09-13T10:00:19.69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15707-0965-4200-92FF-ACFEAFE6E787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modify the pattern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9C7CC-C5F4-4693-B1F7-2A3DC83E93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49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1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F0BE85-C225-4003-835C-418D02FC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Opienscre</a:t>
            </a:r>
            <a:r>
              <a:rPr lang="es-ES"/>
              <a:t> in </a:t>
            </a:r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estiam</a:t>
            </a:r>
            <a:endParaRPr lang="es-ES"/>
          </a:p>
          <a:p>
            <a:pPr lvl="0"/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hore</a:t>
            </a:r>
            <a:endParaRPr lang="es-ES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0A95CA33-F0F0-4110-8F61-E718D6161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32014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09 de febrero de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5118806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370E4E4-B71F-49CD-9929-ADF5802DA3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39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1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FDF6CC3E-2001-470F-B923-CF9DC1D22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C86FC7-5A1A-4090-9272-7DF1802A6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1995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9538" y="589184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1D7EC42F-D5BA-42B2-93A1-4025C46665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679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37327B23-2573-4A9B-9DAE-80306377F0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77679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555CB57D-40B9-47B3-9D19-DBE91B8B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7679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</p:spTree>
    <p:extLst>
      <p:ext uri="{BB962C8B-B14F-4D97-AF65-F5344CB8AC3E}">
        <p14:creationId xmlns:p14="http://schemas.microsoft.com/office/powerpoint/2010/main" val="1762902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2_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720937-C11B-4355-8352-F40F0B3DB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0854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854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80854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1069210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85240EFF-F9FA-4BD4-B5F5-57D533E60B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2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2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CF03BCA2-3200-43B6-9331-514527A1E4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720937-C11B-4355-8352-F40F0B3DB1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1069210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E9E87237-2393-4708-BB01-402743EEE8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0854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097452DD-1D24-4B73-8871-9E287BD51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854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4205B8DF-49CC-416F-8134-594BDF042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80854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</p:spTree>
    <p:extLst>
      <p:ext uri="{BB962C8B-B14F-4D97-AF65-F5344CB8AC3E}">
        <p14:creationId xmlns:p14="http://schemas.microsoft.com/office/powerpoint/2010/main" val="243143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3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358086F5-BD6F-4A53-B017-4BA2C380D8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9093" y="2877701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79093" y="3776812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272829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E9E87237-2393-4708-BB01-402743EEE8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12" y="508501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097452DD-1D24-4B73-8871-9E287BD51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0512" y="571553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4205B8DF-49CC-416F-8134-594BDF042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12" y="5324723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E8927FA-4CB0-4C74-9670-4CC6D2AE6C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1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3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668F97EE-AC5B-4F08-BEB0-4F185B1FEC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1D94336-38A4-4BE4-B68C-C583816EAD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9093" y="2877701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79093" y="3776812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EE0B2-CBE1-4867-8036-431D8B048DA9}"/>
              </a:ext>
            </a:extLst>
          </p:cNvPr>
          <p:cNvSpPr txBox="1"/>
          <p:nvPr userDrawn="1"/>
        </p:nvSpPr>
        <p:spPr>
          <a:xfrm>
            <a:off x="2728291" y="670607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E9E87237-2393-4708-BB01-402743EEE8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0512" y="508501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097452DD-1D24-4B73-8871-9E287BD51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0512" y="5715539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4205B8DF-49CC-416F-8134-594BDF042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0512" y="5324723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</p:spTree>
    <p:extLst>
      <p:ext uri="{BB962C8B-B14F-4D97-AF65-F5344CB8AC3E}">
        <p14:creationId xmlns:p14="http://schemas.microsoft.com/office/powerpoint/2010/main" val="294196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5449B5B-E8A3-47B9-BE8C-1442A097B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4151" y="847865"/>
            <a:ext cx="4424116" cy="1221317"/>
          </a:xfrm>
        </p:spPr>
        <p:txBody>
          <a:bodyPr>
            <a:normAutofit/>
          </a:bodyPr>
          <a:lstStyle>
            <a:lvl1pPr>
              <a:defRPr sz="6300"/>
            </a:lvl1pPr>
          </a:lstStyle>
          <a:p>
            <a:r>
              <a:rPr lang="es-ES"/>
              <a:t>Índice</a:t>
            </a:r>
            <a:endParaRPr lang="en-US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B8C616AF-0352-4AE7-BD28-0925BB5C16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6706" y="2274535"/>
            <a:ext cx="8093250" cy="4295598"/>
          </a:xfrm>
        </p:spPr>
        <p:txBody>
          <a:bodyPr/>
          <a:lstStyle>
            <a:lvl1pPr defTabSz="7180263">
              <a:tabLst/>
              <a:defRPr/>
            </a:lvl1pPr>
            <a:lvl2pPr defTabSz="2014538">
              <a:tabLst>
                <a:tab pos="7180263" algn="l"/>
              </a:tabLst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01</a:t>
            </a:r>
          </a:p>
          <a:p>
            <a:pPr lvl="1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02</a:t>
            </a:r>
          </a:p>
          <a:p>
            <a:pPr lvl="1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03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04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05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06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07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08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	09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C9A96A-A9B6-43C0-858A-F037F92BE03F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5D52EBB-81B5-4744-AA02-0E98817C6CEE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A0D54E8-0AA0-4881-8D77-02CAACF360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A1B7A2-EA18-4C92-8E93-A7475C8675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B12E8F6-0C23-40DD-85B1-90679397D2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5664" y="2099137"/>
            <a:ext cx="3584298" cy="2164638"/>
          </a:xfrm>
        </p:spPr>
        <p:txBody>
          <a:bodyPr>
            <a:noAutofit/>
          </a:bodyPr>
          <a:lstStyle>
            <a:lvl1pPr>
              <a:defRPr sz="18000" spc="-100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01</a:t>
            </a:r>
            <a:endParaRPr lang="en-US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6833123-AD43-4252-9579-D68936FB34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100" y="3312319"/>
            <a:ext cx="6400800" cy="4006055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14F05CA-BADC-4433-A115-075325ED1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663" y="4246384"/>
            <a:ext cx="4194175" cy="19732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43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 dolor </a:t>
            </a:r>
            <a:r>
              <a:rPr lang="es-ES" err="1">
                <a:solidFill>
                  <a:schemeClr val="bg1"/>
                </a:solidFill>
              </a:rPr>
              <a:t>sit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C526C9D-6B51-4BD6-A250-9863163FA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88BB201-FFB7-49EA-89A7-08B8B994B0B2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4B70B3-FB3E-47A7-8EF1-EB36BC916C7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1A2580A-DCB6-48AA-A0F1-A85928E8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3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9D51C8-55E2-496C-B14C-A46B0ECE1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AE849AB-9400-4BCF-956F-AF4BF3A54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7014" y="2890247"/>
            <a:ext cx="3584298" cy="2164638"/>
          </a:xfrm>
        </p:spPr>
        <p:txBody>
          <a:bodyPr>
            <a:noAutofit/>
          </a:bodyPr>
          <a:lstStyle>
            <a:lvl1pPr>
              <a:defRPr sz="18000" spc="-100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02</a:t>
            </a:r>
            <a:endParaRPr lang="en-U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C152E62-15FC-41CD-84D7-88775B2CA6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7013" y="5037494"/>
            <a:ext cx="4194175" cy="19732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43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 dolor </a:t>
            </a:r>
            <a:r>
              <a:rPr lang="es-ES" err="1">
                <a:solidFill>
                  <a:schemeClr val="bg1"/>
                </a:solidFill>
              </a:rPr>
              <a:t>sit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7A0E0C-BAA2-4AA7-ABF6-96A71D57A1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C796E506-7717-4096-8DDB-1B6BBC5A29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09737" y="911225"/>
            <a:ext cx="6400800" cy="4006055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3EC672-0806-49BC-8360-664924C43514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02DE12B-7DD5-47B0-8765-C23E33AD3150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D1C42BD-713C-4D8A-BDA8-6990539BB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15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27D429-903C-403E-A91E-3413C7FBF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D53EF393-3DBA-494A-AF34-ACE206FF81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FAC65DA7-3C33-485C-B20C-A039012FE8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24FC6AE-9F44-4BC7-8570-A9AC27B4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A20FD-FA6A-48A8-A926-BC8A558639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8A1695F4-5BF3-4507-93DF-073A697D5D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BE2A1097-09E3-4BFE-95B2-33E0226DEF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3DB9E60-9861-4933-A180-A4C25742F4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3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1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F0BE85-C225-4003-835C-418D02FC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Opienscre</a:t>
            </a:r>
            <a:r>
              <a:rPr lang="es-ES"/>
              <a:t> in </a:t>
            </a:r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estiam</a:t>
            </a:r>
            <a:endParaRPr lang="es-ES"/>
          </a:p>
          <a:p>
            <a:pPr lvl="0"/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hore</a:t>
            </a:r>
            <a:endParaRPr lang="es-ES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0A95CA33-F0F0-4110-8F61-E718D6161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32014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09 de febrero de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5118806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369E776-9025-4045-AE48-B61FB55551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45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10179091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521494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15F0C0-6EF2-45F9-BFE3-93D4944E9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CF808F11-2E11-4556-9C38-53953A5091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32D9F627-C890-407E-8937-86EA7F437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1C8371B-E0D9-4E9C-BB68-73941002D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01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E1E1E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8374F0-9829-4A0E-A50F-3D62EEDC0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C05E73D6-3521-47BC-82CE-2AAF56FA92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39722E83-61D8-46D8-AF67-A82A58A336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C45FC7-EEB9-4B9F-BE13-C2D9C7222B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F8AE979-17D9-492C-9878-9DAC54F970CD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51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1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DA3608-77A3-4472-83F0-ECF69F3F28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4A66E3B5-38E7-411C-BEDB-A16E741FDC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1CF0A05D-CCE4-49E6-ACB1-3513664E20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464CF2B-DCF7-41A5-9A25-629811426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9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2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4E3007-1C19-4007-A5C1-DDD5ED3C6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E2398BB4-9823-4D03-8F90-708D37193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0ECC3A71-70F1-4F9E-9CD7-1C3E338C9C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3DB3DAD-D72F-4850-A3E0-CE26DEBEAF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972"/>
          <a:stretch/>
        </p:blipFill>
        <p:spPr>
          <a:xfrm>
            <a:off x="524442" y="332974"/>
            <a:ext cx="43440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9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3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7852B2-2896-44F4-AF55-CEE871E748D2}"/>
              </a:ext>
            </a:extLst>
          </p:cNvPr>
          <p:cNvSpPr txBox="1"/>
          <p:nvPr userDrawn="1"/>
        </p:nvSpPr>
        <p:spPr>
          <a:xfrm>
            <a:off x="10179091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B2DEAFB-F122-4779-B99A-FB582EAD7F9E}"/>
              </a:ext>
            </a:extLst>
          </p:cNvPr>
          <p:cNvSpPr/>
          <p:nvPr userDrawn="1"/>
        </p:nvSpPr>
        <p:spPr>
          <a:xfrm>
            <a:off x="521494" y="757060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88B220-024C-4A6F-95ED-05B93BF6E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525D2F5B-F353-422E-9605-F1AF80A816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11EAA480-88BC-4B4B-8411-1C08B9FF5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026A369-AC20-47D4-97D5-01CC5505B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972"/>
          <a:stretch/>
        </p:blipFill>
        <p:spPr>
          <a:xfrm>
            <a:off x="13723938" y="332974"/>
            <a:ext cx="43440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04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06FCFF-9E6C-4962-9DA8-44A85288D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DF1CF610-0197-46DC-ACAA-C9E24DA42B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1753BB2D-AECF-4736-AA6B-9AF7C261A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2A10F5B-11C6-48F8-9EAA-370554DFF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C4989A0-1D0E-4D93-8B1B-B431C090B65A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722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66B11CE-7366-4F19-900A-BF1BD3EF2B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D651845-DE33-4174-8EA2-DF23E49F4C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CA20B9-F60F-45EA-A71A-63C33406C8E7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F7258E8-5EEE-41BC-A766-C5459F5AE7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B975C40-683D-4BF3-A2D4-C7AC360FC5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304000E-70C0-40A1-AA99-159C4A36121B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848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ojo">
    <p:bg>
      <p:bgPr>
        <a:solidFill>
          <a:srgbClr val="FF3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6C5DE1-03AD-457A-98FC-D90BEC62DC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ECDC97-706A-4416-9EA1-C9FD7EDD0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B12B4E-C17A-41FB-86C3-4075B88FFB48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3A0E82-FF4A-4767-8F46-4CEFBC357853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6031E-C802-4044-BF57-B5270148E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>
                <a:solidFill>
                  <a:schemeClr val="bg1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8541B8B5-4A34-4941-9A02-3D8AEA86CD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2767066"/>
            <a:ext cx="8951912" cy="455130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cusdae</a:t>
            </a:r>
            <a:r>
              <a:rPr lang="es-ES"/>
              <a:t> </a:t>
            </a:r>
            <a:r>
              <a:rPr lang="es-ES" err="1"/>
              <a:t>etur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fuga. </a:t>
            </a:r>
            <a:r>
              <a:rPr lang="es-ES" err="1"/>
              <a:t>Lenet</a:t>
            </a:r>
            <a:r>
              <a:rPr lang="es-ES"/>
              <a:t> et </a:t>
            </a:r>
            <a:r>
              <a:rPr lang="es-ES" err="1"/>
              <a:t>laborerum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quamus</a:t>
            </a:r>
            <a:r>
              <a:rPr lang="es-ES"/>
              <a:t> </a:t>
            </a:r>
            <a:r>
              <a:rPr lang="es-ES" err="1"/>
              <a:t>sinventio</a:t>
            </a:r>
            <a:r>
              <a:rPr lang="es-ES"/>
              <a:t> </a:t>
            </a:r>
            <a:r>
              <a:rPr lang="es-ES" err="1"/>
              <a:t>molentur</a:t>
            </a:r>
            <a:r>
              <a:rPr lang="es-ES"/>
              <a:t> </a:t>
            </a:r>
            <a:r>
              <a:rPr lang="es-ES" err="1"/>
              <a:t>maio</a:t>
            </a:r>
            <a:r>
              <a:rPr lang="es-ES"/>
              <a:t> </a:t>
            </a:r>
            <a:r>
              <a:rPr lang="es-ES" err="1"/>
              <a:t>bernam</a:t>
            </a:r>
            <a:r>
              <a:rPr lang="es-ES"/>
              <a:t> </a:t>
            </a:r>
            <a:r>
              <a:rPr lang="es-ES" err="1"/>
              <a:t>dollandel</a:t>
            </a:r>
            <a:r>
              <a:rPr lang="es-ES"/>
              <a:t> </a:t>
            </a:r>
            <a:r>
              <a:rPr lang="es-ES" err="1"/>
              <a:t>experovit</a:t>
            </a:r>
            <a:r>
              <a:rPr lang="es-ES"/>
              <a:t>, </a:t>
            </a:r>
            <a:r>
              <a:rPr lang="es-ES" err="1"/>
              <a:t>odictatum</a:t>
            </a:r>
            <a:r>
              <a:rPr lang="es-ES"/>
              <a:t> re </a:t>
            </a:r>
            <a:r>
              <a:rPr lang="es-ES" err="1"/>
              <a:t>accus</a:t>
            </a:r>
            <a:r>
              <a:rPr lang="es-ES"/>
              <a:t> </a:t>
            </a:r>
            <a:r>
              <a:rPr lang="es-ES" err="1"/>
              <a:t>dolorruptium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Ommos</a:t>
            </a:r>
            <a:r>
              <a:rPr lang="es-ES"/>
              <a:t> </a:t>
            </a:r>
            <a:r>
              <a:rPr lang="es-ES" err="1"/>
              <a:t>num</a:t>
            </a:r>
            <a:r>
              <a:rPr lang="es-ES"/>
              <a:t> ad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ilitatur</a:t>
            </a:r>
            <a:r>
              <a:rPr lang="es-ES"/>
              <a:t> </a:t>
            </a:r>
            <a:r>
              <a:rPr lang="es-ES" err="1"/>
              <a:t>sitiam</a:t>
            </a:r>
            <a:r>
              <a:rPr lang="es-ES"/>
              <a:t> </a:t>
            </a:r>
            <a:r>
              <a:rPr lang="es-ES" err="1"/>
              <a:t>fugiamet</a:t>
            </a:r>
            <a:r>
              <a:rPr lang="es-ES"/>
              <a:t> </a:t>
            </a:r>
            <a:r>
              <a:rPr lang="es-ES" err="1"/>
              <a:t>dipsant</a:t>
            </a:r>
            <a:r>
              <a:rPr lang="es-ES"/>
              <a:t> </a:t>
            </a:r>
            <a:r>
              <a:rPr lang="es-ES" err="1"/>
              <a:t>incime</a:t>
            </a:r>
            <a:r>
              <a:rPr lang="es-ES"/>
              <a:t> </a:t>
            </a:r>
            <a:r>
              <a:rPr lang="es-ES" err="1"/>
              <a:t>voluptibus</a:t>
            </a:r>
            <a:r>
              <a:rPr lang="es-ES"/>
              <a:t> </a:t>
            </a:r>
            <a:r>
              <a:rPr lang="es-ES" err="1"/>
              <a:t>eumquo</a:t>
            </a:r>
            <a:r>
              <a:rPr lang="es-ES"/>
              <a:t> et </a:t>
            </a:r>
            <a:r>
              <a:rPr lang="es-ES" err="1"/>
              <a:t>elibusa</a:t>
            </a:r>
            <a:r>
              <a:rPr lang="es-ES"/>
              <a:t> </a:t>
            </a:r>
            <a:r>
              <a:rPr lang="es-ES" err="1"/>
              <a:t>consed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, </a:t>
            </a:r>
            <a:r>
              <a:rPr lang="es-ES" err="1"/>
              <a:t>tecesciis</a:t>
            </a:r>
            <a:r>
              <a:rPr lang="es-ES"/>
              <a:t> </a:t>
            </a:r>
            <a:r>
              <a:rPr lang="es-ES" err="1"/>
              <a:t>velignimus</a:t>
            </a:r>
            <a:r>
              <a:rPr lang="es-ES"/>
              <a:t>, </a:t>
            </a:r>
            <a:r>
              <a:rPr lang="es-ES" err="1"/>
              <a:t>exped</a:t>
            </a:r>
            <a:r>
              <a:rPr lang="es-ES"/>
              <a:t> </a:t>
            </a:r>
            <a:r>
              <a:rPr lang="es-ES" err="1"/>
              <a:t>ma</a:t>
            </a:r>
            <a:r>
              <a:rPr lang="es-ES"/>
              <a:t> con </a:t>
            </a:r>
            <a:r>
              <a:rPr lang="es-ES" err="1"/>
              <a:t>nis</a:t>
            </a:r>
            <a:r>
              <a:rPr lang="es-ES"/>
              <a:t> dolor sunt opta qui </a:t>
            </a:r>
            <a:r>
              <a:rPr lang="es-ES" err="1"/>
              <a:t>bero</a:t>
            </a:r>
            <a:r>
              <a:rPr lang="es-ES"/>
              <a:t> con </a:t>
            </a:r>
            <a:r>
              <a:rPr lang="es-ES" err="1"/>
              <a:t>porum</a:t>
            </a:r>
            <a:r>
              <a:rPr lang="es-ES"/>
              <a:t> </a:t>
            </a:r>
            <a:r>
              <a:rPr lang="es-ES" err="1"/>
              <a:t>delique</a:t>
            </a:r>
            <a:r>
              <a:rPr lang="es-ES"/>
              <a:t> </a:t>
            </a:r>
            <a:r>
              <a:rPr lang="es-ES" err="1"/>
              <a:t>cus</a:t>
            </a:r>
            <a:r>
              <a:rPr lang="es-ES"/>
              <a:t> et </a:t>
            </a:r>
            <a:r>
              <a:rPr lang="es-ES" err="1"/>
              <a:t>et</a:t>
            </a:r>
            <a:r>
              <a:rPr lang="es-ES"/>
              <a:t> </a:t>
            </a:r>
            <a:r>
              <a:rPr lang="es-ES" err="1"/>
              <a:t>voloribus</a:t>
            </a:r>
            <a:r>
              <a:rPr lang="es-ES"/>
              <a:t> </a:t>
            </a:r>
            <a:r>
              <a:rPr lang="es-ES" err="1"/>
              <a:t>expella</a:t>
            </a:r>
            <a:r>
              <a:rPr lang="es-ES"/>
              <a:t> </a:t>
            </a:r>
            <a:r>
              <a:rPr lang="es-ES" err="1"/>
              <a:t>borepe</a:t>
            </a:r>
            <a:r>
              <a:rPr lang="es-ES"/>
              <a:t> </a:t>
            </a:r>
            <a:r>
              <a:rPr lang="es-ES" err="1"/>
              <a:t>ped</a:t>
            </a:r>
            <a:r>
              <a:rPr lang="es-ES"/>
              <a:t> </a:t>
            </a:r>
            <a:r>
              <a:rPr lang="es-ES" err="1"/>
              <a:t>eum</a:t>
            </a:r>
            <a:r>
              <a:rPr lang="es-ES"/>
              <a:t> </a:t>
            </a:r>
            <a:r>
              <a:rPr lang="es-ES" err="1"/>
              <a:t>endios</a:t>
            </a:r>
            <a:r>
              <a:rPr lang="es-ES"/>
              <a:t> </a:t>
            </a:r>
            <a:r>
              <a:rPr lang="es-ES" err="1"/>
              <a:t>exerat</a:t>
            </a:r>
            <a:r>
              <a:rPr lang="es-ES"/>
              <a:t> </a:t>
            </a:r>
            <a:r>
              <a:rPr lang="es-ES" err="1"/>
              <a:t>debiti</a:t>
            </a:r>
            <a:r>
              <a:rPr lang="es-ES"/>
              <a:t> </a:t>
            </a:r>
            <a:r>
              <a:rPr lang="es-ES" err="1"/>
              <a:t>doluptatur</a:t>
            </a:r>
            <a:r>
              <a:rPr lang="es-ES"/>
              <a:t>, que dicto </a:t>
            </a:r>
            <a:r>
              <a:rPr lang="es-ES" err="1"/>
              <a:t>consecume</a:t>
            </a:r>
            <a:r>
              <a:rPr lang="es-ES"/>
              <a:t> re, </a:t>
            </a:r>
            <a:r>
              <a:rPr lang="es-ES" err="1"/>
              <a:t>nusam</a:t>
            </a:r>
            <a:r>
              <a:rPr lang="es-ES"/>
              <a:t> et </a:t>
            </a:r>
            <a:r>
              <a:rPr lang="es-ES" err="1"/>
              <a:t>videllu</a:t>
            </a:r>
            <a:r>
              <a:rPr lang="es-ES"/>
              <a:t> </a:t>
            </a:r>
            <a:r>
              <a:rPr lang="es-ES" err="1"/>
              <a:t>picient</a:t>
            </a:r>
            <a:r>
              <a:rPr lang="es-ES"/>
              <a:t> </a:t>
            </a:r>
            <a:r>
              <a:rPr lang="es-ES" err="1"/>
              <a:t>iasperc</a:t>
            </a:r>
            <a:r>
              <a:rPr lang="es-ES"/>
              <a:t> </a:t>
            </a:r>
            <a:r>
              <a:rPr lang="es-ES" err="1"/>
              <a:t>hitatur</a:t>
            </a:r>
            <a:r>
              <a:rPr lang="es-ES"/>
              <a:t> </a:t>
            </a:r>
            <a:r>
              <a:rPr lang="es-ES" err="1"/>
              <a:t>ectibus</a:t>
            </a:r>
            <a:r>
              <a:rPr lang="es-ES"/>
              <a:t> </a:t>
            </a:r>
            <a:r>
              <a:rPr lang="es-ES" err="1"/>
              <a:t>eatenih</a:t>
            </a:r>
            <a:r>
              <a:rPr lang="es-ES"/>
              <a:t> </a:t>
            </a:r>
            <a:r>
              <a:rPr lang="es-ES" err="1"/>
              <a:t>iliquatibus</a:t>
            </a:r>
            <a:r>
              <a:rPr lang="es-ES"/>
              <a:t> </a:t>
            </a:r>
            <a:r>
              <a:rPr lang="es-ES" err="1"/>
              <a:t>volora</a:t>
            </a:r>
            <a:r>
              <a:rPr lang="es-ES"/>
              <a:t> </a:t>
            </a:r>
            <a:r>
              <a:rPr lang="es-ES" err="1"/>
              <a:t>vel</a:t>
            </a:r>
            <a:r>
              <a:rPr lang="es-ES"/>
              <a:t> </a:t>
            </a:r>
            <a:r>
              <a:rPr lang="es-ES" err="1"/>
              <a:t>earions</a:t>
            </a:r>
            <a:r>
              <a:rPr lang="es-ES"/>
              <a:t> </a:t>
            </a:r>
            <a:r>
              <a:rPr lang="es-ES" err="1"/>
              <a:t>equi</a:t>
            </a:r>
            <a:r>
              <a:rPr lang="es-ES"/>
              <a:t>. </a:t>
            </a:r>
            <a:br>
              <a:rPr lang="es-ES"/>
            </a:br>
            <a:r>
              <a:rPr lang="es-ES" err="1"/>
              <a:t>volorumqui</a:t>
            </a:r>
            <a:r>
              <a:rPr lang="es-ES"/>
              <a:t> con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rerferibus</a:t>
            </a:r>
            <a:r>
              <a:rPr lang="es-ES"/>
              <a:t> </a:t>
            </a:r>
            <a:r>
              <a:rPr lang="es-ES" err="1"/>
              <a:t>alit</a:t>
            </a:r>
            <a:r>
              <a:rPr lang="es-ES"/>
              <a:t> </a:t>
            </a:r>
            <a:r>
              <a:rPr lang="es-ES" err="1"/>
              <a:t>accabor</a:t>
            </a:r>
            <a:r>
              <a:rPr lang="es-ES"/>
              <a:t> </a:t>
            </a:r>
            <a:r>
              <a:rPr lang="es-ES" err="1"/>
              <a:t>itatem</a:t>
            </a:r>
            <a:r>
              <a:rPr lang="es-ES"/>
              <a:t> </a:t>
            </a:r>
            <a:r>
              <a:rPr lang="es-ES" err="1"/>
              <a:t>simolorio</a:t>
            </a:r>
            <a:r>
              <a:rPr lang="es-ES"/>
              <a:t> es </a:t>
            </a:r>
            <a:r>
              <a:rPr lang="es-ES" err="1"/>
              <a:t>etus</a:t>
            </a:r>
            <a:r>
              <a:rPr lang="es-ES"/>
              <a:t> </a:t>
            </a:r>
            <a:r>
              <a:rPr lang="es-ES" err="1"/>
              <a:t>esseque</a:t>
            </a:r>
            <a:r>
              <a:rPr lang="es-ES"/>
              <a:t> veles es </a:t>
            </a:r>
            <a:r>
              <a:rPr lang="es-ES" err="1"/>
              <a:t>dunt</a:t>
            </a:r>
            <a:r>
              <a:rPr lang="es-ES"/>
              <a:t> </a:t>
            </a:r>
            <a:r>
              <a:rPr lang="es-ES" err="1"/>
              <a:t>officta</a:t>
            </a:r>
            <a:r>
              <a:rPr lang="es-ES"/>
              <a:t> </a:t>
            </a:r>
            <a:r>
              <a:rPr lang="es-ES" err="1"/>
              <a:t>erupta</a:t>
            </a:r>
            <a:r>
              <a:rPr lang="es-ES"/>
              <a:t> </a:t>
            </a:r>
            <a:r>
              <a:rPr lang="es-ES" err="1"/>
              <a:t>ant</a:t>
            </a:r>
            <a:r>
              <a:rPr lang="es-ES"/>
              <a:t> </a:t>
            </a:r>
            <a:r>
              <a:rPr lang="es-ES" err="1"/>
              <a:t>omniment</a:t>
            </a:r>
            <a:r>
              <a:rPr lang="es-ES"/>
              <a:t> </a:t>
            </a:r>
            <a:r>
              <a:rPr lang="es-ES" err="1"/>
              <a:t>odi</a:t>
            </a:r>
            <a:r>
              <a:rPr lang="es-ES"/>
              <a:t> </a:t>
            </a:r>
            <a:r>
              <a:rPr lang="es-ES" err="1"/>
              <a:t>deria</a:t>
            </a:r>
            <a:r>
              <a:rPr lang="es-ES"/>
              <a:t> </a:t>
            </a:r>
            <a:r>
              <a:rPr lang="es-ES" err="1"/>
              <a:t>evelibuscia</a:t>
            </a:r>
            <a:r>
              <a:rPr lang="es-ES"/>
              <a:t> non re </a:t>
            </a:r>
            <a:r>
              <a:rPr lang="es-ES" err="1"/>
              <a:t>voleste</a:t>
            </a:r>
            <a:r>
              <a:rPr lang="es-ES"/>
              <a:t>.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570181F8-E3DA-40CA-993C-3FA185990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3" y="2172974"/>
            <a:ext cx="5672137" cy="594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094E685F-C14D-482F-9A0A-9F0AB3CA73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05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EB0F94-859D-44E4-A1AF-507F3F6D3C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D651845-DE33-4174-8EA2-DF23E49F4C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3" y="3115112"/>
            <a:ext cx="4872037" cy="166008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CA20B9-F60F-45EA-A71A-63C33406C8E7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65DF388-3408-4AF2-9B3A-3FEA357FE2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463" y="5209791"/>
            <a:ext cx="4872038" cy="1324359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SzPct val="120000"/>
              <a:defRPr sz="1440"/>
            </a:lvl1pPr>
          </a:lstStyle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1B566430-C516-4659-9CF0-413B388847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7040" y="3115112"/>
            <a:ext cx="4872037" cy="166008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573ECFD9-1700-48BC-9A10-1EEB57FE21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17040" y="5209791"/>
            <a:ext cx="4872038" cy="1324359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SzPct val="120000"/>
              <a:defRPr sz="1440"/>
            </a:lvl1pPr>
          </a:lstStyle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endParaRPr lang="es-ES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5E4FB7B-722D-4BE7-8CC0-B75626895D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464" y="2172974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F9FC69D8-9723-4F59-88B1-B8A228E30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7040" y="2172974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9B86122E-9AF2-4C6E-92FF-49FE1347FD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6463" y="4854777"/>
            <a:ext cx="4760912" cy="336157"/>
          </a:xfrm>
        </p:spPr>
        <p:txBody>
          <a:bodyPr lIns="0">
            <a:noAutofit/>
          </a:bodyPr>
          <a:lstStyle>
            <a:lvl1pPr marL="0" indent="0">
              <a:buNone/>
              <a:defRPr sz="1440" b="1"/>
            </a:lvl1pPr>
          </a:lstStyle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8EE8A48C-F391-4811-929B-692EE60D98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17040" y="4854777"/>
            <a:ext cx="4760912" cy="336157"/>
          </a:xfrm>
        </p:spPr>
        <p:txBody>
          <a:bodyPr lIns="0">
            <a:noAutofit/>
          </a:bodyPr>
          <a:lstStyle>
            <a:lvl1pPr marL="0" indent="0">
              <a:buNone/>
              <a:defRPr sz="1440" b="1"/>
            </a:lvl1pPr>
          </a:lstStyle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AE249E4-2467-4F87-965C-E68F3597A0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48D373E-19C2-4CC6-B1E7-2270E696A4BE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777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FB2A9B4-7A25-4B33-B17C-A256109A7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6463" y="1182159"/>
            <a:ext cx="6561949" cy="703086"/>
          </a:xfrm>
        </p:spPr>
        <p:txBody>
          <a:bodyPr lIns="0" anchor="t">
            <a:noAutofit/>
          </a:bodyPr>
          <a:lstStyle>
            <a:lvl1pPr>
              <a:defRPr sz="433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n-U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8F2FCB-7E2F-400B-81B1-18B456AE6C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D651845-DE33-4174-8EA2-DF23E49F4C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464" y="3339367"/>
            <a:ext cx="3259136" cy="299217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36D8D383-D93A-4BEA-81C5-5D99296574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4020" y="3339367"/>
            <a:ext cx="3259136" cy="299217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9DEF0FCB-D24A-41C6-B6B1-2A1A3EA97F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2051" y="3339367"/>
            <a:ext cx="3259136" cy="299217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C51ABAD-344B-4945-9333-5C20ED89FE3B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10E6A35-FD8D-424A-963C-27B2367EF978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6690533-EFD2-44B8-9B43-A66D920F5C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4" y="2392356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6F4B1AF0-3B4D-48F1-B8BA-5E80B030E5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14020" y="2392356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684ACDC-92BA-4BD5-ACC0-23F86F94CE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12051" y="2392356"/>
            <a:ext cx="3089804" cy="894430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2400" err="1"/>
              <a:t>Aximinct</a:t>
            </a:r>
            <a:r>
              <a:rPr lang="es-ES" sz="2400"/>
              <a:t> </a:t>
            </a:r>
            <a:r>
              <a:rPr lang="es-ES" sz="2400" err="1"/>
              <a:t>emquibus</a:t>
            </a:r>
            <a:r>
              <a:rPr lang="es-ES" sz="2400"/>
              <a:t> et </a:t>
            </a:r>
            <a:r>
              <a:rPr lang="es-ES" sz="2400" err="1"/>
              <a:t>facium</a:t>
            </a:r>
            <a:r>
              <a:rPr lang="es-ES" sz="2400"/>
              <a:t> </a:t>
            </a:r>
            <a:r>
              <a:rPr lang="es-ES" sz="2400" err="1"/>
              <a:t>natur</a:t>
            </a:r>
            <a:endParaRPr lang="en-US" sz="240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0F89C5E3-7842-4B5D-9A6A-5CF3A0E318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2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3AA131F7-FE48-4A37-99A2-4382148F7C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0871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Opienscre</a:t>
            </a:r>
            <a:r>
              <a:rPr lang="es-ES"/>
              <a:t> in </a:t>
            </a:r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0871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estiam</a:t>
            </a:r>
            <a:endParaRPr lang="es-ES"/>
          </a:p>
          <a:p>
            <a:pPr lvl="0"/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hore</a:t>
            </a:r>
            <a:endParaRPr lang="es-ES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0A95CA33-F0F0-4110-8F61-E718D6161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0871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09 de febrero de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6689024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EDA1D87-413B-4A5E-A34F-3C9CA2BA7C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5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B6BA599-5F15-4877-AA2D-F2A986708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FD03CA6B-5CA5-4C89-B920-7021E2BD3D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81552" y="3506644"/>
            <a:ext cx="2967851" cy="85987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75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Imus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66AA8DE-E799-4ECE-B015-6D7A4D7F44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9266" y="3791413"/>
            <a:ext cx="7334672" cy="575103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err="1"/>
              <a:t>Aximinct</a:t>
            </a:r>
            <a:r>
              <a:rPr lang="es-ES"/>
              <a:t> </a:t>
            </a:r>
            <a:r>
              <a:rPr lang="es-ES" err="1"/>
              <a:t>emquibus</a:t>
            </a:r>
            <a:r>
              <a:rPr lang="es-ES"/>
              <a:t> et </a:t>
            </a:r>
            <a:r>
              <a:rPr lang="es-ES" err="1"/>
              <a:t>facium</a:t>
            </a:r>
            <a:r>
              <a:rPr lang="es-ES"/>
              <a:t> </a:t>
            </a:r>
            <a:r>
              <a:rPr lang="es-ES" err="1"/>
              <a:t>natur</a:t>
            </a:r>
            <a:endParaRPr lang="es-ES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AD3EB5F9-F938-40BF-A1F5-C2F0B3B896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6091" y="4376791"/>
            <a:ext cx="7334672" cy="2941584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.</a:t>
            </a:r>
          </a:p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F31B79CC-203A-485E-A8C2-5CF4EF2C6E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1552" y="4450064"/>
            <a:ext cx="3460068" cy="104903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Ma </a:t>
            </a:r>
            <a:r>
              <a:rPr lang="es-ES" err="1"/>
              <a:t>vendest</a:t>
            </a:r>
            <a:r>
              <a:rPr lang="es-ES"/>
              <a:t> as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.</a:t>
            </a:r>
          </a:p>
        </p:txBody>
      </p:sp>
      <p:sp>
        <p:nvSpPr>
          <p:cNvPr id="21" name="Marcador de posición de imagen 7">
            <a:extLst>
              <a:ext uri="{FF2B5EF4-FFF2-40B4-BE49-F238E27FC236}">
                <a16:creationId xmlns:a16="http://schemas.microsoft.com/office/drawing/2014/main" id="{288C9D37-B96B-4F74-A547-EEFFABD3F7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996" y="911225"/>
            <a:ext cx="12813767" cy="2403957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459E2A-3164-49CE-8E2D-6CEA93FB23A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024829-CBD6-4287-87FC-8DF3F1318403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3EBFAFB-103E-4A3C-9756-4659E64154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1AD40A5-A897-4731-BF12-1367B540BA97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467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B6BA599-5F15-4877-AA2D-F2A986708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1D4F7DB-0F2C-408A-ABA7-11AAC130F2AE}"/>
              </a:ext>
            </a:extLst>
          </p:cNvPr>
          <p:cNvSpPr/>
          <p:nvPr userDrawn="1"/>
        </p:nvSpPr>
        <p:spPr>
          <a:xfrm>
            <a:off x="12908496" y="797150"/>
            <a:ext cx="968580" cy="266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FD03CA6B-5CA5-4C89-B920-7021E2BD3D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81552" y="3506644"/>
            <a:ext cx="2967851" cy="85987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75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Imus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B66AA8DE-E799-4ECE-B015-6D7A4D7F44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9266" y="3791413"/>
            <a:ext cx="7334672" cy="585377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err="1"/>
              <a:t>Aximinct</a:t>
            </a:r>
            <a:r>
              <a:rPr lang="es-ES"/>
              <a:t> </a:t>
            </a:r>
            <a:r>
              <a:rPr lang="es-ES" err="1"/>
              <a:t>emquibus</a:t>
            </a:r>
            <a:r>
              <a:rPr lang="es-ES"/>
              <a:t> et </a:t>
            </a:r>
            <a:r>
              <a:rPr lang="es-ES" err="1"/>
              <a:t>facium</a:t>
            </a:r>
            <a:r>
              <a:rPr lang="es-ES"/>
              <a:t> </a:t>
            </a:r>
            <a:r>
              <a:rPr lang="es-ES" err="1"/>
              <a:t>natur</a:t>
            </a:r>
            <a:endParaRPr lang="es-ES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AD3EB5F9-F938-40BF-A1F5-C2F0B3B896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6091" y="4376791"/>
            <a:ext cx="7334672" cy="2941584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.</a:t>
            </a:r>
          </a:p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F31B79CC-203A-485E-A8C2-5CF4EF2C6E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1552" y="4450064"/>
            <a:ext cx="3460068" cy="104903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Ma </a:t>
            </a:r>
            <a:r>
              <a:rPr lang="es-ES" err="1"/>
              <a:t>vendest</a:t>
            </a:r>
            <a:r>
              <a:rPr lang="es-ES"/>
              <a:t> as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.</a:t>
            </a:r>
          </a:p>
        </p:txBody>
      </p:sp>
      <p:sp>
        <p:nvSpPr>
          <p:cNvPr id="21" name="Marcador de posición de imagen 7">
            <a:extLst>
              <a:ext uri="{FF2B5EF4-FFF2-40B4-BE49-F238E27FC236}">
                <a16:creationId xmlns:a16="http://schemas.microsoft.com/office/drawing/2014/main" id="{288C9D37-B96B-4F74-A547-EEFFABD3F7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9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459E2A-3164-49CE-8E2D-6CEA93FB23A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Marcador de posición de imagen 7">
            <a:extLst>
              <a:ext uri="{FF2B5EF4-FFF2-40B4-BE49-F238E27FC236}">
                <a16:creationId xmlns:a16="http://schemas.microsoft.com/office/drawing/2014/main" id="{8EEBCDF9-525E-480A-BD30-3DC3F390867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072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7D4767B1-EEF0-4371-8332-D3584B57D6B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075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" name="Marcador de posición de imagen 7">
            <a:extLst>
              <a:ext uri="{FF2B5EF4-FFF2-40B4-BE49-F238E27FC236}">
                <a16:creationId xmlns:a16="http://schemas.microsoft.com/office/drawing/2014/main" id="{7081F02A-6A0D-4B68-9D54-11675DB5A12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078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AF085857-2F63-4136-A540-34D82EA7541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508196" y="911225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8B3236A-804A-4183-8846-B27391FDDD3F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13A9EBC3-242B-40BD-B095-2470C84FB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8259DAC4-CED6-4B6A-841A-8EDBC7FCA487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004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E4C891-5756-47D0-997B-DC9C981D72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20C05316-F7DB-4F8C-8A8D-5AF0984740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00" y="911225"/>
            <a:ext cx="6400800" cy="3203575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Marcador de posición de imagen 7">
            <a:extLst>
              <a:ext uri="{FF2B5EF4-FFF2-40B4-BE49-F238E27FC236}">
                <a16:creationId xmlns:a16="http://schemas.microsoft.com/office/drawing/2014/main" id="{4DF422DF-D807-4DB2-8BAC-FB9ED7EDF7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11325" y="4918073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2" name="Marcador de posición de imagen 7">
            <a:extLst>
              <a:ext uri="{FF2B5EF4-FFF2-40B4-BE49-F238E27FC236}">
                <a16:creationId xmlns:a16="http://schemas.microsoft.com/office/drawing/2014/main" id="{F14FF012-533F-48E5-AE0A-E08EA28EC6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5400" y="4918073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146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6230" y="4280885"/>
            <a:ext cx="3524392" cy="108222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36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Imus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EF6AC1CD-A42B-449C-9062-B24D8C18EB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9785" y="5586905"/>
            <a:ext cx="2271326" cy="554251"/>
          </a:xfrm>
        </p:spPr>
        <p:txBody>
          <a:bodyPr lIns="0">
            <a:noAutofit/>
          </a:bodyPr>
          <a:lstStyle>
            <a:lvl1pPr marL="358775" indent="-176213">
              <a:lnSpc>
                <a:spcPts val="17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  <a:defRPr sz="15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FF27EF60-FC31-487D-AE53-BFC9EC47CA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6359" y="5586905"/>
            <a:ext cx="2271326" cy="554251"/>
          </a:xfrm>
        </p:spPr>
        <p:txBody>
          <a:bodyPr lIns="0">
            <a:noAutofit/>
          </a:bodyPr>
          <a:lstStyle>
            <a:lvl1pPr marL="358775" indent="-176213">
              <a:lnSpc>
                <a:spcPts val="17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  <a:defRPr sz="15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8634AE-F32A-42A0-9C13-614B9BE2595E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E19F5ADF-2B33-46BA-AF4D-0A33637B1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048F2720-14B1-43D3-99D8-439269AD9D4D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46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146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, </a:t>
            </a:r>
            <a:r>
              <a:rPr lang="es-ES" err="1">
                <a:solidFill>
                  <a:schemeClr val="bg1"/>
                </a:solidFill>
              </a:rPr>
              <a:t>lmus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149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3152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715500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Te </a:t>
            </a:r>
            <a:r>
              <a:rPr lang="es-ES" err="1"/>
              <a:t>cusdaep</a:t>
            </a:r>
            <a:r>
              <a:rPr lang="es-ES"/>
              <a:t> </a:t>
            </a:r>
            <a:r>
              <a:rPr lang="es-ES" err="1"/>
              <a:t>taquuam</a:t>
            </a:r>
            <a:r>
              <a:rPr lang="es-ES"/>
              <a:t>, </a:t>
            </a:r>
            <a:r>
              <a:rPr lang="es-ES" err="1"/>
              <a:t>taquam</a:t>
            </a:r>
            <a:r>
              <a:rPr lang="es-ES"/>
              <a:t>, </a:t>
            </a:r>
            <a:r>
              <a:rPr lang="es-ES" err="1"/>
              <a:t>ea</a:t>
            </a:r>
            <a:r>
              <a:rPr lang="es-ES"/>
              <a:t> </a:t>
            </a:r>
            <a:r>
              <a:rPr lang="es-ES" err="1"/>
              <a:t>dolorisPoribus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1911160-1F72-43A5-8571-86587F03E3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463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, </a:t>
            </a:r>
            <a:r>
              <a:rPr lang="es-ES" err="1">
                <a:solidFill>
                  <a:schemeClr val="bg1"/>
                </a:solidFill>
              </a:rPr>
              <a:t>lmus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099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7102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05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Te </a:t>
            </a:r>
            <a:r>
              <a:rPr lang="es-ES" err="1"/>
              <a:t>cusdaep</a:t>
            </a:r>
            <a:r>
              <a:rPr lang="es-ES"/>
              <a:t> </a:t>
            </a:r>
            <a:r>
              <a:rPr lang="es-ES" err="1"/>
              <a:t>taquuam</a:t>
            </a:r>
            <a:r>
              <a:rPr lang="es-ES"/>
              <a:t>, </a:t>
            </a:r>
            <a:r>
              <a:rPr lang="es-ES" err="1"/>
              <a:t>taquam</a:t>
            </a:r>
            <a:r>
              <a:rPr lang="es-ES"/>
              <a:t>, </a:t>
            </a:r>
            <a:r>
              <a:rPr lang="es-ES" err="1"/>
              <a:t>ea</a:t>
            </a:r>
            <a:r>
              <a:rPr lang="es-ES"/>
              <a:t> </a:t>
            </a:r>
            <a:r>
              <a:rPr lang="es-ES" err="1"/>
              <a:t>dolorisPoribus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posición de imagen 7">
            <a:extLst>
              <a:ext uri="{FF2B5EF4-FFF2-40B4-BE49-F238E27FC236}">
                <a16:creationId xmlns:a16="http://schemas.microsoft.com/office/drawing/2014/main" id="{8AC1F603-16D4-4B7E-9BC4-BCCDDDAB5BC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108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A0DCA150-0A3B-41D3-8E22-943C3ACECB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2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463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, </a:t>
            </a:r>
            <a:r>
              <a:rPr lang="es-ES" err="1">
                <a:solidFill>
                  <a:schemeClr val="bg1"/>
                </a:solidFill>
              </a:rPr>
              <a:t>lmus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099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7102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05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Te </a:t>
            </a:r>
            <a:r>
              <a:rPr lang="es-ES" err="1"/>
              <a:t>cusdaep</a:t>
            </a:r>
            <a:r>
              <a:rPr lang="es-ES"/>
              <a:t> </a:t>
            </a:r>
            <a:r>
              <a:rPr lang="es-ES" err="1"/>
              <a:t>taquuam</a:t>
            </a:r>
            <a:r>
              <a:rPr lang="es-ES"/>
              <a:t>, </a:t>
            </a:r>
            <a:r>
              <a:rPr lang="es-ES" err="1"/>
              <a:t>taquam</a:t>
            </a:r>
            <a:r>
              <a:rPr lang="es-ES"/>
              <a:t>, </a:t>
            </a:r>
            <a:r>
              <a:rPr lang="es-ES" err="1"/>
              <a:t>ea</a:t>
            </a:r>
            <a:r>
              <a:rPr lang="es-ES"/>
              <a:t> </a:t>
            </a:r>
            <a:r>
              <a:rPr lang="es-ES" err="1"/>
              <a:t>dolorisPoribus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posición de imagen 7">
            <a:extLst>
              <a:ext uri="{FF2B5EF4-FFF2-40B4-BE49-F238E27FC236}">
                <a16:creationId xmlns:a16="http://schemas.microsoft.com/office/drawing/2014/main" id="{8AC1F603-16D4-4B7E-9BC4-BCCDDDAB5BC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10838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0" name="Marcador de posición de imagen 7">
            <a:extLst>
              <a:ext uri="{FF2B5EF4-FFF2-40B4-BE49-F238E27FC236}">
                <a16:creationId xmlns:a16="http://schemas.microsoft.com/office/drawing/2014/main" id="{67D034BC-BB8D-49E7-947F-922C5A5DACE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463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C809E736-77B4-449E-910C-BC628E5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0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736E012-FDE3-42BC-B1F9-A1FC3B60A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F2A480-3D7B-4147-AD69-DDD775FA9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EBC33655-F9A5-4750-B5DC-FF30B140D5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16087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84C5C295-7660-4294-86D6-F055C78640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607" y="4298452"/>
            <a:ext cx="7170703" cy="5542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289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, </a:t>
            </a:r>
            <a:r>
              <a:rPr lang="es-ES" err="1">
                <a:solidFill>
                  <a:schemeClr val="bg1"/>
                </a:solidFill>
              </a:rPr>
              <a:t>lmus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deru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llam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8" name="Marcador de posición de imagen 7">
            <a:extLst>
              <a:ext uri="{FF2B5EF4-FFF2-40B4-BE49-F238E27FC236}">
                <a16:creationId xmlns:a16="http://schemas.microsoft.com/office/drawing/2014/main" id="{98F82C54-E041-4961-B68A-84A13C1FB2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195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498F53C0-25B8-4416-BB17-5CFFE7E97B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198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E4299396-37C3-47E4-B635-8BE73AC265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201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A24DE945-2CE3-4EC7-A127-55E426E25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3460" y="4784969"/>
            <a:ext cx="7054849" cy="134489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spcAft>
                <a:spcPts val="900"/>
              </a:spcAft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Te </a:t>
            </a:r>
            <a:r>
              <a:rPr lang="es-ES" err="1"/>
              <a:t>cusdaep</a:t>
            </a:r>
            <a:r>
              <a:rPr lang="es-ES"/>
              <a:t> </a:t>
            </a:r>
            <a:r>
              <a:rPr lang="es-ES" err="1"/>
              <a:t>taquuam</a:t>
            </a:r>
            <a:r>
              <a:rPr lang="es-ES"/>
              <a:t>, </a:t>
            </a:r>
            <a:r>
              <a:rPr lang="es-ES" err="1"/>
              <a:t>taquam</a:t>
            </a:r>
            <a:r>
              <a:rPr lang="es-ES"/>
              <a:t>, </a:t>
            </a:r>
            <a:r>
              <a:rPr lang="es-ES" err="1"/>
              <a:t>ea</a:t>
            </a:r>
            <a:r>
              <a:rPr lang="es-ES"/>
              <a:t> </a:t>
            </a:r>
            <a:r>
              <a:rPr lang="es-ES" err="1"/>
              <a:t>dolorisPoribus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 qui </a:t>
            </a:r>
            <a:r>
              <a:rPr lang="es-ES" err="1"/>
              <a:t>alitiis</a:t>
            </a:r>
            <a:r>
              <a:rPr lang="es-ES"/>
              <a:t> sitia quo </a:t>
            </a:r>
            <a:r>
              <a:rPr lang="es-ES" err="1"/>
              <a:t>totationsedi</a:t>
            </a:r>
            <a:r>
              <a:rPr lang="es-ES"/>
              <a:t> </a:t>
            </a:r>
            <a:r>
              <a:rPr lang="es-ES" err="1"/>
              <a:t>dolorpor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am, </a:t>
            </a:r>
            <a:r>
              <a:rPr lang="es-ES" err="1"/>
              <a:t>ullabore</a:t>
            </a:r>
            <a:r>
              <a:rPr lang="es-ES"/>
              <a:t> </a:t>
            </a:r>
            <a:r>
              <a:rPr lang="es-ES" err="1"/>
              <a:t>nihicipsusa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quuntin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 </a:t>
            </a:r>
            <a:r>
              <a:rPr lang="es-ES" err="1"/>
              <a:t>ionsequos</a:t>
            </a:r>
            <a:r>
              <a:rPr lang="es-ES"/>
              <a:t> 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moloreptur</a:t>
            </a:r>
            <a:r>
              <a:rPr lang="es-ES"/>
              <a:t> </a:t>
            </a:r>
            <a:r>
              <a:rPr lang="es-ES" err="1"/>
              <a:t>molorep</a:t>
            </a:r>
            <a:r>
              <a:rPr lang="es-ES"/>
              <a:t> </a:t>
            </a:r>
            <a:r>
              <a:rPr lang="es-ES" err="1"/>
              <a:t>erspica</a:t>
            </a:r>
            <a:r>
              <a:rPr lang="es-ES"/>
              <a:t> </a:t>
            </a:r>
            <a:r>
              <a:rPr lang="es-ES" err="1"/>
              <a:t>tiossin</a:t>
            </a:r>
            <a:r>
              <a:rPr lang="es-ES"/>
              <a:t> </a:t>
            </a:r>
            <a:r>
              <a:rPr lang="es-ES" err="1"/>
              <a:t>vendae</a:t>
            </a:r>
            <a:r>
              <a:rPr lang="es-ES"/>
              <a:t> dolor as dolo </a:t>
            </a:r>
            <a:r>
              <a:rPr lang="es-ES" err="1"/>
              <a:t>consendit</a:t>
            </a:r>
            <a:r>
              <a:rPr lang="es-ES"/>
              <a:t>.		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3D775503-C7C8-4604-9DD9-74B7D04AF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4751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FEF82472-BA77-4424-9633-6F836819F3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2753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2C25FDCB-8A18-4353-AD68-DE9C42E853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755" y="6199674"/>
            <a:ext cx="2155472" cy="776860"/>
          </a:xfrm>
        </p:spPr>
        <p:txBody>
          <a:bodyPr lIns="0">
            <a:normAutofit/>
          </a:bodyPr>
          <a:lstStyle>
            <a:lvl1pPr marL="273050" indent="-187325">
              <a:lnSpc>
                <a:spcPts val="1700"/>
              </a:lnSpc>
              <a:spcBef>
                <a:spcPts val="0"/>
              </a:spcBef>
              <a:buClr>
                <a:schemeClr val="bg1"/>
              </a:buClr>
              <a:buSzPct val="120000"/>
              <a:defRPr sz="144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</a:t>
            </a:r>
          </a:p>
          <a:p>
            <a:pPr lvl="0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F4B4B96-4DE9-41D6-8451-E609EA42CEB1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7BE39B-2C02-47CD-9D3F-4E61D751F409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posición de imagen 7">
            <a:extLst>
              <a:ext uri="{FF2B5EF4-FFF2-40B4-BE49-F238E27FC236}">
                <a16:creationId xmlns:a16="http://schemas.microsoft.com/office/drawing/2014/main" id="{8AC1F603-16D4-4B7E-9BC4-BCCDDDAB5BC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1320462" y="17145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0" name="Marcador de posición de imagen 7">
            <a:extLst>
              <a:ext uri="{FF2B5EF4-FFF2-40B4-BE49-F238E27FC236}">
                <a16:creationId xmlns:a16="http://schemas.microsoft.com/office/drawing/2014/main" id="{67D034BC-BB8D-49E7-947F-922C5A5DACE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463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1" name="Marcador de posición de imagen 7">
            <a:extLst>
              <a:ext uri="{FF2B5EF4-FFF2-40B4-BE49-F238E27FC236}">
                <a16:creationId xmlns:a16="http://schemas.microsoft.com/office/drawing/2014/main" id="{7FAEAF19-22D9-44E7-96B5-170204E4B5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320462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CCDE9E1A-3233-4FBC-8D0F-9343CD5143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42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25D4089-B258-44FC-955E-40718A0F12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04AC2F-F741-474A-AAAD-A7DB5C81ABB1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34A037BA-7E00-432A-9890-BBCE257D6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1265" y="1923482"/>
            <a:ext cx="4194175" cy="19732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lang="es-ES" sz="430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bg1"/>
                </a:solidFill>
              </a:rPr>
              <a:t>Lorem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ipsum</a:t>
            </a:r>
            <a:r>
              <a:rPr lang="es-ES">
                <a:solidFill>
                  <a:schemeClr val="bg1"/>
                </a:solidFill>
              </a:rPr>
              <a:t> dolor </a:t>
            </a:r>
            <a:r>
              <a:rPr lang="es-ES" err="1">
                <a:solidFill>
                  <a:schemeClr val="bg1"/>
                </a:solidFill>
              </a:rPr>
              <a:t>sit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D5939F23-68EC-42A7-A3F4-31F0B13563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199" y="2174406"/>
            <a:ext cx="5681609" cy="494221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err="1"/>
              <a:t>Aximinct</a:t>
            </a:r>
            <a:r>
              <a:rPr lang="es-ES"/>
              <a:t> </a:t>
            </a:r>
            <a:r>
              <a:rPr lang="es-ES" err="1"/>
              <a:t>emquibus</a:t>
            </a:r>
            <a:r>
              <a:rPr lang="es-ES"/>
              <a:t> et </a:t>
            </a:r>
            <a:r>
              <a:rPr lang="es-ES" err="1"/>
              <a:t>facium</a:t>
            </a:r>
            <a:r>
              <a:rPr lang="es-ES"/>
              <a:t> </a:t>
            </a:r>
            <a:r>
              <a:rPr lang="es-ES" err="1"/>
              <a:t>natur</a:t>
            </a:r>
            <a:endParaRPr lang="es-ES"/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C4B278FF-4E7D-4239-B497-A558A37A44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746447"/>
            <a:ext cx="6408738" cy="1833173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</a:t>
            </a:r>
            <a:endParaRPr lang="es-ES"/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E00736CE-E999-4D2B-BC2F-789DF823B1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15200" y="4758127"/>
            <a:ext cx="6408738" cy="1833173"/>
          </a:xfrm>
        </p:spPr>
        <p:txBody>
          <a:bodyPr lIns="0">
            <a:noAutofit/>
          </a:bodyPr>
          <a:lstStyle>
            <a:lvl1pPr marL="358775" indent="-176213">
              <a:lnSpc>
                <a:spcPts val="1700"/>
              </a:lnSpc>
              <a:spcBef>
                <a:spcPts val="800"/>
              </a:spcBef>
              <a:buSzPct val="120000"/>
              <a:buFont typeface="Wingdings" panose="05000000000000000000" pitchFamily="2" charset="2"/>
              <a:buChar char="§"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</a:p>
          <a:p>
            <a:pPr lvl="0"/>
            <a:r>
              <a:rPr lang="es-ES" err="1"/>
              <a:t>Ehenima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.</a:t>
            </a:r>
          </a:p>
          <a:p>
            <a:pPr lvl="0"/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</a:p>
        </p:txBody>
      </p:sp>
      <p:sp>
        <p:nvSpPr>
          <p:cNvPr id="17" name="Marcador de posición de imagen 7">
            <a:extLst>
              <a:ext uri="{FF2B5EF4-FFF2-40B4-BE49-F238E27FC236}">
                <a16:creationId xmlns:a16="http://schemas.microsoft.com/office/drawing/2014/main" id="{6AB76B8A-2AD0-4548-9313-5716AE13D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12118" y="4108450"/>
            <a:ext cx="4798220" cy="2402682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32D693-3033-44F9-A52D-F0B5E1F45D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07CC5585-C3DF-4916-9254-C8E54F13CF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22C28A2-32AB-417C-B087-61042DD0D4F6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2406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69007C6-D80E-40B1-B81B-15B51FA6D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5C30AF-CB23-4780-A834-EF92E7E4C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5" name="Marcador de posición de imagen 7">
            <a:extLst>
              <a:ext uri="{FF2B5EF4-FFF2-40B4-BE49-F238E27FC236}">
                <a16:creationId xmlns:a16="http://schemas.microsoft.com/office/drawing/2014/main" id="{7093E43B-1BD7-4551-817A-FDBD3494BF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15617" y="1717675"/>
            <a:ext cx="5600700" cy="5600700"/>
          </a:xfrm>
          <a:solidFill>
            <a:schemeClr val="bg1">
              <a:lumMod val="95000"/>
            </a:schemeClr>
          </a:solidFill>
          <a:ln w="635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9032E74F-8093-4998-9665-CE7635E8D4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7379" y="2514600"/>
            <a:ext cx="2400300" cy="3200400"/>
          </a:xfrm>
          <a:solidFill>
            <a:schemeClr val="bg1">
              <a:lumMod val="95000"/>
            </a:schemeClr>
          </a:solidFill>
          <a:ln w="635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4C39D4-3B2B-4DAB-9583-7FE8D14A6D4C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5C2486-3335-460F-B07F-F035951CCDDD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F7984858-BC9D-450C-91C7-2F5EC3169F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200150"/>
            <a:ext cx="3995737" cy="1187450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est</a:t>
            </a:r>
            <a:endParaRPr lang="es-ES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8A0F77EF-0676-46A4-9337-9F2322D96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6463" y="3010284"/>
            <a:ext cx="3995737" cy="494221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100" b="1"/>
            </a:lvl1pPr>
          </a:lstStyle>
          <a:p>
            <a:pPr lvl="0"/>
            <a:r>
              <a:rPr lang="es-ES"/>
              <a:t>CAFYD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C2AE6F78-3D6D-4C25-AAF5-145B5A2578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833" y="3462657"/>
            <a:ext cx="4091756" cy="1833173"/>
          </a:xfrm>
        </p:spPr>
        <p:txBody>
          <a:bodyPr lIns="0">
            <a:noAutofit/>
          </a:bodyPr>
          <a:lstStyle>
            <a:lvl1pPr marL="358775" indent="-176213">
              <a:lnSpc>
                <a:spcPts val="1600"/>
              </a:lnSpc>
              <a:spcBef>
                <a:spcPts val="600"/>
              </a:spcBef>
              <a:buSzPct val="120000"/>
              <a:buFont typeface="Wingdings" panose="05000000000000000000" pitchFamily="2" charset="2"/>
              <a:buChar char="§"/>
              <a:defRPr sz="180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Actividad Física y Deporte</a:t>
            </a:r>
          </a:p>
          <a:p>
            <a:pPr lvl="0"/>
            <a:r>
              <a:rPr lang="es-ES"/>
              <a:t>Fisioterapia</a:t>
            </a:r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DBE18D04-5273-4916-9829-330212273F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7833" y="5031142"/>
            <a:ext cx="4091756" cy="1833173"/>
          </a:xfrm>
        </p:spPr>
        <p:txBody>
          <a:bodyPr lIns="0">
            <a:noAutofit/>
          </a:bodyPr>
          <a:lstStyle>
            <a:lvl1pPr marL="358775" indent="-176213">
              <a:lnSpc>
                <a:spcPts val="1600"/>
              </a:lnSpc>
              <a:spcBef>
                <a:spcPts val="600"/>
              </a:spcBef>
              <a:buSzPct val="120000"/>
              <a:buFont typeface="Wingdings" panose="05000000000000000000" pitchFamily="2" charset="2"/>
              <a:buChar char="§"/>
              <a:defRPr sz="180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Farmacia y Biotecnología</a:t>
            </a:r>
          </a:p>
          <a:p>
            <a:pPr lvl="0"/>
            <a:r>
              <a:rPr lang="es-ES"/>
              <a:t>Medicina</a:t>
            </a:r>
          </a:p>
          <a:p>
            <a:pPr lvl="0"/>
            <a:r>
              <a:rPr lang="es-ES"/>
              <a:t>Odontología</a:t>
            </a:r>
          </a:p>
          <a:p>
            <a:pPr lvl="0"/>
            <a:r>
              <a:rPr lang="es-ES"/>
              <a:t>Veterinaria</a:t>
            </a:r>
          </a:p>
          <a:p>
            <a:pPr lvl="0"/>
            <a:r>
              <a:rPr lang="es-ES"/>
              <a:t>Enfermería y Nutrición</a:t>
            </a:r>
          </a:p>
          <a:p>
            <a:pPr lvl="0"/>
            <a:r>
              <a:rPr lang="es-ES"/>
              <a:t>Psicología</a:t>
            </a:r>
          </a:p>
          <a:p>
            <a:pPr lvl="0"/>
            <a:r>
              <a:rPr lang="es-ES"/>
              <a:t>Medio Ambiente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87B63EE3-DE84-4C9B-B732-C8D4030CD9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3" y="4600421"/>
            <a:ext cx="3995737" cy="494221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100" b="1"/>
            </a:lvl1pPr>
          </a:lstStyle>
          <a:p>
            <a:pPr lvl="0"/>
            <a:r>
              <a:rPr lang="es-ES"/>
              <a:t>CAFYD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E02422F-8146-4B7E-AEC6-CD6782F4E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1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D098634-9C38-4F2F-90BC-838646C47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6DF73CA9-D341-47C7-BA29-DE835B1DE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200150"/>
            <a:ext cx="3995737" cy="1187450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s-E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86DD4D6E-018E-4D2C-B73F-7DC527248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2658463"/>
            <a:ext cx="3221039" cy="3793137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</a:t>
            </a:r>
            <a:r>
              <a:rPr lang="es-ES" err="1"/>
              <a:t>qstrum</a:t>
            </a:r>
            <a:r>
              <a:rPr lang="es-ES"/>
              <a:t> quia </a:t>
            </a:r>
            <a:r>
              <a:rPr lang="es-ES" err="1"/>
              <a:t>estemq</a:t>
            </a:r>
            <a:r>
              <a:rPr lang="es-ES"/>
              <a:t>.</a:t>
            </a:r>
          </a:p>
          <a:p>
            <a:pPr lvl="0"/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</a:t>
            </a:r>
            <a:endParaRPr lang="es-ES"/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0CC11F15-A51A-4969-A633-5CFBF74B0B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664" y="1773751"/>
            <a:ext cx="2424638" cy="234104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am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</a:t>
            </a:r>
            <a:r>
              <a:rPr lang="es-ES"/>
              <a:t>.</a:t>
            </a:r>
          </a:p>
          <a:p>
            <a:pPr lvl="0"/>
            <a:r>
              <a:rPr lang="es-ES" err="1"/>
              <a:t>Eheima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 este </a:t>
            </a:r>
            <a:r>
              <a:rPr lang="es-ES" err="1"/>
              <a:t>eum</a:t>
            </a:r>
            <a:r>
              <a:rPr lang="es-ES"/>
              <a:t> fuga.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3F4FA38A-F665-431F-A109-0B7C9881BC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12664" y="1481015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A93BD72-42D1-4CF3-8EA4-00687AC8EA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65157" y="5721537"/>
            <a:ext cx="5621865" cy="1180224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Ma </a:t>
            </a:r>
            <a:r>
              <a:rPr lang="es-ES" err="1"/>
              <a:t>vendest</a:t>
            </a:r>
            <a:r>
              <a:rPr lang="es-ES"/>
              <a:t> as qui </a:t>
            </a:r>
            <a:r>
              <a:rPr lang="es-ES" err="1"/>
              <a:t>beaPoribus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</a:t>
            </a:r>
            <a:r>
              <a:rPr lang="es-ES" err="1"/>
              <a:t>qstrum</a:t>
            </a:r>
            <a:r>
              <a:rPr lang="es-ES"/>
              <a:t> q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E9C06FA8-3B73-43E3-9BC5-35A805BD2D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5157" y="5170947"/>
            <a:ext cx="5463821" cy="462209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7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</a:t>
            </a:r>
            <a:r>
              <a:rPr lang="es-ES" err="1"/>
              <a:t>Imus</a:t>
            </a:r>
            <a:r>
              <a:rPr lang="es-ES"/>
              <a:t> </a:t>
            </a:r>
            <a:r>
              <a:rPr lang="es-ES" err="1"/>
              <a:t>deru</a:t>
            </a:r>
            <a:r>
              <a:rPr lang="es-ES"/>
              <a:t> </a:t>
            </a:r>
            <a:r>
              <a:rPr lang="es-ES" err="1"/>
              <a:t>llam</a:t>
            </a:r>
            <a:endParaRPr 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1B956B5-474C-4B72-A097-482CBA58CAF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56215996-BE86-478A-BB7D-A5A5B6715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13328" y="1773751"/>
            <a:ext cx="2424638" cy="234104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am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</a:t>
            </a:r>
            <a:r>
              <a:rPr lang="es-ES"/>
              <a:t>.</a:t>
            </a:r>
          </a:p>
          <a:p>
            <a:pPr lvl="0"/>
            <a:r>
              <a:rPr lang="es-ES" err="1"/>
              <a:t>Eheima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 este </a:t>
            </a:r>
            <a:r>
              <a:rPr lang="es-ES" err="1"/>
              <a:t>eum</a:t>
            </a:r>
            <a:r>
              <a:rPr lang="es-ES"/>
              <a:t> fuga.</a:t>
            </a:r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D4355630-7B14-407D-8E28-171203EC85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13328" y="1481015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8CB8B76B-0849-49C7-B74A-F2D429C5C0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312883" y="1773751"/>
            <a:ext cx="2424638" cy="234104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am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</a:t>
            </a:r>
            <a:r>
              <a:rPr lang="es-ES"/>
              <a:t>.</a:t>
            </a:r>
          </a:p>
          <a:p>
            <a:pPr lvl="0"/>
            <a:r>
              <a:rPr lang="es-ES" err="1"/>
              <a:t>Eheima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 este </a:t>
            </a:r>
            <a:r>
              <a:rPr lang="es-ES" err="1"/>
              <a:t>eum</a:t>
            </a:r>
            <a:r>
              <a:rPr lang="es-ES"/>
              <a:t> fuga.</a:t>
            </a:r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833C39CC-E352-4BB2-BDE7-38665F7B02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312883" y="1481015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5477D0-A98F-4793-B73D-124C47737C0C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F2A21CC-AD0D-45B5-879F-848E1DF89384}"/>
              </a:ext>
            </a:extLst>
          </p:cNvPr>
          <p:cNvSpPr/>
          <p:nvPr userDrawn="1"/>
        </p:nvSpPr>
        <p:spPr>
          <a:xfrm>
            <a:off x="13723938" y="7570604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8F199B5-CC4B-4B07-BC0C-F2F694FE5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524442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2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390F3110-B03E-467A-B204-79CB33AD5E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2" name="Título 12">
            <a:extLst>
              <a:ext uri="{FF2B5EF4-FFF2-40B4-BE49-F238E27FC236}">
                <a16:creationId xmlns:a16="http://schemas.microsoft.com/office/drawing/2014/main" id="{687D23B1-A2E4-47D2-9145-B941FAC926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0871" y="2730479"/>
            <a:ext cx="4902086" cy="1442094"/>
          </a:xfrm>
        </p:spPr>
        <p:txBody>
          <a:bodyPr anchor="t">
            <a:normAutofit/>
          </a:bodyPr>
          <a:lstStyle>
            <a:lvl1pPr>
              <a:defRPr sz="43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Opienscre</a:t>
            </a:r>
            <a:r>
              <a:rPr lang="es-ES"/>
              <a:t> in </a:t>
            </a:r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</a:t>
            </a:r>
            <a:endParaRPr lang="es-ES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0C1055D0-D668-4CEA-98EF-3D27C3A7A8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0871" y="423732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Restiam</a:t>
            </a:r>
            <a:r>
              <a:rPr lang="es-ES"/>
              <a:t> </a:t>
            </a:r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estiam</a:t>
            </a:r>
            <a:endParaRPr lang="es-ES"/>
          </a:p>
          <a:p>
            <a:pPr lvl="0"/>
            <a:r>
              <a:rPr lang="es-ES" err="1"/>
              <a:t>Publis</a:t>
            </a:r>
            <a:r>
              <a:rPr lang="es-ES"/>
              <a:t> </a:t>
            </a:r>
            <a:r>
              <a:rPr lang="es-ES" err="1"/>
              <a:t>hore</a:t>
            </a:r>
            <a:r>
              <a:rPr lang="es-ES"/>
              <a:t> </a:t>
            </a:r>
            <a:r>
              <a:rPr lang="es-ES" err="1"/>
              <a:t>hore</a:t>
            </a:r>
            <a:endParaRPr lang="es-ES"/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520D1EEB-61C8-4F89-A922-A3F95BE81C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0871" y="4979647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09 de febrero de 2021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4B9E36-C6C2-4B31-AACB-24F008FF04FE}"/>
              </a:ext>
            </a:extLst>
          </p:cNvPr>
          <p:cNvSpPr txBox="1"/>
          <p:nvPr userDrawn="1"/>
        </p:nvSpPr>
        <p:spPr>
          <a:xfrm>
            <a:off x="6689024" y="5867012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Ve más allá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002B7AF-0789-4D75-B8F0-4A6854252C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31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columna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FE33CE54-4ADA-4CAE-A118-8414E019D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A5BE6BA0-EF8C-4789-822C-BEE963EC7E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463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am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</a:t>
            </a:r>
            <a:r>
              <a:rPr lang="es-ES"/>
              <a:t>.</a:t>
            </a:r>
          </a:p>
          <a:p>
            <a:pPr lvl="0"/>
            <a:r>
              <a:rPr lang="es-ES" err="1"/>
              <a:t>Eheima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 este </a:t>
            </a:r>
            <a:r>
              <a:rPr lang="es-ES" err="1"/>
              <a:t>eum</a:t>
            </a:r>
            <a:r>
              <a:rPr lang="es-ES"/>
              <a:t> fuga.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DA10493C-84F1-4EEE-AC24-47D0D50A0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3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541F3DA4-12C0-417B-8A35-5A21C5692D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12800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am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</a:t>
            </a:r>
            <a:r>
              <a:rPr lang="es-ES"/>
              <a:t>.</a:t>
            </a:r>
          </a:p>
          <a:p>
            <a:pPr lvl="0"/>
            <a:r>
              <a:rPr lang="es-ES" err="1"/>
              <a:t>Eheima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 este </a:t>
            </a:r>
            <a:r>
              <a:rPr lang="es-ES" err="1"/>
              <a:t>eum</a:t>
            </a:r>
            <a:r>
              <a:rPr lang="es-ES"/>
              <a:t> fuga.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549CA5E7-CE4D-4144-A33B-615B80E66B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12800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B26F822F-19DB-485F-918E-9182FAEE9D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15200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am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</a:t>
            </a:r>
            <a:r>
              <a:rPr lang="es-ES"/>
              <a:t>.</a:t>
            </a:r>
          </a:p>
          <a:p>
            <a:pPr lvl="0"/>
            <a:r>
              <a:rPr lang="es-ES" err="1"/>
              <a:t>Eheima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 este </a:t>
            </a:r>
            <a:r>
              <a:rPr lang="es-ES" err="1"/>
              <a:t>eum</a:t>
            </a:r>
            <a:r>
              <a:rPr lang="es-ES"/>
              <a:t> fuga.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5A77DDD7-7CA5-4183-81DC-FDEFA856F5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BB59BBE8-7ADF-42A8-A88D-DE4785AC2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00557" y="4712160"/>
            <a:ext cx="2424638" cy="2606215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/>
              <a:t>Es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am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</a:t>
            </a:r>
            <a:r>
              <a:rPr lang="es-ES"/>
              <a:t>.</a:t>
            </a:r>
          </a:p>
          <a:p>
            <a:pPr lvl="0"/>
            <a:r>
              <a:rPr lang="es-ES" err="1"/>
              <a:t>Eheima</a:t>
            </a:r>
            <a:r>
              <a:rPr lang="es-ES"/>
              <a:t> </a:t>
            </a:r>
            <a:r>
              <a:rPr lang="es-ES" err="1"/>
              <a:t>gniatis</a:t>
            </a:r>
            <a:r>
              <a:rPr lang="es-ES"/>
              <a:t> </a:t>
            </a:r>
            <a:r>
              <a:rPr lang="es-ES" err="1"/>
              <a:t>nus</a:t>
            </a:r>
            <a:r>
              <a:rPr lang="es-ES"/>
              <a:t> </a:t>
            </a:r>
            <a:r>
              <a:rPr lang="es-ES" err="1"/>
              <a:t>reped</a:t>
            </a:r>
            <a:r>
              <a:rPr lang="es-ES"/>
              <a:t> </a:t>
            </a:r>
            <a:r>
              <a:rPr lang="es-ES" err="1"/>
              <a:t>mint</a:t>
            </a:r>
            <a:r>
              <a:rPr lang="es-ES"/>
              <a:t> a </a:t>
            </a:r>
            <a:r>
              <a:rPr lang="es-ES" err="1"/>
              <a:t>velit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est</a:t>
            </a:r>
            <a:r>
              <a:rPr lang="es-ES"/>
              <a:t>, </a:t>
            </a:r>
            <a:r>
              <a:rPr lang="es-ES" err="1"/>
              <a:t>cus</a:t>
            </a:r>
            <a:r>
              <a:rPr lang="es-ES"/>
              <a:t> </a:t>
            </a:r>
            <a:r>
              <a:rPr lang="es-ES" err="1"/>
              <a:t>apic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testi</a:t>
            </a:r>
            <a:r>
              <a:rPr lang="es-ES"/>
              <a:t> sed este </a:t>
            </a:r>
            <a:r>
              <a:rPr lang="es-ES" err="1"/>
              <a:t>eum</a:t>
            </a:r>
            <a:r>
              <a:rPr lang="es-ES"/>
              <a:t> fuga este </a:t>
            </a:r>
            <a:r>
              <a:rPr lang="es-ES" err="1"/>
              <a:t>eum</a:t>
            </a:r>
            <a:r>
              <a:rPr lang="es-ES"/>
              <a:t> fuga.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7B3079E3-2A2F-44FF-80EE-F62C9820AC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00557" y="4419424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3780FA98-8A2D-4AB0-BCB7-3AF138C66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351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7" name="Marcador de posición de imagen 7">
            <a:extLst>
              <a:ext uri="{FF2B5EF4-FFF2-40B4-BE49-F238E27FC236}">
                <a16:creationId xmlns:a16="http://schemas.microsoft.com/office/drawing/2014/main" id="{FEE1D50D-9EF5-4E4F-80DA-C1B761447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13794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8" name="Marcador de posición de imagen 7">
            <a:extLst>
              <a:ext uri="{FF2B5EF4-FFF2-40B4-BE49-F238E27FC236}">
                <a16:creationId xmlns:a16="http://schemas.microsoft.com/office/drawing/2014/main" id="{5CDBB068-7FD6-4104-9FBE-1725202273B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2237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9" name="Marcador de posición de imagen 7">
            <a:extLst>
              <a:ext uri="{FF2B5EF4-FFF2-40B4-BE49-F238E27FC236}">
                <a16:creationId xmlns:a16="http://schemas.microsoft.com/office/drawing/2014/main" id="{3C9FEC0F-2668-4B32-85C4-26004524F8C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510680" y="1709736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710E39C-7B7A-43D3-8B05-6DA983FD1A7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FD41441-FCE1-4F3D-A0ED-1BF629F539E9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143B8ED-23C6-4860-B284-E110999C427E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65BC441D-1CA2-4DBF-BA8D-07C4683C6D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20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n columnas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4749420-973A-4342-AEE0-ECC11A60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2B6BD71C-4096-4F82-8DB0-FF443C8725E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14744" y="1716881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483706D3-653E-403B-8883-D2CF39104E3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715044" y="41124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1B580BCD-8739-47BD-9BF7-6D610A0289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5344" y="17121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72D9053C-B7C1-4079-97C4-CD577398C91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515644" y="41124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02BEB712-9524-436F-8DB0-E7213F8A66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463" y="2679612"/>
            <a:ext cx="2020445" cy="104796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</a:t>
            </a:r>
            <a:r>
              <a:rPr lang="es-ES"/>
              <a:t>.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7826BE1C-13DA-464E-9EE4-E768156895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2880" y="2221542"/>
            <a:ext cx="1867076" cy="420059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2E72049-4AE4-4147-A3CB-8F026BC5AA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4444" y="2221543"/>
            <a:ext cx="2020445" cy="420058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596D7099-6EBD-4045-A8C4-1A6A6EA870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00820" y="4412536"/>
            <a:ext cx="1864602" cy="452975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A28AD329-F597-40A3-B151-EB8880A9F0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03180" y="4412536"/>
            <a:ext cx="1864602" cy="452975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D435A95-D6D1-4231-9A3E-4617CF4822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0820" y="4862724"/>
            <a:ext cx="1864602" cy="104796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</a:t>
            </a:r>
            <a:r>
              <a:rPr lang="es-ES"/>
              <a:t>.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27878A41-CB95-400B-AFDB-0C609F3E30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354" y="2670563"/>
            <a:ext cx="1864602" cy="104796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</a:t>
            </a:r>
            <a:r>
              <a:rPr lang="es-ES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DEA2B6A7-2652-47AE-9512-6EAE447D78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927818" y="2992195"/>
            <a:ext cx="1864602" cy="903634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</a:t>
            </a:r>
            <a:r>
              <a:rPr lang="es-ES"/>
              <a:t>.</a:t>
            </a:r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7D8A415-C600-4A55-BF6D-7DD69EBA71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03180" y="4855864"/>
            <a:ext cx="1864602" cy="903634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</a:t>
            </a:r>
            <a:r>
              <a:rPr lang="es-ES"/>
              <a:t>.</a:t>
            </a:r>
          </a:p>
        </p:txBody>
      </p:sp>
      <p:sp>
        <p:nvSpPr>
          <p:cNvPr id="25" name="Marcador de posición de imagen 7">
            <a:extLst>
              <a:ext uri="{FF2B5EF4-FFF2-40B4-BE49-F238E27FC236}">
                <a16:creationId xmlns:a16="http://schemas.microsoft.com/office/drawing/2014/main" id="{BC0ED2C7-26B9-41CC-91AD-F983635A2A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14444" y="4112419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55D377DC-1BD4-48F7-9F8B-253DBAC6D65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455CCC6-D7A2-4FF0-AC4D-19A4B2C0357D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3B0E2CF-7B5F-4FF7-B687-252D0678CFB3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F163992A-DF44-4D05-8EDB-A335469ABE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927818" y="2221542"/>
            <a:ext cx="1867076" cy="420059"/>
          </a:xfrm>
        </p:spPr>
        <p:txBody>
          <a:bodyPr lIns="0">
            <a:noAutofit/>
          </a:bodyPr>
          <a:lstStyle>
            <a:lvl1pPr marL="0" indent="0">
              <a:lnSpc>
                <a:spcPts val="24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C28FE2A7-9CDA-44EF-AE7C-DC54CC004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473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E9038AD-4F25-484C-9C95-556EBB4B89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8975C6-F89B-46A1-8ECE-1CE87E038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86D824-9395-4AA4-A4E6-32321C8C2AC5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A419E7-3AC3-4FD2-8114-8904F031B63C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AAE88CC5-4677-4714-84F3-21D91E0FC0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514947" y="4114800"/>
            <a:ext cx="2400300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2B61235B-D928-4119-BD1E-B6FF4B4CF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13074" y="4114800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Marcador de posición de imagen 7">
            <a:extLst>
              <a:ext uri="{FF2B5EF4-FFF2-40B4-BE49-F238E27FC236}">
                <a16:creationId xmlns:a16="http://schemas.microsoft.com/office/drawing/2014/main" id="{B8938292-5682-4E13-BED5-423F843591F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03975" y="1714500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2" name="Marcador de posición de imagen 7">
            <a:extLst>
              <a:ext uri="{FF2B5EF4-FFF2-40B4-BE49-F238E27FC236}">
                <a16:creationId xmlns:a16="http://schemas.microsoft.com/office/drawing/2014/main" id="{28DCFB5F-D0E2-4D64-9DCE-B4916B44634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12821" y="4913312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3" name="Marcador de posición de imagen 7">
            <a:extLst>
              <a:ext uri="{FF2B5EF4-FFF2-40B4-BE49-F238E27FC236}">
                <a16:creationId xmlns:a16="http://schemas.microsoft.com/office/drawing/2014/main" id="{8DA2106E-067F-447B-B878-CE7CA1C2046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514947" y="1714500"/>
            <a:ext cx="3202126" cy="24003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3664C4B-3043-462E-8507-E1E80D9C849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06101" y="915988"/>
            <a:ext cx="2411600" cy="3997324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5" name="Marcador de posición de imagen 7">
            <a:extLst>
              <a:ext uri="{FF2B5EF4-FFF2-40B4-BE49-F238E27FC236}">
                <a16:creationId xmlns:a16="http://schemas.microsoft.com/office/drawing/2014/main" id="{343CE43E-28E9-477C-A5E5-C851AD23007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702785" y="1714500"/>
            <a:ext cx="2411600" cy="3997324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B12E5B8-D748-4E62-BC7E-C6BC70F186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03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E83959-CC60-4784-8801-76D3F62B8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DA10493C-84F1-4EEE-AC24-47D0D50A0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463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3780FA98-8A2D-4AB0-BCB7-3AF138C66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09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7" name="Marcador de posición de imagen 7">
            <a:extLst>
              <a:ext uri="{FF2B5EF4-FFF2-40B4-BE49-F238E27FC236}">
                <a16:creationId xmlns:a16="http://schemas.microsoft.com/office/drawing/2014/main" id="{9B7EE6F7-5DD1-4328-A105-7EE021AF75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115253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4A82BA9A-73BC-4751-94CD-B4947A2EC9D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10081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29" name="Marcador de texto 17">
            <a:extLst>
              <a:ext uri="{FF2B5EF4-FFF2-40B4-BE49-F238E27FC236}">
                <a16:creationId xmlns:a16="http://schemas.microsoft.com/office/drawing/2014/main" id="{33529615-CAB1-40F7-910D-B5988DA2A4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13699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531B6A6B-EDF3-44B1-B8FD-71880D1D4A0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517317" y="6796000"/>
            <a:ext cx="2424638" cy="37306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22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endParaRPr lang="es-ES"/>
          </a:p>
        </p:txBody>
      </p:sp>
      <p:sp>
        <p:nvSpPr>
          <p:cNvPr id="31" name="Marcador de posición de imagen 7">
            <a:extLst>
              <a:ext uri="{FF2B5EF4-FFF2-40B4-BE49-F238E27FC236}">
                <a16:creationId xmlns:a16="http://schemas.microsoft.com/office/drawing/2014/main" id="{ECAD0CE9-C014-473B-B81E-D00278C0EDA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514142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32" name="Marcador de posición de imagen 7">
            <a:extLst>
              <a:ext uri="{FF2B5EF4-FFF2-40B4-BE49-F238E27FC236}">
                <a16:creationId xmlns:a16="http://schemas.microsoft.com/office/drawing/2014/main" id="{72034AD0-67BB-4325-86C0-147FA927D81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314697" y="3311789"/>
            <a:ext cx="2400300" cy="32004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33" name="Título 11">
            <a:extLst>
              <a:ext uri="{FF2B5EF4-FFF2-40B4-BE49-F238E27FC236}">
                <a16:creationId xmlns:a16="http://schemas.microsoft.com/office/drawing/2014/main" id="{D69F669D-28FA-4B0C-BB9C-7D685998E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4" y="1694833"/>
            <a:ext cx="4240890" cy="625828"/>
          </a:xfrm>
        </p:spPr>
        <p:txBody>
          <a:bodyPr lIns="0">
            <a:noAutofit/>
          </a:bodyPr>
          <a:lstStyle>
            <a:lvl1pPr>
              <a:defRPr sz="46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s-ES"/>
          </a:p>
        </p:txBody>
      </p:sp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E500FB5D-351F-4575-B7EF-810D1F51C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3F3599-100D-4EDE-B625-2E2870DC607E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8FE9D57-2BEB-4433-B31D-D8E3AE3E3FAE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42EB7D3F-F701-4629-95CA-4222EB2282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3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EDAE9AC-0B11-4609-A9F3-836E7EDB8C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21" name="Título 11">
            <a:extLst>
              <a:ext uri="{FF2B5EF4-FFF2-40B4-BE49-F238E27FC236}">
                <a16:creationId xmlns:a16="http://schemas.microsoft.com/office/drawing/2014/main" id="{C35EAEC0-F4A2-4FAD-BDFC-45B79A41E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552503"/>
            <a:ext cx="4811360" cy="1017545"/>
          </a:xfrm>
        </p:spPr>
        <p:txBody>
          <a:bodyPr lIns="0" anchor="t">
            <a:noAutofit/>
          </a:bodyPr>
          <a:lstStyle>
            <a:lvl1pPr>
              <a:defRPr sz="36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,</a:t>
            </a:r>
            <a:br>
              <a:rPr lang="es-ES"/>
            </a:br>
            <a:r>
              <a:rPr lang="es-ES"/>
              <a:t>dolor </a:t>
            </a:r>
            <a:r>
              <a:rPr lang="es-ES" err="1"/>
              <a:t>est</a:t>
            </a:r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2C19EA0-FEE8-45CC-9FD5-DFBD52A410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16985" y="3695700"/>
            <a:ext cx="2424638" cy="493526"/>
          </a:xfrm>
        </p:spPr>
        <p:txBody>
          <a:bodyPr lIns="0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050" b="0">
                <a:solidFill>
                  <a:srgbClr val="7D7878"/>
                </a:solidFill>
              </a:defRPr>
            </a:lvl1pPr>
          </a:lstStyle>
          <a:p>
            <a:pPr lvl="0"/>
            <a:r>
              <a:rPr lang="es-ES"/>
              <a:t>Campus </a:t>
            </a:r>
            <a:r>
              <a:rPr lang="es-ES" err="1"/>
              <a:t>Villaciciosa</a:t>
            </a:r>
            <a:r>
              <a:rPr lang="es-ES"/>
              <a:t> de Odón</a:t>
            </a:r>
          </a:p>
          <a:p>
            <a:pPr lvl="0"/>
            <a:r>
              <a:rPr lang="es-ES"/>
              <a:t>Campus </a:t>
            </a:r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31" name="Marcador de texto 17">
            <a:extLst>
              <a:ext uri="{FF2B5EF4-FFF2-40B4-BE49-F238E27FC236}">
                <a16:creationId xmlns:a16="http://schemas.microsoft.com/office/drawing/2014/main" id="{E91D8595-2E68-4BF7-8A44-C2F3954E16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44669" y="3469818"/>
            <a:ext cx="2949354" cy="225882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00" b="1">
                <a:solidFill>
                  <a:srgbClr val="504B4B"/>
                </a:solidFill>
              </a:defRPr>
            </a:lvl1pPr>
          </a:lstStyle>
          <a:p>
            <a:pPr lvl="0"/>
            <a:r>
              <a:rPr lang="es-ES"/>
              <a:t>Universidad </a:t>
            </a:r>
            <a:r>
              <a:rPr lang="es-ES" err="1"/>
              <a:t>Euripea</a:t>
            </a:r>
            <a:r>
              <a:rPr lang="es-ES"/>
              <a:t> de Madrid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F56DA75-FAAD-482B-9A3D-89FD62DA8BC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3A20FD-3088-4C08-A896-40C73FCB5BA3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9E4406-5AB3-40E1-AE60-3E9D5E3BE0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271302C-5883-42E5-890D-1DFC7529C145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221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AC068F99-764F-424E-8024-130EAA167B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1D499-716A-4201-8286-436D35BCDF83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A78FCA1D-CCE6-4157-8F93-C7B67280B1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6463" y="2164756"/>
            <a:ext cx="3160712" cy="683816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err="1"/>
              <a:t>Aximinct</a:t>
            </a:r>
            <a:r>
              <a:rPr lang="es-ES"/>
              <a:t> </a:t>
            </a:r>
            <a:r>
              <a:rPr lang="es-ES" err="1"/>
              <a:t>emquibus</a:t>
            </a:r>
            <a:r>
              <a:rPr lang="es-ES"/>
              <a:t> et </a:t>
            </a:r>
            <a:r>
              <a:rPr lang="es-ES" err="1"/>
              <a:t>facium</a:t>
            </a:r>
            <a:r>
              <a:rPr lang="es-ES"/>
              <a:t> </a:t>
            </a:r>
            <a:r>
              <a:rPr lang="es-ES" err="1"/>
              <a:t>natur</a:t>
            </a:r>
            <a:endParaRPr lang="es-ES"/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C9B153C2-A5A2-4A37-B4C4-93BE5322D9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082449"/>
            <a:ext cx="4043094" cy="2951858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</a:t>
            </a:r>
            <a:r>
              <a:rPr lang="es-ES"/>
              <a:t>.</a:t>
            </a:r>
          </a:p>
          <a:p>
            <a:pPr lvl="0"/>
            <a:r>
              <a:rPr lang="es-ES"/>
              <a:t> </a:t>
            </a:r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.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</a:t>
            </a:r>
          </a:p>
        </p:txBody>
      </p:sp>
      <p:sp>
        <p:nvSpPr>
          <p:cNvPr id="19" name="Marcador de medios 18">
            <a:extLst>
              <a:ext uri="{FF2B5EF4-FFF2-40B4-BE49-F238E27FC236}">
                <a16:creationId xmlns:a16="http://schemas.microsoft.com/office/drawing/2014/main" id="{169C610A-8CEB-49BD-A02C-33C7C6C6EFDD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5708651" y="1709737"/>
            <a:ext cx="8001000" cy="48006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s-ES" dirty="0"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0ADB0-29E8-4183-AE20-D83159E4C0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E7B0EF-E60B-4C99-93CC-1F4F6D612EB6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2E95C61-5472-48C9-8E90-F334A42CE1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35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76856B-1B10-45A4-B212-5F5111582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1D499-716A-4201-8286-436D35BCDF83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A78FCA1D-CCE6-4157-8F93-C7B67280B1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12845" y="2441186"/>
            <a:ext cx="2411093" cy="1216413"/>
          </a:xfrm>
        </p:spPr>
        <p:txBody>
          <a:bodyPr lIns="0">
            <a:normAutofit/>
          </a:bodyPr>
          <a:lstStyle>
            <a:lvl1pPr marL="0" indent="0">
              <a:lnSpc>
                <a:spcPts val="2800"/>
              </a:lnSpc>
              <a:buNone/>
              <a:defRPr sz="2400" b="1"/>
            </a:lvl1pPr>
          </a:lstStyle>
          <a:p>
            <a:pPr lvl="0"/>
            <a:r>
              <a:rPr lang="es-ES" err="1"/>
              <a:t>Aximinct</a:t>
            </a:r>
            <a:r>
              <a:rPr lang="es-ES"/>
              <a:t> </a:t>
            </a:r>
            <a:r>
              <a:rPr lang="es-ES" err="1"/>
              <a:t>emquibus</a:t>
            </a:r>
            <a:br>
              <a:rPr lang="es-ES"/>
            </a:br>
            <a:r>
              <a:rPr lang="es-ES"/>
              <a:t>et </a:t>
            </a:r>
            <a:r>
              <a:rPr lang="es-ES" err="1"/>
              <a:t>facium</a:t>
            </a:r>
            <a:r>
              <a:rPr lang="es-ES"/>
              <a:t> </a:t>
            </a:r>
            <a:r>
              <a:rPr lang="es-ES" err="1"/>
              <a:t>natur</a:t>
            </a:r>
            <a:endParaRPr lang="es-ES"/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C9B153C2-A5A2-4A37-B4C4-93BE5322D9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12845" y="3745440"/>
            <a:ext cx="2377226" cy="2742319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ex, </a:t>
            </a:r>
            <a:r>
              <a:rPr lang="es-ES" err="1"/>
              <a:t>ullabore</a:t>
            </a:r>
            <a:r>
              <a:rPr lang="es-ES"/>
              <a:t>..</a:t>
            </a:r>
          </a:p>
        </p:txBody>
      </p:sp>
      <p:sp>
        <p:nvSpPr>
          <p:cNvPr id="19" name="Marcador de medios 18">
            <a:extLst>
              <a:ext uri="{FF2B5EF4-FFF2-40B4-BE49-F238E27FC236}">
                <a16:creationId xmlns:a16="http://schemas.microsoft.com/office/drawing/2014/main" id="{169C610A-8CEB-49BD-A02C-33C7C6C6EFDD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6" y="1712912"/>
            <a:ext cx="9601200" cy="5600700"/>
          </a:xfrm>
          <a:solidFill>
            <a:schemeClr val="bg1">
              <a:lumMod val="95000"/>
            </a:schemeClr>
          </a:solidFill>
          <a:ln w="12700">
            <a:solidFill>
              <a:srgbClr val="FF3228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s-ES" dirty="0"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30ADB0-29E8-4183-AE20-D83159E4C0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E7B0EF-E60B-4C99-93CC-1F4F6D612EB6}"/>
              </a:ext>
            </a:extLst>
          </p:cNvPr>
          <p:cNvSpPr/>
          <p:nvPr userDrawn="1"/>
        </p:nvSpPr>
        <p:spPr>
          <a:xfrm>
            <a:off x="13723938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1E16921-0A8F-4550-9360-FF9B9DC96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63" y="332974"/>
            <a:ext cx="140005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3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roj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6813DD7-5AAB-469F-A55F-E0B0879C14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0F9259F-958B-42DA-8086-83650D25877B}"/>
              </a:ext>
            </a:extLst>
          </p:cNvPr>
          <p:cNvSpPr/>
          <p:nvPr userDrawn="1"/>
        </p:nvSpPr>
        <p:spPr>
          <a:xfrm>
            <a:off x="9708797" y="3308350"/>
            <a:ext cx="800100" cy="8001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12ED80D-9979-4A2A-A7AF-1A927F9FF1EE}"/>
              </a:ext>
            </a:extLst>
          </p:cNvPr>
          <p:cNvSpPr/>
          <p:nvPr userDrawn="1"/>
        </p:nvSpPr>
        <p:spPr>
          <a:xfrm>
            <a:off x="5717823" y="3308350"/>
            <a:ext cx="800100" cy="8001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4B03785-BFD2-44C5-BB4E-3B16BD97B804}"/>
              </a:ext>
            </a:extLst>
          </p:cNvPr>
          <p:cNvSpPr/>
          <p:nvPr userDrawn="1"/>
        </p:nvSpPr>
        <p:spPr>
          <a:xfrm>
            <a:off x="1712244" y="3308350"/>
            <a:ext cx="800100" cy="8001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220611"/>
            <a:ext cx="7390870" cy="625828"/>
          </a:xfrm>
        </p:spPr>
        <p:txBody>
          <a:bodyPr lIns="0">
            <a:noAutofit/>
          </a:bodyPr>
          <a:lstStyle>
            <a:lvl1pPr>
              <a:defRPr sz="43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3" name="Marcador de texto 17">
            <a:extLst>
              <a:ext uri="{FF2B5EF4-FFF2-40B4-BE49-F238E27FC236}">
                <a16:creationId xmlns:a16="http://schemas.microsoft.com/office/drawing/2014/main" id="{7D66B800-7A66-4A48-A91A-7D0987C034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4624" y="5100648"/>
            <a:ext cx="3262487" cy="181944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Ma </a:t>
            </a:r>
            <a:r>
              <a:rPr lang="es-ES" err="1"/>
              <a:t>vendest</a:t>
            </a:r>
            <a:r>
              <a:rPr lang="es-ES"/>
              <a:t> as qui </a:t>
            </a:r>
            <a:r>
              <a:rPr lang="es-ES" err="1"/>
              <a:t>beaPoribus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.</a:t>
            </a:r>
          </a:p>
          <a:p>
            <a:pPr lvl="0"/>
            <a:r>
              <a:rPr lang="es-ES" err="1"/>
              <a:t>Estemque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</a:t>
            </a:r>
            <a:r>
              <a:rPr lang="es-ES" err="1"/>
              <a:t>milupta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quiadit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</a:t>
            </a:r>
            <a:r>
              <a:rPr lang="es-ES" err="1"/>
              <a:t>amsa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.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17103512-22F3-4B94-A25D-048AE848AB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04624" y="4295110"/>
            <a:ext cx="2833509" cy="805538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D38D5DB7-327A-41B5-90F2-CBC66EE13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17823" y="5100648"/>
            <a:ext cx="3262487" cy="181944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Ma </a:t>
            </a:r>
            <a:r>
              <a:rPr lang="es-ES" err="1"/>
              <a:t>vendest</a:t>
            </a:r>
            <a:r>
              <a:rPr lang="es-ES"/>
              <a:t> as qui </a:t>
            </a:r>
            <a:r>
              <a:rPr lang="es-ES" err="1"/>
              <a:t>beaPoribus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.</a:t>
            </a:r>
          </a:p>
          <a:p>
            <a:pPr lvl="0"/>
            <a:r>
              <a:rPr lang="es-ES" err="1"/>
              <a:t>Estemque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</a:t>
            </a:r>
            <a:r>
              <a:rPr lang="es-ES" err="1"/>
              <a:t>milupta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quiadit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</a:t>
            </a:r>
            <a:r>
              <a:rPr lang="es-ES" err="1"/>
              <a:t>amsa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.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135959A0-73A1-4A20-8540-8FF5678BCD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7823" y="4295110"/>
            <a:ext cx="2833509" cy="805538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0255EA5E-DA24-4DFD-B54F-784F7AF35D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31022" y="5100648"/>
            <a:ext cx="3262487" cy="1819441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Ma </a:t>
            </a:r>
            <a:r>
              <a:rPr lang="es-ES" err="1"/>
              <a:t>vendest</a:t>
            </a:r>
            <a:r>
              <a:rPr lang="es-ES"/>
              <a:t> as qui </a:t>
            </a:r>
            <a:r>
              <a:rPr lang="es-ES" err="1"/>
              <a:t>beaPoribus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.</a:t>
            </a:r>
          </a:p>
          <a:p>
            <a:pPr lvl="0"/>
            <a:r>
              <a:rPr lang="es-ES" err="1"/>
              <a:t>Estemque</a:t>
            </a:r>
            <a:r>
              <a:rPr lang="es-ES"/>
              <a:t> </a:t>
            </a:r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</a:t>
            </a:r>
            <a:r>
              <a:rPr lang="es-ES" err="1"/>
              <a:t>milupta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quiadit</a:t>
            </a:r>
            <a:r>
              <a:rPr lang="es-ES"/>
              <a:t> </a:t>
            </a:r>
            <a:r>
              <a:rPr lang="es-ES" err="1"/>
              <a:t>samus</a:t>
            </a:r>
            <a:r>
              <a:rPr lang="es-ES"/>
              <a:t> </a:t>
            </a:r>
            <a:r>
              <a:rPr lang="es-ES" err="1"/>
              <a:t>amsa</a:t>
            </a:r>
            <a:r>
              <a:rPr lang="es-ES"/>
              <a:t>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conet</a:t>
            </a:r>
            <a:r>
              <a:rPr lang="es-ES"/>
              <a:t> </a:t>
            </a:r>
            <a:r>
              <a:rPr lang="es-ES" err="1"/>
              <a:t>ullabor</a:t>
            </a:r>
            <a:r>
              <a:rPr lang="es-ES"/>
              <a:t>.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E9F5C62-B4A7-41AD-B76A-EE9A620CFD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31022" y="4295110"/>
            <a:ext cx="2833509" cy="805538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4665B7-FA7B-481D-B03C-01821A72BCB7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28" name="Marcador de número de diapositiva 1">
            <a:extLst>
              <a:ext uri="{FF2B5EF4-FFF2-40B4-BE49-F238E27FC236}">
                <a16:creationId xmlns:a16="http://schemas.microsoft.com/office/drawing/2014/main" id="{8D50867C-CB97-40D7-9852-5217F1B68BF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39C77E3-4418-4CF8-8DB6-6EAEF652764C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5B930F3-1326-4124-9326-5D4EF0AF7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539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rojo 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0E9459-B8E5-4C8D-B2B6-4F0E78FC7B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2321558"/>
            <a:ext cx="4811360" cy="1017545"/>
          </a:xfrm>
        </p:spPr>
        <p:txBody>
          <a:bodyPr lIns="0">
            <a:noAutofit/>
          </a:bodyPr>
          <a:lstStyle>
            <a:lvl1pPr>
              <a:defRPr sz="43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35A5DA2D-4E6F-40F0-8594-B41F695D39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46685" y="2734672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6F9A1F28-DDBB-46FB-AD57-A8D447F094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46686" y="2251915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B3CCE7E5-483B-4D05-A9C8-5D66C5A573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616193"/>
            <a:ext cx="5699820" cy="341133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.</a:t>
            </a:r>
          </a:p>
          <a:p>
            <a:pPr lvl="0"/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</a:t>
            </a:r>
            <a:r>
              <a:rPr lang="es-ES"/>
              <a:t>.</a:t>
            </a:r>
          </a:p>
          <a:p>
            <a:pPr marL="0" marR="0" lvl="0" indent="0" algn="l" defTabSz="1097280" rtl="0" eaLnBrk="1" fontAlgn="auto" latinLnBrk="0" hangingPunct="1">
              <a:lnSpc>
                <a:spcPts val="1700"/>
              </a:lnSpc>
              <a:spcBef>
                <a:spcPts val="900"/>
              </a:spcBef>
              <a:spcAft>
                <a:spcPts val="0"/>
              </a:spcAft>
              <a:buClr>
                <a:srgbClr val="FF3228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</a:t>
            </a:r>
            <a:r>
              <a:rPr lang="es-ES"/>
              <a:t> </a:t>
            </a:r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640C55DC-E61D-45D3-A700-DB5918588A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47549" y="2734672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24A76FCA-CB34-4B58-8F61-D8981ED6F8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47550" y="2251915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952B7A81-FFDE-4C63-97B3-995F4AC8BA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46685" y="6039330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29" name="Marcador de texto 17">
            <a:extLst>
              <a:ext uri="{FF2B5EF4-FFF2-40B4-BE49-F238E27FC236}">
                <a16:creationId xmlns:a16="http://schemas.microsoft.com/office/drawing/2014/main" id="{65652406-D231-444A-977F-5CA411D79B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46686" y="5556573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E4D2A615-C2E7-4A9B-A1AA-BB9CE7C687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947549" y="6039330"/>
            <a:ext cx="2322846" cy="1098511"/>
          </a:xfrm>
        </p:spPr>
        <p:txBody>
          <a:bodyPr lIns="0">
            <a:noAutofit/>
          </a:bodyPr>
          <a:lstStyle>
            <a:lvl1pPr marL="0" indent="0" algn="ctr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31" name="Marcador de texto 17">
            <a:extLst>
              <a:ext uri="{FF2B5EF4-FFF2-40B4-BE49-F238E27FC236}">
                <a16:creationId xmlns:a16="http://schemas.microsoft.com/office/drawing/2014/main" id="{672FC0A1-441D-4DF9-82A5-463E836C0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47550" y="5556573"/>
            <a:ext cx="2322845" cy="462209"/>
          </a:xfrm>
        </p:spPr>
        <p:txBody>
          <a:bodyPr lIns="0">
            <a:normAutofit/>
          </a:bodyPr>
          <a:lstStyle>
            <a:lvl1pPr marL="0" indent="0" algn="ctr">
              <a:lnSpc>
                <a:spcPts val="28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4EF380-0C7D-45AD-A55E-F881B7F6A929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26" name="Marcador de número de diapositiva 1">
            <a:extLst>
              <a:ext uri="{FF2B5EF4-FFF2-40B4-BE49-F238E27FC236}">
                <a16:creationId xmlns:a16="http://schemas.microsoft.com/office/drawing/2014/main" id="{557DF84F-68CD-4ED4-AF98-9ED42A626691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620D0E-5FB3-4449-B3FB-098759747B01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D7ECDB-3C05-4359-9990-A2DC139303D4}"/>
              </a:ext>
            </a:extLst>
          </p:cNvPr>
          <p:cNvSpPr/>
          <p:nvPr userDrawn="1"/>
        </p:nvSpPr>
        <p:spPr>
          <a:xfrm>
            <a:off x="762000" y="704851"/>
            <a:ext cx="1917700" cy="11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13820B1A-6554-4612-97C5-B3400B6E6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74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col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6986D22-5C54-45CD-801F-AFB0BE290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35A5DA2D-4E6F-40F0-8594-B41F695D39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87781" y="2259914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B3CCE7E5-483B-4D05-A9C8-5D66C5A573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616193"/>
            <a:ext cx="5699820" cy="341133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.</a:t>
            </a:r>
          </a:p>
          <a:p>
            <a:pPr lvl="0"/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</a:t>
            </a:r>
            <a:r>
              <a:rPr lang="es-ES"/>
              <a:t>.</a:t>
            </a:r>
          </a:p>
          <a:p>
            <a:pPr marL="0" marR="0" lvl="0" indent="0" algn="l" defTabSz="1097280" rtl="0" eaLnBrk="1" fontAlgn="auto" latinLnBrk="0" hangingPunct="1">
              <a:lnSpc>
                <a:spcPts val="1700"/>
              </a:lnSpc>
              <a:spcBef>
                <a:spcPts val="900"/>
              </a:spcBef>
              <a:spcAft>
                <a:spcPts val="0"/>
              </a:spcAft>
              <a:buClr>
                <a:srgbClr val="FF3228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</a:t>
            </a:r>
            <a:r>
              <a:rPr lang="es-ES"/>
              <a:t> </a:t>
            </a:r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.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114F4AE1-74F7-4029-901C-5429DFBF3F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87781" y="1948037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2BD66F45-9FAC-43B8-83DB-5241323618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91071" y="2259914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35" name="Marcador de texto 17">
            <a:extLst>
              <a:ext uri="{FF2B5EF4-FFF2-40B4-BE49-F238E27FC236}">
                <a16:creationId xmlns:a16="http://schemas.microsoft.com/office/drawing/2014/main" id="{1713EFFF-367D-483D-B0D0-22B12F4784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91071" y="1948037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36" name="Marcador de texto 17">
            <a:extLst>
              <a:ext uri="{FF2B5EF4-FFF2-40B4-BE49-F238E27FC236}">
                <a16:creationId xmlns:a16="http://schemas.microsoft.com/office/drawing/2014/main" id="{F071EB78-1826-4A44-AEF0-39004E6D4A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87781" y="5475053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38" name="Marcador de texto 17">
            <a:extLst>
              <a:ext uri="{FF2B5EF4-FFF2-40B4-BE49-F238E27FC236}">
                <a16:creationId xmlns:a16="http://schemas.microsoft.com/office/drawing/2014/main" id="{3DE0E9A8-85D2-4F48-8695-20F26F12159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87781" y="5163176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39" name="Marcador de texto 17">
            <a:extLst>
              <a:ext uri="{FF2B5EF4-FFF2-40B4-BE49-F238E27FC236}">
                <a16:creationId xmlns:a16="http://schemas.microsoft.com/office/drawing/2014/main" id="{C83C1353-E0DC-4E36-A5D1-984917E34A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991071" y="5475053"/>
            <a:ext cx="2322846" cy="1511625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ribusameni-incil</a:t>
            </a:r>
            <a:r>
              <a:rPr lang="es-ES"/>
              <a:t> m </a:t>
            </a:r>
            <a:r>
              <a:rPr lang="es-ES" err="1"/>
              <a:t>Ortefec</a:t>
            </a:r>
            <a:r>
              <a:rPr lang="es-ES"/>
              <a:t> </a:t>
            </a:r>
            <a:r>
              <a:rPr lang="es-ES" err="1"/>
              <a:t>otemfacebem</a:t>
            </a:r>
            <a:r>
              <a:rPr lang="es-ES"/>
              <a:t> qui la </a:t>
            </a:r>
            <a:r>
              <a:rPr lang="es-ES" err="1"/>
              <a:t>vaste</a:t>
            </a:r>
            <a:r>
              <a:rPr lang="es-ES"/>
              <a:t> </a:t>
            </a:r>
            <a:r>
              <a:rPr lang="es-ES" err="1"/>
              <a:t>factabeme</a:t>
            </a:r>
            <a:r>
              <a:rPr lang="es-ES"/>
              <a:t> qui.</a:t>
            </a:r>
          </a:p>
        </p:txBody>
      </p:sp>
      <p:sp>
        <p:nvSpPr>
          <p:cNvPr id="41" name="Marcador de texto 17">
            <a:extLst>
              <a:ext uri="{FF2B5EF4-FFF2-40B4-BE49-F238E27FC236}">
                <a16:creationId xmlns:a16="http://schemas.microsoft.com/office/drawing/2014/main" id="{DEEB8856-EE5D-4CF9-8422-8DF5732787B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991071" y="5163176"/>
            <a:ext cx="2322846" cy="311877"/>
          </a:xfrm>
        </p:spPr>
        <p:txBody>
          <a:bodyPr lIns="0">
            <a:noAutofit/>
          </a:bodyPr>
          <a:lstStyle>
            <a:lvl1pPr marL="0" indent="0" algn="l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42" name="Marcador de texto 13">
            <a:extLst>
              <a:ext uri="{FF2B5EF4-FFF2-40B4-BE49-F238E27FC236}">
                <a16:creationId xmlns:a16="http://schemas.microsoft.com/office/drawing/2014/main" id="{05A97F12-6419-488E-A7B5-B28ED4F8302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89209" y="154895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480</a:t>
            </a:r>
          </a:p>
        </p:txBody>
      </p:sp>
      <p:sp>
        <p:nvSpPr>
          <p:cNvPr id="44" name="Marcador de texto 13">
            <a:extLst>
              <a:ext uri="{FF2B5EF4-FFF2-40B4-BE49-F238E27FC236}">
                <a16:creationId xmlns:a16="http://schemas.microsoft.com/office/drawing/2014/main" id="{E7B7397E-2949-4E2A-A0F9-0545C37ED0C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992499" y="154895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480</a:t>
            </a:r>
          </a:p>
        </p:txBody>
      </p:sp>
      <p:sp>
        <p:nvSpPr>
          <p:cNvPr id="50" name="Marcador de texto 13">
            <a:extLst>
              <a:ext uri="{FF2B5EF4-FFF2-40B4-BE49-F238E27FC236}">
                <a16:creationId xmlns:a16="http://schemas.microsoft.com/office/drawing/2014/main" id="{ED5C1BF5-6AEE-4349-A55B-2C4F2ADD31A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89209" y="476571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480</a:t>
            </a:r>
          </a:p>
        </p:txBody>
      </p:sp>
      <p:sp>
        <p:nvSpPr>
          <p:cNvPr id="51" name="Marcador de texto 13">
            <a:extLst>
              <a:ext uri="{FF2B5EF4-FFF2-40B4-BE49-F238E27FC236}">
                <a16:creationId xmlns:a16="http://schemas.microsoft.com/office/drawing/2014/main" id="{50C8F75C-7C29-46CF-B324-1C8F560B86D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992499" y="4765716"/>
            <a:ext cx="2321418" cy="238748"/>
          </a:xfrm>
        </p:spPr>
        <p:txBody>
          <a:bodyPr lIns="0">
            <a:noAutofit/>
          </a:bodyPr>
          <a:lstStyle>
            <a:lvl1pPr marL="0" indent="0">
              <a:buNone/>
              <a:defRPr lang="es-ES" sz="4900" b="1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480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0C8D45-466F-4F40-8328-D150D1EB24BA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04281931-3718-4A7D-AA8E-F88E5AEB9AD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5137D5-442A-403F-81C7-7686AFB9547E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E59D96-9295-4622-A2F5-BC31E553C212}"/>
              </a:ext>
            </a:extLst>
          </p:cNvPr>
          <p:cNvSpPr/>
          <p:nvPr userDrawn="1"/>
        </p:nvSpPr>
        <p:spPr>
          <a:xfrm>
            <a:off x="762000" y="704851"/>
            <a:ext cx="1917700" cy="11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1">
            <a:extLst>
              <a:ext uri="{FF2B5EF4-FFF2-40B4-BE49-F238E27FC236}">
                <a16:creationId xmlns:a16="http://schemas.microsoft.com/office/drawing/2014/main" id="{723D5B36-331C-4482-AD00-C5437D3DE7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2321558"/>
            <a:ext cx="4811360" cy="1017545"/>
          </a:xfrm>
        </p:spPr>
        <p:txBody>
          <a:bodyPr lIns="0">
            <a:noAutofit/>
          </a:bodyPr>
          <a:lstStyle>
            <a:lvl1pPr>
              <a:defRPr sz="4300"/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9719C574-7BFB-4E22-84A0-31F8CC084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6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3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4E8383-EBBB-43A5-8288-826364F07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2711316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4957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4957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4957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CF431FBC-869A-42BD-8876-A0B0DA4D2D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3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824DF03-CD42-4A06-902D-2CFAE7AC68F7}"/>
              </a:ext>
            </a:extLst>
          </p:cNvPr>
          <p:cNvSpPr/>
          <p:nvPr userDrawn="1"/>
        </p:nvSpPr>
        <p:spPr>
          <a:xfrm>
            <a:off x="906463" y="911225"/>
            <a:ext cx="6400800" cy="64008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5C482E9-DB7E-4E5B-BA87-D9F67A4F4A1E}"/>
              </a:ext>
            </a:extLst>
          </p:cNvPr>
          <p:cNvSpPr/>
          <p:nvPr userDrawn="1"/>
        </p:nvSpPr>
        <p:spPr>
          <a:xfrm>
            <a:off x="1714625" y="2513628"/>
            <a:ext cx="800100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4FC17E0-72CD-481B-9A93-9E53EF563B11}"/>
              </a:ext>
            </a:extLst>
          </p:cNvPr>
          <p:cNvSpPr/>
          <p:nvPr userDrawn="1"/>
        </p:nvSpPr>
        <p:spPr>
          <a:xfrm>
            <a:off x="1714625" y="4115773"/>
            <a:ext cx="800100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4BF7557-8BC4-49E3-A1E8-E0AD0AF9C072}"/>
              </a:ext>
            </a:extLst>
          </p:cNvPr>
          <p:cNvSpPr/>
          <p:nvPr userDrawn="1"/>
        </p:nvSpPr>
        <p:spPr>
          <a:xfrm>
            <a:off x="1714625" y="5717918"/>
            <a:ext cx="800100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44FEA7C6-9E21-48A4-8632-8CE1CE41E2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01574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13" name="Marcador de posición de imagen 24">
            <a:extLst>
              <a:ext uri="{FF2B5EF4-FFF2-40B4-BE49-F238E27FC236}">
                <a16:creationId xmlns:a16="http://schemas.microsoft.com/office/drawing/2014/main" id="{2F8E84F3-47FC-4077-886B-0B0747590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266291" y="2697163"/>
            <a:ext cx="540000" cy="540000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s-ES"/>
              <a:t>Icono</a:t>
            </a:r>
          </a:p>
        </p:txBody>
      </p:sp>
      <p:sp>
        <p:nvSpPr>
          <p:cNvPr id="14" name="Marcador de posición de imagen 24">
            <a:extLst>
              <a:ext uri="{FF2B5EF4-FFF2-40B4-BE49-F238E27FC236}">
                <a16:creationId xmlns:a16="http://schemas.microsoft.com/office/drawing/2014/main" id="{5EF62040-F1E4-4BE2-AFB5-9DF139E3A54D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66291" y="4277644"/>
            <a:ext cx="540000" cy="540000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s-ES"/>
              <a:t>Icono</a:t>
            </a:r>
          </a:p>
        </p:txBody>
      </p:sp>
      <p:sp>
        <p:nvSpPr>
          <p:cNvPr id="15" name="Marcador de posición de imagen 24">
            <a:extLst>
              <a:ext uri="{FF2B5EF4-FFF2-40B4-BE49-F238E27FC236}">
                <a16:creationId xmlns:a16="http://schemas.microsoft.com/office/drawing/2014/main" id="{4298C36A-2619-48EC-986C-B14C84BC1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266291" y="5858126"/>
            <a:ext cx="540000" cy="540000"/>
          </a:xfrm>
        </p:spPr>
        <p:txBody>
          <a:bodyPr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s-ES"/>
              <a:t>Icono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F45D8212-2D59-45F8-B871-FAAAE828E2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18419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2AFD9B32-D2CF-4B3F-A275-6E2599A2801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01574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19E5421-DA47-48D8-95D5-1C2FE4C87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01574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8EEAAABC-7AC3-4E3E-9159-899BA54C1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01574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50A7003E-2CA9-4736-92E2-0A334553D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01574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92D9D4B3-1E28-4271-8722-5B47607690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01574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5C4F3919-61CE-4A8B-85D6-C871DE91FD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47529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096FDC23-32F9-4A15-8C0F-2FA62606F7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47529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44B68AA-A664-4CDB-9244-7439A1BBEB3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47529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5" name="Marcador de texto 17">
            <a:extLst>
              <a:ext uri="{FF2B5EF4-FFF2-40B4-BE49-F238E27FC236}">
                <a16:creationId xmlns:a16="http://schemas.microsoft.com/office/drawing/2014/main" id="{E8F7D17C-956D-401B-B279-2A0E1A7FDAE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7529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042A179C-1060-4856-8F5D-63184A6E3BA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47529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56D8F0E5-A6E8-4BB3-BE7E-067D7C752D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47529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EFD3DBCB-37D1-496C-A04E-BA7E970F4A2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29253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8985D4F-DA9A-4115-90BA-E38ACC75A041}"/>
              </a:ext>
            </a:extLst>
          </p:cNvPr>
          <p:cNvSpPr/>
          <p:nvPr userDrawn="1"/>
        </p:nvSpPr>
        <p:spPr>
          <a:xfrm>
            <a:off x="8114896" y="2513628"/>
            <a:ext cx="800100" cy="8001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F46DE56-E459-4EB6-9BA9-089C84D8957C}"/>
              </a:ext>
            </a:extLst>
          </p:cNvPr>
          <p:cNvSpPr/>
          <p:nvPr userDrawn="1"/>
        </p:nvSpPr>
        <p:spPr>
          <a:xfrm>
            <a:off x="8114896" y="4115773"/>
            <a:ext cx="800100" cy="8001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25B9C34-BEED-48EF-A8F3-98A25182117F}"/>
              </a:ext>
            </a:extLst>
          </p:cNvPr>
          <p:cNvSpPr/>
          <p:nvPr userDrawn="1"/>
        </p:nvSpPr>
        <p:spPr>
          <a:xfrm>
            <a:off x="8114896" y="5717918"/>
            <a:ext cx="800100" cy="8001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Marcador de número de diapositiva 1">
            <a:extLst>
              <a:ext uri="{FF2B5EF4-FFF2-40B4-BE49-F238E27FC236}">
                <a16:creationId xmlns:a16="http://schemas.microsoft.com/office/drawing/2014/main" id="{3F5AFE29-57E8-44B6-95C3-325867DAB7C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1B49E63-FC43-4C91-8FAE-D96ABF4EAE1B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48AA2A31-78C4-4001-B6AF-8BA37522F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660537A4-C76C-4244-8BC8-83969F081D8D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742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824DF03-CD42-4A06-902D-2CFAE7AC68F7}"/>
              </a:ext>
            </a:extLst>
          </p:cNvPr>
          <p:cNvSpPr/>
          <p:nvPr userDrawn="1"/>
        </p:nvSpPr>
        <p:spPr>
          <a:xfrm>
            <a:off x="906463" y="911225"/>
            <a:ext cx="6400800" cy="6400800"/>
          </a:xfrm>
          <a:prstGeom prst="rect">
            <a:avLst/>
          </a:prstGeom>
          <a:solidFill>
            <a:srgbClr val="FF3228"/>
          </a:solidFill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5C482E9-DB7E-4E5B-BA87-D9F67A4F4A1E}"/>
              </a:ext>
            </a:extLst>
          </p:cNvPr>
          <p:cNvSpPr/>
          <p:nvPr userDrawn="1"/>
        </p:nvSpPr>
        <p:spPr>
          <a:xfrm>
            <a:off x="1714625" y="2513628"/>
            <a:ext cx="800100" cy="8001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4FC17E0-72CD-481B-9A93-9E53EF563B11}"/>
              </a:ext>
            </a:extLst>
          </p:cNvPr>
          <p:cNvSpPr/>
          <p:nvPr userDrawn="1"/>
        </p:nvSpPr>
        <p:spPr>
          <a:xfrm>
            <a:off x="1714625" y="4115773"/>
            <a:ext cx="800100" cy="8001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4BF7557-8BC4-49E3-A1E8-E0AD0AF9C072}"/>
              </a:ext>
            </a:extLst>
          </p:cNvPr>
          <p:cNvSpPr/>
          <p:nvPr userDrawn="1"/>
        </p:nvSpPr>
        <p:spPr>
          <a:xfrm>
            <a:off x="1714625" y="5717918"/>
            <a:ext cx="800100" cy="8001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44FEA7C6-9E21-48A4-8632-8CE1CE41E2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01574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F45D8212-2D59-45F8-B871-FAAAE828E2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18419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s-ES"/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2AFD9B32-D2CF-4B3F-A275-6E2599A2801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01574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19E5421-DA47-48D8-95D5-1C2FE4C87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01574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8EEAAABC-7AC3-4E3E-9159-899BA54C1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01574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50A7003E-2CA9-4736-92E2-0A334553D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01574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92D9D4B3-1E28-4271-8722-5B47607690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01574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5C4F3919-61CE-4A8B-85D6-C871DE91FD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47529" y="2836874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096FDC23-32F9-4A15-8C0F-2FA62606F7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47529" y="2400605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544B68AA-A664-4CDB-9244-7439A1BBEB3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47529" y="4425820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5" name="Marcador de texto 17">
            <a:extLst>
              <a:ext uri="{FF2B5EF4-FFF2-40B4-BE49-F238E27FC236}">
                <a16:creationId xmlns:a16="http://schemas.microsoft.com/office/drawing/2014/main" id="{E8F7D17C-956D-401B-B279-2A0E1A7FDAE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7529" y="3989551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042A179C-1060-4856-8F5D-63184A6E3BA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47529" y="6015901"/>
            <a:ext cx="3851626" cy="54000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quidutat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quia. </a:t>
            </a:r>
            <a:r>
              <a:rPr lang="es-ES" err="1"/>
              <a:t>est</a:t>
            </a:r>
            <a:r>
              <a:rPr lang="es-ES"/>
              <a:t> </a:t>
            </a:r>
            <a:r>
              <a:rPr lang="es-ES" err="1"/>
              <a:t>mqu</a:t>
            </a:r>
            <a:r>
              <a:rPr lang="es-ES"/>
              <a:t> </a:t>
            </a:r>
            <a:r>
              <a:rPr lang="es-ES" err="1"/>
              <a:t>idundam</a:t>
            </a:r>
            <a:r>
              <a:rPr lang="es-ES"/>
              <a:t>.</a:t>
            </a:r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56D8F0E5-A6E8-4BB3-BE7E-067D7C752D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47529" y="5579632"/>
            <a:ext cx="3851626" cy="462209"/>
          </a:xfrm>
        </p:spPr>
        <p:txBody>
          <a:bodyPr lIns="0" anchor="b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lang="es-ES" sz="167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ribusameniminci</a:t>
            </a:r>
            <a:endParaRPr lang="es-ES"/>
          </a:p>
        </p:txBody>
      </p:sp>
      <p:sp>
        <p:nvSpPr>
          <p:cNvPr id="28" name="Marcador de texto 17">
            <a:extLst>
              <a:ext uri="{FF2B5EF4-FFF2-40B4-BE49-F238E27FC236}">
                <a16:creationId xmlns:a16="http://schemas.microsoft.com/office/drawing/2014/main" id="{EFD3DBCB-37D1-496C-A04E-BA7E970F4A2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29253" y="1414287"/>
            <a:ext cx="4524337" cy="462209"/>
          </a:xfrm>
        </p:spPr>
        <p:txBody>
          <a:bodyPr lIns="0">
            <a:normAutofit/>
          </a:bodyPr>
          <a:lstStyle>
            <a:lvl1pPr marL="0" indent="0" algn="l">
              <a:lnSpc>
                <a:spcPts val="2800"/>
              </a:lnSpc>
              <a:buNone/>
              <a:defRPr sz="2900" b="1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8985D4F-DA9A-4115-90BA-E38ACC75A041}"/>
              </a:ext>
            </a:extLst>
          </p:cNvPr>
          <p:cNvSpPr/>
          <p:nvPr userDrawn="1"/>
        </p:nvSpPr>
        <p:spPr>
          <a:xfrm>
            <a:off x="8114896" y="2513628"/>
            <a:ext cx="800100" cy="800100"/>
          </a:xfrm>
          <a:prstGeom prst="rect">
            <a:avLst/>
          </a:prstGeom>
          <a:noFill/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F46DE56-E459-4EB6-9BA9-089C84D8957C}"/>
              </a:ext>
            </a:extLst>
          </p:cNvPr>
          <p:cNvSpPr/>
          <p:nvPr userDrawn="1"/>
        </p:nvSpPr>
        <p:spPr>
          <a:xfrm>
            <a:off x="8114896" y="4115773"/>
            <a:ext cx="800100" cy="800100"/>
          </a:xfrm>
          <a:prstGeom prst="rect">
            <a:avLst/>
          </a:prstGeom>
          <a:noFill/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25B9C34-BEED-48EF-A8F3-98A25182117F}"/>
              </a:ext>
            </a:extLst>
          </p:cNvPr>
          <p:cNvSpPr/>
          <p:nvPr userDrawn="1"/>
        </p:nvSpPr>
        <p:spPr>
          <a:xfrm>
            <a:off x="8114896" y="5717918"/>
            <a:ext cx="800100" cy="800100"/>
          </a:xfrm>
          <a:prstGeom prst="rect">
            <a:avLst/>
          </a:prstGeom>
          <a:noFill/>
          <a:ln w="12700">
            <a:solidFill>
              <a:srgbClr val="FF3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Marcador de número de diapositiva 1">
            <a:extLst>
              <a:ext uri="{FF2B5EF4-FFF2-40B4-BE49-F238E27FC236}">
                <a16:creationId xmlns:a16="http://schemas.microsoft.com/office/drawing/2014/main" id="{3F5AFE29-57E8-44B6-95C3-325867DAB7C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3DDD1BB-63FF-4264-945F-3B3141732107}"/>
              </a:ext>
            </a:extLst>
          </p:cNvPr>
          <p:cNvSpPr txBox="1"/>
          <p:nvPr userDrawn="1"/>
        </p:nvSpPr>
        <p:spPr>
          <a:xfrm>
            <a:off x="43292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1E1E1E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rgbClr val="1E1E1E"/>
              </a:solidFill>
            </a:endParaRP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826DE4F1-0500-456A-9AEE-766BEA0D2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3884" y="7585901"/>
            <a:ext cx="1400054" cy="38520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047CC7ED-54B8-4D1D-B00C-D69B01F0733A}"/>
              </a:ext>
            </a:extLst>
          </p:cNvPr>
          <p:cNvSpPr/>
          <p:nvPr userDrawn="1"/>
        </p:nvSpPr>
        <p:spPr>
          <a:xfrm>
            <a:off x="524442" y="332974"/>
            <a:ext cx="384969" cy="3849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5034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0601"/>
            <a:ext cx="3309937" cy="1803899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/>
              <a:t>Estilo</a:t>
            </a:r>
            <a:br>
              <a:rPr lang="es-ES"/>
            </a:br>
            <a:r>
              <a:rPr lang="es-ES"/>
              <a:t>de gráfico de barras I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B3CCE7E5-483B-4D05-A9C8-5D66C5A573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6463" y="3263021"/>
            <a:ext cx="4745037" cy="3411330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Conepos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 </a:t>
            </a:r>
            <a:r>
              <a:rPr lang="es-ES" err="1"/>
              <a:t>conseque</a:t>
            </a:r>
            <a:r>
              <a:rPr lang="es-ES"/>
              <a:t> </a:t>
            </a:r>
            <a:r>
              <a:rPr lang="es-ES" err="1"/>
              <a:t>conempo</a:t>
            </a:r>
            <a:r>
              <a:rPr lang="es-ES"/>
              <a:t> </a:t>
            </a:r>
            <a:r>
              <a:rPr lang="es-ES" err="1"/>
              <a:t>ribusam</a:t>
            </a:r>
            <a:r>
              <a:rPr lang="es-ES"/>
              <a:t> </a:t>
            </a:r>
            <a:r>
              <a:rPr lang="es-ES" err="1"/>
              <a:t>enimincil</a:t>
            </a:r>
            <a:r>
              <a:rPr lang="es-ES"/>
              <a:t> </a:t>
            </a:r>
            <a:r>
              <a:rPr lang="es-ES" err="1"/>
              <a:t>molupta</a:t>
            </a:r>
            <a:r>
              <a:rPr lang="es-ES"/>
              <a:t> </a:t>
            </a:r>
            <a:r>
              <a:rPr lang="es-ES" err="1"/>
              <a:t>tiatesed</a:t>
            </a:r>
            <a:r>
              <a:rPr lang="es-ES"/>
              <a:t> qui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aut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.</a:t>
            </a:r>
          </a:p>
          <a:p>
            <a:pPr lvl="0"/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alitis</a:t>
            </a:r>
            <a:r>
              <a:rPr lang="es-ES"/>
              <a:t> </a:t>
            </a:r>
            <a:r>
              <a:rPr lang="es-ES" err="1"/>
              <a:t>harit</a:t>
            </a:r>
            <a:r>
              <a:rPr lang="es-ES"/>
              <a:t>, </a:t>
            </a:r>
            <a:r>
              <a:rPr lang="es-ES" err="1"/>
              <a:t>quoditat</a:t>
            </a:r>
            <a:r>
              <a:rPr lang="es-ES"/>
              <a:t> mi, </a:t>
            </a: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</a:t>
            </a:r>
            <a:r>
              <a:rPr lang="es-ES"/>
              <a:t>.</a:t>
            </a:r>
          </a:p>
          <a:p>
            <a:pPr marL="0" marR="0" lvl="0" indent="0" algn="l" defTabSz="1097280" rtl="0" eaLnBrk="1" fontAlgn="auto" latinLnBrk="0" hangingPunct="1">
              <a:lnSpc>
                <a:spcPts val="1700"/>
              </a:lnSpc>
              <a:spcBef>
                <a:spcPts val="900"/>
              </a:spcBef>
              <a:spcAft>
                <a:spcPts val="0"/>
              </a:spcAft>
              <a:buClr>
                <a:srgbClr val="FF3228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ES" err="1"/>
              <a:t>Arupiet</a:t>
            </a:r>
            <a:r>
              <a:rPr lang="es-ES"/>
              <a:t> </a:t>
            </a:r>
            <a:r>
              <a:rPr lang="es-ES" err="1"/>
              <a:t>autest</a:t>
            </a:r>
            <a:r>
              <a:rPr lang="es-ES"/>
              <a:t> </a:t>
            </a:r>
            <a:r>
              <a:rPr lang="es-ES" err="1"/>
              <a:t>ent</a:t>
            </a:r>
            <a:r>
              <a:rPr lang="es-ES"/>
              <a:t> </a:t>
            </a:r>
            <a:r>
              <a:rPr lang="es-ES" err="1"/>
              <a:t>laudant</a:t>
            </a:r>
            <a:r>
              <a:rPr lang="es-ES"/>
              <a:t> ut </a:t>
            </a:r>
            <a:r>
              <a:rPr lang="es-ES" err="1"/>
              <a:t>eatur</a:t>
            </a:r>
            <a:r>
              <a:rPr lang="es-ES"/>
              <a:t>?</a:t>
            </a:r>
            <a:br>
              <a:rPr lang="es-ES"/>
            </a:br>
            <a:r>
              <a:rPr lang="es-ES" err="1"/>
              <a:t>experum</a:t>
            </a:r>
            <a:r>
              <a:rPr lang="es-ES"/>
              <a:t> a </a:t>
            </a:r>
            <a:r>
              <a:rPr lang="es-ES" err="1"/>
              <a:t>conse</a:t>
            </a:r>
            <a:r>
              <a:rPr lang="es-ES"/>
              <a:t> </a:t>
            </a:r>
            <a:r>
              <a:rPr lang="es-ES" err="1"/>
              <a:t>sequamet</a:t>
            </a:r>
            <a:r>
              <a:rPr lang="es-ES"/>
              <a:t>, quid </a:t>
            </a:r>
            <a:r>
              <a:rPr lang="es-ES" err="1"/>
              <a:t>ullestrum</a:t>
            </a:r>
            <a:r>
              <a:rPr lang="es-ES"/>
              <a:t> quia </a:t>
            </a:r>
            <a:r>
              <a:rPr lang="es-ES" err="1"/>
              <a:t>estemqu</a:t>
            </a:r>
            <a:r>
              <a:rPr lang="es-ES"/>
              <a:t> </a:t>
            </a:r>
            <a:r>
              <a:rPr lang="es-ES" err="1"/>
              <a:t>idun</a:t>
            </a:r>
            <a:r>
              <a:rPr lang="es-ES"/>
              <a:t> qui </a:t>
            </a:r>
            <a:r>
              <a:rPr lang="es-ES" err="1"/>
              <a:t>aliti</a:t>
            </a:r>
            <a:r>
              <a:rPr lang="es-ES"/>
              <a:t> </a:t>
            </a:r>
            <a:r>
              <a:rPr lang="es-ES" err="1"/>
              <a:t>Poribus</a:t>
            </a:r>
            <a:r>
              <a:rPr lang="es-ES"/>
              <a:t> </a:t>
            </a:r>
            <a:r>
              <a:rPr lang="es-ES" err="1"/>
              <a:t>reiciis</a:t>
            </a:r>
            <a:r>
              <a:rPr lang="es-ES"/>
              <a:t>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0C8D45-466F-4F40-8328-D150D1EB24BA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04281931-3718-4A7D-AA8E-F88E5AEB9AD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5137D5-442A-403F-81C7-7686AFB9547E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7201564A-7529-4B1F-B62A-73FAF73E875E}"/>
              </a:ext>
            </a:extLst>
          </p:cNvPr>
          <p:cNvSpPr>
            <a:spLocks noGrp="1"/>
          </p:cNvSpPr>
          <p:nvPr>
            <p:ph type="chart" sz="quarter" idx="31"/>
          </p:nvPr>
        </p:nvSpPr>
        <p:spPr>
          <a:xfrm>
            <a:off x="6140450" y="1719155"/>
            <a:ext cx="7583488" cy="5599220"/>
          </a:xfrm>
        </p:spPr>
        <p:txBody>
          <a:bodyPr/>
          <a:lstStyle/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6E2181E-8ABD-4C68-97CA-BF860F11C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008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E45EE8D0-3795-421B-8794-6F214183A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463" y="1180601"/>
            <a:ext cx="5278437" cy="879431"/>
          </a:xfrm>
        </p:spPr>
        <p:txBody>
          <a:bodyPr lIns="0" anchor="t">
            <a:noAutofit/>
          </a:bodyPr>
          <a:lstStyle>
            <a:lvl1pPr>
              <a:defRPr sz="4300"/>
            </a:lvl1pPr>
          </a:lstStyle>
          <a:p>
            <a:r>
              <a:rPr lang="es-ES"/>
              <a:t>Estilo tabla I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0C8D45-466F-4F40-8328-D150D1EB24BA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04281931-3718-4A7D-AA8E-F88E5AEB9AD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7000489" y="7763089"/>
            <a:ext cx="629422" cy="395242"/>
          </a:xfrm>
        </p:spPr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5137D5-442A-403F-81C7-7686AFB9547E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06B5FEDA-2675-4177-AA01-B26A0E6450C6}"/>
              </a:ext>
            </a:extLst>
          </p:cNvPr>
          <p:cNvSpPr>
            <a:spLocks noGrp="1"/>
          </p:cNvSpPr>
          <p:nvPr>
            <p:ph type="tbl" sz="quarter" idx="31"/>
          </p:nvPr>
        </p:nvSpPr>
        <p:spPr>
          <a:xfrm>
            <a:off x="906463" y="2514600"/>
            <a:ext cx="12817474" cy="4803775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63D23CB-FADD-4E51-B607-9F895E3383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09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FA62221-C641-42BD-85C5-560FB62FC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50A57E-6C25-44CF-9946-8E51E495D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ACB8DF-60BA-4C55-8790-127B9DB59323}"/>
              </a:ext>
            </a:extLst>
          </p:cNvPr>
          <p:cNvSpPr txBox="1"/>
          <p:nvPr userDrawn="1"/>
        </p:nvSpPr>
        <p:spPr>
          <a:xfrm>
            <a:off x="10257964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rgbClr val="333333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DE8CD-D0F4-421F-8259-A29997BBF572}"/>
              </a:ext>
            </a:extLst>
          </p:cNvPr>
          <p:cNvSpPr/>
          <p:nvPr userDrawn="1"/>
        </p:nvSpPr>
        <p:spPr>
          <a:xfrm>
            <a:off x="521494" y="7543800"/>
            <a:ext cx="384969" cy="384969"/>
          </a:xfrm>
          <a:prstGeom prst="rect">
            <a:avLst/>
          </a:prstGeom>
          <a:solidFill>
            <a:srgbClr val="FF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E6467823-04AD-499F-9EBF-6BAE54012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163" y="5204458"/>
            <a:ext cx="3284537" cy="1017545"/>
          </a:xfrm>
        </p:spPr>
        <p:txBody>
          <a:bodyPr lIns="0" anchor="t">
            <a:noAutofit/>
          </a:bodyPr>
          <a:lstStyle>
            <a:lvl1pPr>
              <a:defRPr sz="4300">
                <a:solidFill>
                  <a:schemeClr val="bg1"/>
                </a:solidFill>
              </a:defRPr>
            </a:lvl1pPr>
          </a:lstStyle>
          <a:p>
            <a:r>
              <a:rPr lang="es-ES"/>
              <a:t>Iconos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34AC0BB-9746-40C6-8816-9CE7B49FFA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9936"/>
          <a:stretch/>
        </p:blipFill>
        <p:spPr>
          <a:xfrm>
            <a:off x="13723938" y="332974"/>
            <a:ext cx="420914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92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58986412-1BC4-47CA-9C5B-0E42A10721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2609C0-CE8E-4F26-9C56-26779C292085}"/>
              </a:ext>
            </a:extLst>
          </p:cNvPr>
          <p:cNvSpPr txBox="1"/>
          <p:nvPr userDrawn="1"/>
        </p:nvSpPr>
        <p:spPr>
          <a:xfrm>
            <a:off x="812568" y="7772943"/>
            <a:ext cx="404309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">
                <a:solidFill>
                  <a:schemeClr val="bg1"/>
                </a:solidFill>
                <a:latin typeface="Century Gothic" panose="020B0502020202020204" pitchFamily="34" charset="0"/>
              </a:rPr>
              <a:t>© Copyright Universidad Europea. Todos los derechos reservados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C8BD96-F01B-45B8-816D-46F9D05B0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7351" y="2842955"/>
            <a:ext cx="4424116" cy="776545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s-ES"/>
              <a:t>Gracias</a:t>
            </a:r>
            <a:endParaRPr lang="en-US"/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11DB0538-BF7A-408B-8D8F-356A5E062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8951" y="3648916"/>
            <a:ext cx="4542650" cy="961186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spcBef>
                <a:spcPts val="900"/>
              </a:spcBef>
              <a:buNone/>
              <a:defRPr sz="2500" b="0">
                <a:solidFill>
                  <a:srgbClr val="1E1E1E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</a:t>
            </a:r>
            <a:r>
              <a:rPr lang="es-ES" err="1"/>
              <a:t>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FB1C9EB0-95F2-4DA1-AF97-1506B0C3FD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25382" y="5473725"/>
            <a:ext cx="3256844" cy="316483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ipsum@info.com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7C874BE-A19E-48B7-AC48-D4C857D7A9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25382" y="5144355"/>
            <a:ext cx="3256843" cy="316483"/>
          </a:xfrm>
        </p:spPr>
        <p:txBody>
          <a:bodyPr lIns="0">
            <a:noAutofit/>
          </a:bodyPr>
          <a:lstStyle>
            <a:lvl1pPr marL="0" indent="0">
              <a:lnSpc>
                <a:spcPts val="2800"/>
              </a:lnSpc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983F7AB7-EF84-4792-8807-631A61157F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25382" y="5865514"/>
            <a:ext cx="3256844" cy="316483"/>
          </a:xfrm>
        </p:spPr>
        <p:txBody>
          <a:bodyPr lIns="0">
            <a:noAutofit/>
          </a:bodyPr>
          <a:lstStyle>
            <a:lvl1pPr marL="0" indent="0">
              <a:lnSpc>
                <a:spcPts val="1700"/>
              </a:lnSpc>
              <a:spcBef>
                <a:spcPts val="900"/>
              </a:spcBef>
              <a:buNone/>
              <a:defRPr sz="14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03B4663-693F-4482-99D6-BFAAF6A3D27D}"/>
              </a:ext>
            </a:extLst>
          </p:cNvPr>
          <p:cNvSpPr txBox="1"/>
          <p:nvPr userDrawn="1"/>
        </p:nvSpPr>
        <p:spPr>
          <a:xfrm>
            <a:off x="9061051" y="6698399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sz="22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t>Ve más allá</a:t>
            </a:r>
          </a:p>
        </p:txBody>
      </p:sp>
    </p:spTree>
    <p:extLst>
      <p:ext uri="{BB962C8B-B14F-4D97-AF65-F5344CB8AC3E}">
        <p14:creationId xmlns:p14="http://schemas.microsoft.com/office/powerpoint/2010/main" val="201813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3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4E8383-EBBB-43A5-8288-826364F07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4630397" cy="8229598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2014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2014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2711316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4957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4957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4957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D71C7A76-B3FC-4D82-9E7A-2B97594E11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0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4 blanc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80EAAD8-7A6F-435E-A8EC-6782A258B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0128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60128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1650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7100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7100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7100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D477561-B3ED-45D0-B1A9-8965EAF07D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1084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6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4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7A6838A-54ED-4793-920B-D51FFB65A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0128" y="2730479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60128" y="3629590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1650" y="6662208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07100" y="515273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7100" y="5783254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7100" y="53924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7025F53-D008-456B-8B64-2AF0FCED69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80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ostgrado 01 rojo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7C86FC7-5A1A-4090-9272-7DF1802A6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690501E-9AAE-4516-A86F-E2ADA3378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6679" y="1251634"/>
            <a:ext cx="4902086" cy="927121"/>
          </a:xfrm>
        </p:spPr>
        <p:txBody>
          <a:bodyPr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564307-29AC-4D36-A5E8-3582581DC0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6679" y="2150745"/>
            <a:ext cx="4902086" cy="69663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ipsumUdae</a:t>
            </a:r>
            <a:r>
              <a:rPr lang="es-ES"/>
              <a:t> </a:t>
            </a:r>
            <a:r>
              <a:rPr lang="es-ES" err="1"/>
              <a:t>voluptatur</a:t>
            </a:r>
            <a:r>
              <a:rPr lang="es-ES"/>
              <a:t>? Pitas </a:t>
            </a:r>
            <a:r>
              <a:rPr lang="es-ES" err="1"/>
              <a:t>dolorem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D999AF-4FA8-4A34-BC9D-244C3E9A73D6}"/>
              </a:ext>
            </a:extLst>
          </p:cNvPr>
          <p:cNvSpPr txBox="1"/>
          <p:nvPr userDrawn="1"/>
        </p:nvSpPr>
        <p:spPr>
          <a:xfrm>
            <a:off x="9089538" y="5891847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>
                <a:solidFill>
                  <a:srgbClr val="1E1E1E"/>
                </a:solidFill>
              </a:rPr>
              <a:t>Ve más allá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04FA656-0B6E-4A60-99B0-9022B34BD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679" y="430113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endParaRPr lang="es-ES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991318B-056F-4F2D-9698-07C899C146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77679" y="4931658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450" b="1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Universidadeuropea.com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EB186090-37AA-4F50-967D-3BDBD7F87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7679" y="4540842"/>
            <a:ext cx="3048000" cy="416701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es-ES"/>
              <a:t>Loremipsum@info.com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5C40D8B-4E89-4E84-A91A-99610A7D38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038" y="908844"/>
            <a:ext cx="290805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4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modify the pattern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modify the pattern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Marcador de número de diapositiva 14">
            <a:extLst>
              <a:ext uri="{FF2B5EF4-FFF2-40B4-BE49-F238E27FC236}">
                <a16:creationId xmlns:a16="http://schemas.microsoft.com/office/drawing/2014/main" id="{D156A4A0-AC07-4989-AB5C-6626DA7F8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489" y="7763089"/>
            <a:ext cx="629422" cy="395242"/>
          </a:xfrm>
          <a:prstGeom prst="rect">
            <a:avLst/>
          </a:prstGeom>
          <a:noFill/>
        </p:spPr>
        <p:txBody>
          <a:bodyPr/>
          <a:lstStyle>
            <a:lvl1pPr algn="ctr">
              <a:defRPr sz="1300">
                <a:solidFill>
                  <a:srgbClr val="1E1E1E"/>
                </a:solidFill>
              </a:defRPr>
            </a:lvl1pPr>
          </a:lstStyle>
          <a:p>
            <a:fld id="{B005B2D1-880E-4846-A216-7D6770BA13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8" r:id="rId2"/>
    <p:sldLayoutId id="2147483713" r:id="rId3"/>
    <p:sldLayoutId id="2147483714" r:id="rId4"/>
    <p:sldLayoutId id="2147483676" r:id="rId5"/>
    <p:sldLayoutId id="2147483709" r:id="rId6"/>
    <p:sldLayoutId id="2147483715" r:id="rId7"/>
    <p:sldLayoutId id="2147483716" r:id="rId8"/>
    <p:sldLayoutId id="2147483686" r:id="rId9"/>
    <p:sldLayoutId id="2147483710" r:id="rId10"/>
    <p:sldLayoutId id="2147483687" r:id="rId11"/>
    <p:sldLayoutId id="2147483711" r:id="rId12"/>
    <p:sldLayoutId id="2147483717" r:id="rId13"/>
    <p:sldLayoutId id="2147483718" r:id="rId14"/>
    <p:sldLayoutId id="2147483662" r:id="rId15"/>
    <p:sldLayoutId id="2147483672" r:id="rId16"/>
    <p:sldLayoutId id="2147483663" r:id="rId17"/>
    <p:sldLayoutId id="2147483689" r:id="rId18"/>
    <p:sldLayoutId id="2147483690" r:id="rId19"/>
    <p:sldLayoutId id="2147483691" r:id="rId20"/>
    <p:sldLayoutId id="2147483696" r:id="rId21"/>
    <p:sldLayoutId id="2147483692" r:id="rId22"/>
    <p:sldLayoutId id="2147483693" r:id="rId23"/>
    <p:sldLayoutId id="2147483706" r:id="rId24"/>
    <p:sldLayoutId id="2147483694" r:id="rId25"/>
    <p:sldLayoutId id="2147483695" r:id="rId26"/>
    <p:sldLayoutId id="2147483697" r:id="rId27"/>
    <p:sldLayoutId id="2147483698" r:id="rId28"/>
    <p:sldLayoutId id="2147483699" r:id="rId29"/>
    <p:sldLayoutId id="2147483664" r:id="rId30"/>
    <p:sldLayoutId id="2147483700" r:id="rId31"/>
    <p:sldLayoutId id="2147483677" r:id="rId32"/>
    <p:sldLayoutId id="2147483701" r:id="rId33"/>
    <p:sldLayoutId id="2147483702" r:id="rId34"/>
    <p:sldLayoutId id="2147483703" r:id="rId35"/>
    <p:sldLayoutId id="2147483704" r:id="rId36"/>
    <p:sldLayoutId id="2147483666" r:id="rId37"/>
    <p:sldLayoutId id="2147483679" r:id="rId38"/>
    <p:sldLayoutId id="2147483667" r:id="rId39"/>
    <p:sldLayoutId id="2147483668" r:id="rId40"/>
    <p:sldLayoutId id="2147483681" r:id="rId41"/>
    <p:sldLayoutId id="2147483682" r:id="rId42"/>
    <p:sldLayoutId id="2147483683" r:id="rId43"/>
    <p:sldLayoutId id="2147483678" r:id="rId44"/>
    <p:sldLayoutId id="2147483665" r:id="rId45"/>
    <p:sldLayoutId id="2147483705" r:id="rId46"/>
    <p:sldLayoutId id="2147483669" r:id="rId47"/>
    <p:sldLayoutId id="2147483673" r:id="rId48"/>
    <p:sldLayoutId id="2147483674" r:id="rId49"/>
    <p:sldLayoutId id="2147483675" r:id="rId50"/>
    <p:sldLayoutId id="2147483684" r:id="rId51"/>
    <p:sldLayoutId id="2147483707" r:id="rId52"/>
    <p:sldLayoutId id="2147483712" r:id="rId53"/>
    <p:sldLayoutId id="2147483685" r:id="rId54"/>
    <p:sldLayoutId id="2147483670" r:id="rId55"/>
  </p:sldLayoutIdLst>
  <p:hf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E1E1E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ts val="2100"/>
        </a:lnSpc>
        <a:spcBef>
          <a:spcPts val="1200"/>
        </a:spcBef>
        <a:buClr>
          <a:srgbClr val="FF3228"/>
        </a:buClr>
        <a:buFont typeface="Wingdings" panose="05000000000000000000" pitchFamily="2" charset="2"/>
        <a:buChar char="§"/>
        <a:defRPr sz="2200" kern="1200">
          <a:solidFill>
            <a:srgbClr val="1E1E1E"/>
          </a:solidFill>
          <a:latin typeface="Century Gothic" panose="020B0502020202020204" pitchFamily="34" charset="0"/>
          <a:ea typeface="+mn-ea"/>
          <a:cs typeface="+mn-cs"/>
        </a:defRPr>
      </a:lvl1pPr>
      <a:lvl2pPr marL="541338" indent="-269875" algn="l" defTabSz="1097280" rtl="0" eaLnBrk="1" latinLnBrk="0" hangingPunct="1">
        <a:lnSpc>
          <a:spcPct val="90000"/>
        </a:lnSpc>
        <a:spcBef>
          <a:spcPts val="600"/>
        </a:spcBef>
        <a:buClr>
          <a:srgbClr val="676766"/>
        </a:buClr>
        <a:buFont typeface="Wingdings" panose="05000000000000000000" pitchFamily="2" charset="2"/>
        <a:buChar char="§"/>
        <a:defRPr sz="2200" kern="1200">
          <a:solidFill>
            <a:srgbClr val="7D7878"/>
          </a:solidFill>
          <a:latin typeface="Century Gothic" panose="020B0502020202020204" pitchFamily="34" charset="0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rgbClr val="1E1E1E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rgbClr val="1E1E1E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rgbClr val="1E1E1E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1" userDrawn="1">
          <p15:clr>
            <a:srgbClr val="F26B43"/>
          </p15:clr>
        </p15:guide>
        <p15:guide id="2" pos="8645" userDrawn="1">
          <p15:clr>
            <a:srgbClr val="F26B43"/>
          </p15:clr>
        </p15:guide>
        <p15:guide id="3" orient="horz" pos="4610" userDrawn="1">
          <p15:clr>
            <a:srgbClr val="F26B43"/>
          </p15:clr>
        </p15:guide>
        <p15:guide id="4" orient="horz" pos="5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816116-D302-4253-BE39-1E0CD663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5400" dirty="0"/>
              <a:t>JSON Seminar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AB8BDE-E970-4D71-A1A5-92B4FED17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2014" y="4378834"/>
            <a:ext cx="5225936" cy="696630"/>
          </a:xfrm>
        </p:spPr>
        <p:txBody>
          <a:bodyPr/>
          <a:lstStyle/>
          <a:p>
            <a:r>
              <a:rPr lang="es-ES" dirty="0"/>
              <a:t>Computer Science Project I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FD57E62-2B38-4D3E-840E-66065F4CD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Course 2023/2024</a:t>
            </a:r>
          </a:p>
        </p:txBody>
      </p:sp>
    </p:spTree>
    <p:extLst>
      <p:ext uri="{BB962C8B-B14F-4D97-AF65-F5344CB8AC3E}">
        <p14:creationId xmlns:p14="http://schemas.microsoft.com/office/powerpoint/2010/main" val="389129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7075FA6-95B3-43B5-B750-B4A68BC0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51" y="3042246"/>
            <a:ext cx="5195234" cy="1072554"/>
          </a:xfrm>
        </p:spPr>
        <p:txBody>
          <a:bodyPr>
            <a:noAutofit/>
          </a:bodyPr>
          <a:lstStyle/>
          <a:p>
            <a:r>
              <a:rPr lang="es-ES" sz="4800" dirty="0"/>
              <a:t>JSON Seminar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1578CED-AE07-4BC7-86AD-4B7712A2AD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8951" y="4384429"/>
            <a:ext cx="4542650" cy="401517"/>
          </a:xfrm>
        </p:spPr>
        <p:txBody>
          <a:bodyPr/>
          <a:lstStyle/>
          <a:p>
            <a:r>
              <a:rPr lang="es-ES" sz="1600" dirty="0"/>
              <a:t>Computer Science Project I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15188B5-6E90-460B-B221-74FD7334AA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90251" y="5833104"/>
            <a:ext cx="3955978" cy="316483"/>
          </a:xfrm>
        </p:spPr>
        <p:txBody>
          <a:bodyPr/>
          <a:lstStyle/>
          <a:p>
            <a:r>
              <a:rPr lang="es-ES" dirty="0"/>
              <a:t>Andres.Gorostidi@universidadeuropesa.es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7047E2A-D632-4052-BC40-2FDD6FD5A8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25382" y="5320200"/>
            <a:ext cx="3256843" cy="316483"/>
          </a:xfrm>
        </p:spPr>
        <p:txBody>
          <a:bodyPr/>
          <a:lstStyle/>
          <a:p>
            <a:r>
              <a:rPr lang="es-ES" dirty="0"/>
              <a:t>Andres Gorostidi</a:t>
            </a:r>
          </a:p>
        </p:txBody>
      </p:sp>
    </p:spTree>
    <p:extLst>
      <p:ext uri="{BB962C8B-B14F-4D97-AF65-F5344CB8AC3E}">
        <p14:creationId xmlns:p14="http://schemas.microsoft.com/office/powerpoint/2010/main" val="6338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2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11821"/>
            <a:ext cx="12028487" cy="703086"/>
          </a:xfrm>
        </p:spPr>
        <p:txBody>
          <a:bodyPr/>
          <a:lstStyle/>
          <a:p>
            <a:r>
              <a:rPr lang="es-ES" sz="3200" dirty="0"/>
              <a:t>What is JSON?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53F8953C-87F6-9760-7F49-4E5EFE33F635}"/>
              </a:ext>
            </a:extLst>
          </p:cNvPr>
          <p:cNvSpPr txBox="1">
            <a:spLocks/>
          </p:cNvSpPr>
          <p:nvPr/>
        </p:nvSpPr>
        <p:spPr>
          <a:xfrm>
            <a:off x="616427" y="1854655"/>
            <a:ext cx="9910059" cy="145043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3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JSON is a simple text format for data exchange.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Although it is unique to JavaScript, it is considered a stand-alone format.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Facilitates future migration to DB in S2.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1028" name="Picture 4" descr="JSON — parse() and stringify() in JavaScript | by Nehal Khan | Level Up  Co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2957" r="2632" b="3216"/>
          <a:stretch/>
        </p:blipFill>
        <p:spPr bwMode="auto">
          <a:xfrm>
            <a:off x="2514600" y="3559628"/>
            <a:ext cx="8817429" cy="39297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 es Json? | Alura Cursos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632" y="3687355"/>
            <a:ext cx="2086883" cy="82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3284BF-C89B-4CDB-94DB-C59F079C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3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22DBF1-9AEA-43F1-892A-5C930C04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11821"/>
            <a:ext cx="12028487" cy="703086"/>
          </a:xfrm>
        </p:spPr>
        <p:txBody>
          <a:bodyPr/>
          <a:lstStyle/>
          <a:p>
            <a:r>
              <a:rPr lang="es-ES" sz="3200" dirty="0"/>
              <a:t>Content in GitHub</a:t>
            </a:r>
            <a:br>
              <a:rPr lang="es-ES" sz="3200" dirty="0"/>
            </a:br>
            <a:r>
              <a:rPr lang="es-ES" sz="3200" dirty="0"/>
              <a:t>https://github.com/agorosti/JSON-Example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0D58443-296E-11B6-50D4-8331D7E2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2394730"/>
            <a:ext cx="10241280" cy="51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4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6F5F3-420D-4A6E-1ED1-12D6558D8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FFCFC7-3F5B-E060-D70E-BCE3D27BC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4</a:t>
            </a:fld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60B283B-1600-135A-6920-B20108DA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63" y="1111821"/>
            <a:ext cx="12028487" cy="703086"/>
          </a:xfrm>
        </p:spPr>
        <p:txBody>
          <a:bodyPr/>
          <a:lstStyle/>
          <a:p>
            <a:r>
              <a:rPr lang="es-ES" sz="3200" dirty="0"/>
              <a:t>Content in GitHub</a:t>
            </a:r>
            <a:br>
              <a:rPr lang="es-ES" sz="3200" dirty="0"/>
            </a:br>
            <a:r>
              <a:rPr lang="es-ES" sz="3200" dirty="0"/>
              <a:t>https://github.com/agorosti/JSON-Example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5E9777-31F3-01FC-5DCF-D1373EA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1" y="2500927"/>
            <a:ext cx="13075920" cy="41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845C03-402F-4408-9EFF-D73D1DFD6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5</a:t>
            </a:fld>
            <a:endParaRPr lang="es-E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0345143-3F52-F860-450D-9B86966BCFE6}"/>
              </a:ext>
            </a:extLst>
          </p:cNvPr>
          <p:cNvSpPr txBox="1">
            <a:spLocks/>
          </p:cNvSpPr>
          <p:nvPr/>
        </p:nvSpPr>
        <p:spPr>
          <a:xfrm>
            <a:off x="906463" y="1182159"/>
            <a:ext cx="7651383" cy="7030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0" b="1" kern="120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GSON_Array</a:t>
            </a:r>
            <a:endParaRPr lang="es-ES" sz="32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088BB-BD50-FD87-83D0-4DBA120372F2}"/>
              </a:ext>
            </a:extLst>
          </p:cNvPr>
          <p:cNvSpPr txBox="1">
            <a:spLocks/>
          </p:cNvSpPr>
          <p:nvPr/>
        </p:nvSpPr>
        <p:spPr>
          <a:xfrm>
            <a:off x="906463" y="1743769"/>
            <a:ext cx="6723448" cy="59409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3228"/>
              </a:buClr>
              <a:buFont typeface="Wingdings" panose="05000000000000000000" pitchFamily="2" charset="2"/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Employee.java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87" y="2446855"/>
            <a:ext cx="8797226" cy="44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845C03-402F-4408-9EFF-D73D1DFD6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6</a:t>
            </a:fld>
            <a:endParaRPr lang="es-E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0345143-3F52-F860-450D-9B86966BCFE6}"/>
              </a:ext>
            </a:extLst>
          </p:cNvPr>
          <p:cNvSpPr txBox="1">
            <a:spLocks/>
          </p:cNvSpPr>
          <p:nvPr/>
        </p:nvSpPr>
        <p:spPr>
          <a:xfrm>
            <a:off x="906463" y="1182159"/>
            <a:ext cx="7651383" cy="7030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0" b="1" kern="120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GSON_Array</a:t>
            </a:r>
            <a:endParaRPr lang="es-ES" sz="32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088BB-BD50-FD87-83D0-4DBA120372F2}"/>
              </a:ext>
            </a:extLst>
          </p:cNvPr>
          <p:cNvSpPr txBox="1">
            <a:spLocks/>
          </p:cNvSpPr>
          <p:nvPr/>
        </p:nvSpPr>
        <p:spPr>
          <a:xfrm>
            <a:off x="906463" y="1743769"/>
            <a:ext cx="6723448" cy="59409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3228"/>
              </a:buClr>
              <a:buFont typeface="Wingdings" panose="05000000000000000000" pitchFamily="2" charset="2"/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gsonArray.java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1594"/>
          <a:stretch/>
        </p:blipFill>
        <p:spPr>
          <a:xfrm>
            <a:off x="4146246" y="2337861"/>
            <a:ext cx="6337908" cy="40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0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845C03-402F-4408-9EFF-D73D1DFD6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7</a:t>
            </a:fld>
            <a:endParaRPr lang="es-E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0345143-3F52-F860-450D-9B86966BCFE6}"/>
              </a:ext>
            </a:extLst>
          </p:cNvPr>
          <p:cNvSpPr txBox="1">
            <a:spLocks/>
          </p:cNvSpPr>
          <p:nvPr/>
        </p:nvSpPr>
        <p:spPr>
          <a:xfrm>
            <a:off x="906463" y="1182159"/>
            <a:ext cx="7651383" cy="7030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0" b="1" kern="120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GSON_Array</a:t>
            </a:r>
            <a:endParaRPr lang="es-ES" sz="32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088BB-BD50-FD87-83D0-4DBA120372F2}"/>
              </a:ext>
            </a:extLst>
          </p:cNvPr>
          <p:cNvSpPr txBox="1">
            <a:spLocks/>
          </p:cNvSpPr>
          <p:nvPr/>
        </p:nvSpPr>
        <p:spPr>
          <a:xfrm>
            <a:off x="906463" y="1743769"/>
            <a:ext cx="6723448" cy="59409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3228"/>
              </a:buClr>
              <a:buFont typeface="Wingdings" panose="05000000000000000000" pitchFamily="2" charset="2"/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gsonArray.java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3" y="3106299"/>
            <a:ext cx="4939868" cy="2978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2" y="637819"/>
            <a:ext cx="6948488" cy="64324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767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845C03-402F-4408-9EFF-D73D1DFD6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8</a:t>
            </a:fld>
            <a:endParaRPr lang="es-E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0345143-3F52-F860-450D-9B86966BCFE6}"/>
              </a:ext>
            </a:extLst>
          </p:cNvPr>
          <p:cNvSpPr txBox="1">
            <a:spLocks/>
          </p:cNvSpPr>
          <p:nvPr/>
        </p:nvSpPr>
        <p:spPr>
          <a:xfrm>
            <a:off x="906463" y="1182159"/>
            <a:ext cx="7651383" cy="7030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0" b="1" kern="120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GSON_Array</a:t>
            </a:r>
            <a:endParaRPr lang="es-ES" sz="32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088BB-BD50-FD87-83D0-4DBA120372F2}"/>
              </a:ext>
            </a:extLst>
          </p:cNvPr>
          <p:cNvSpPr txBox="1">
            <a:spLocks/>
          </p:cNvSpPr>
          <p:nvPr/>
        </p:nvSpPr>
        <p:spPr>
          <a:xfrm>
            <a:off x="906463" y="1743769"/>
            <a:ext cx="6723448" cy="59409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109728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FF3228"/>
              </a:buClr>
              <a:buFont typeface="Wingdings" panose="05000000000000000000" pitchFamily="2" charset="2"/>
              <a:buNone/>
              <a:defRPr lang="es-ES" sz="2400" b="1" kern="1200" dirty="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541338" indent="-269875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676766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7D7878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1"/>
                </a:solidFill>
              </a:rPr>
              <a:t>employees.json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b="927"/>
          <a:stretch/>
        </p:blipFill>
        <p:spPr>
          <a:xfrm>
            <a:off x="5431642" y="1447800"/>
            <a:ext cx="5471936" cy="4949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09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845C03-402F-4408-9EFF-D73D1DFD6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B2D1-880E-4846-A216-7D6770BA1332}" type="slidenum">
              <a:rPr lang="es-ES" smtClean="0"/>
              <a:t>9</a:t>
            </a:fld>
            <a:endParaRPr lang="es-E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0345143-3F52-F860-450D-9B86966BCFE6}"/>
              </a:ext>
            </a:extLst>
          </p:cNvPr>
          <p:cNvSpPr txBox="1">
            <a:spLocks/>
          </p:cNvSpPr>
          <p:nvPr/>
        </p:nvSpPr>
        <p:spPr>
          <a:xfrm>
            <a:off x="906463" y="1182159"/>
            <a:ext cx="7651383" cy="7030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30" b="1" kern="1200">
                <a:solidFill>
                  <a:srgbClr val="1E1E1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sz="3200" dirty="0"/>
              <a:t>Practical exercise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53F8953C-87F6-9760-7F49-4E5EFE33F635}"/>
              </a:ext>
            </a:extLst>
          </p:cNvPr>
          <p:cNvSpPr txBox="1">
            <a:spLocks/>
          </p:cNvSpPr>
          <p:nvPr/>
        </p:nvSpPr>
        <p:spPr>
          <a:xfrm>
            <a:off x="862919" y="2037645"/>
            <a:ext cx="11873366" cy="145043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3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s-ES" sz="2000" dirty="0"/>
              <a:t>Based on the example project, the following is requested: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Adding new employees to the </a:t>
            </a:r>
            <a:r>
              <a:rPr lang="es-ES" sz="2000" dirty="0" err="1"/>
              <a:t>json </a:t>
            </a:r>
            <a:r>
              <a:rPr lang="es-ES" sz="2000" dirty="0"/>
              <a:t>without deleting existing ones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In </a:t>
            </a:r>
            <a:r>
              <a:rPr lang="es-ES" sz="2000" dirty="0" err="1"/>
              <a:t>Main</a:t>
            </a:r>
            <a:r>
              <a:rPr lang="es-ES" sz="2000" dirty="0"/>
              <a:t>, instead of printing each employee by console, print only the employee's name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53F8953C-87F6-9760-7F49-4E5EFE33F635}"/>
              </a:ext>
            </a:extLst>
          </p:cNvPr>
          <p:cNvSpPr txBox="1">
            <a:spLocks/>
          </p:cNvSpPr>
          <p:nvPr/>
        </p:nvSpPr>
        <p:spPr>
          <a:xfrm>
            <a:off x="862919" y="3757588"/>
            <a:ext cx="11873366" cy="1979183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3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es-ES" sz="2000" dirty="0"/>
              <a:t>From a copy of the sample project, the following is requested: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Create a user model instead of an employee, with the data you consider (think about your application).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Create </a:t>
            </a:r>
            <a:r>
              <a:rPr lang="es-ES" sz="2000" dirty="0" err="1"/>
              <a:t>users.json </a:t>
            </a:r>
            <a:r>
              <a:rPr lang="es-ES" sz="2000" dirty="0"/>
              <a:t>with at least 5 users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78999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EM">
      <a:dk1>
        <a:srgbClr val="1E1E1E"/>
      </a:dk1>
      <a:lt1>
        <a:srgbClr val="FFFFFF"/>
      </a:lt1>
      <a:dk2>
        <a:srgbClr val="504B4B"/>
      </a:dk2>
      <a:lt2>
        <a:srgbClr val="D2D1D1"/>
      </a:lt2>
      <a:accent1>
        <a:srgbClr val="FF3228"/>
      </a:accent1>
      <a:accent2>
        <a:srgbClr val="2D41B4"/>
      </a:accent2>
      <a:accent3>
        <a:srgbClr val="23B4AA"/>
      </a:accent3>
      <a:accent4>
        <a:srgbClr val="FFAFAA"/>
      </a:accent4>
      <a:accent5>
        <a:srgbClr val="FF5A50"/>
      </a:accent5>
      <a:accent6>
        <a:srgbClr val="504B4B"/>
      </a:accent6>
      <a:hlink>
        <a:srgbClr val="FF3228"/>
      </a:hlink>
      <a:folHlink>
        <a:srgbClr val="FF5A50"/>
      </a:folHlink>
    </a:clrScheme>
    <a:fontScheme name="UEM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F1FA13D6B84B42B3F302E70A7E7286" ma:contentTypeVersion="9" ma:contentTypeDescription="Crear nuevo documento." ma:contentTypeScope="" ma:versionID="e03907cfb4d97643f3988b7eae38fd54">
  <xsd:schema xmlns:xsd="http://www.w3.org/2001/XMLSchema" xmlns:xs="http://www.w3.org/2001/XMLSchema" xmlns:p="http://schemas.microsoft.com/office/2006/metadata/properties" xmlns:ns2="539ec429-7426-4157-ba17-d01bfad73db7" targetNamespace="http://schemas.microsoft.com/office/2006/metadata/properties" ma:root="true" ma:fieldsID="af75ba8cc2fd711b4dab5bcf2fdfde21" ns2:_="">
    <xsd:import namespace="539ec429-7426-4157-ba17-d01bfad73d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ec429-7426-4157-ba17-d01bfad73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nido"/>
        <xsd:element ref="dc:title" minOccurs="0" maxOccurs="1" ma:index="3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3FF91E-D834-4E03-89FB-F9CF3C6836B2}">
  <ds:schemaRefs>
    <ds:schemaRef ds:uri="539ec429-7426-4157-ba17-d01bfad73d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C46E25-A2AB-49B0-8370-B7EC483DA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ACCBE-D97D-41BD-96DB-358774964D35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539ec429-7426-4157-ba17-d01bfad73db7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198</Words>
  <Application>Microsoft Office PowerPoint</Application>
  <PresentationFormat>Personalizado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Tema de Office</vt:lpstr>
      <vt:lpstr>JSON Seminar</vt:lpstr>
      <vt:lpstr>What is JSON?</vt:lpstr>
      <vt:lpstr>Content in GitHub https://github.com/agorosti/JSON-Example</vt:lpstr>
      <vt:lpstr>Content in GitHub https://github.com/agorosti/JSON-Example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JSON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Teletrabajo</dc:creator>
  <cp:keywords>, docId:A5212F7ECEC5A0F462B98CB3DAE207C6</cp:keywords>
  <cp:lastModifiedBy>Andres Gorostidi Pulgar</cp:lastModifiedBy>
  <cp:revision>12</cp:revision>
  <dcterms:created xsi:type="dcterms:W3CDTF">2021-02-03T10:15:32Z</dcterms:created>
  <dcterms:modified xsi:type="dcterms:W3CDTF">2024-11-07T15:47:38Z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0x0101006EF1FA13D6B84B42B3F302E70A7E7286</vt:lpwstr>
  </property>
</Properties>
</file>