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75" r:id="rId5"/>
    <p:sldId id="273" r:id="rId6"/>
    <p:sldId id="258" r:id="rId7"/>
    <p:sldId id="342" r:id="rId8"/>
    <p:sldId id="343" r:id="rId9"/>
    <p:sldId id="344" r:id="rId10"/>
    <p:sldId id="345" r:id="rId11"/>
    <p:sldId id="346" r:id="rId12"/>
    <p:sldId id="347" r:id="rId13"/>
    <p:sldId id="348" r:id="rId14"/>
    <p:sldId id="315" r:id="rId15"/>
    <p:sldId id="259" r:id="rId16"/>
    <p:sldId id="349" r:id="rId17"/>
    <p:sldId id="350" r:id="rId18"/>
    <p:sldId id="351" r:id="rId19"/>
    <p:sldId id="352" r:id="rId20"/>
    <p:sldId id="353" r:id="rId21"/>
    <p:sldId id="354" r:id="rId22"/>
    <p:sldId id="355" r:id="rId23"/>
    <p:sldId id="356" r:id="rId24"/>
    <p:sldId id="357" r:id="rId25"/>
    <p:sldId id="358" r:id="rId26"/>
    <p:sldId id="316" r:id="rId27"/>
    <p:sldId id="263" r:id="rId28"/>
    <p:sldId id="359" r:id="rId29"/>
    <p:sldId id="360" r:id="rId30"/>
    <p:sldId id="361" r:id="rId31"/>
    <p:sldId id="362" r:id="rId32"/>
    <p:sldId id="363" r:id="rId33"/>
    <p:sldId id="364" r:id="rId34"/>
    <p:sldId id="365" r:id="rId35"/>
    <p:sldId id="366" r:id="rId36"/>
    <p:sldId id="367" r:id="rId37"/>
    <p:sldId id="369" r:id="rId38"/>
    <p:sldId id="368" r:id="rId39"/>
    <p:sldId id="370" r:id="rId40"/>
    <p:sldId id="371" r:id="rId41"/>
    <p:sldId id="372" r:id="rId42"/>
    <p:sldId id="373" r:id="rId43"/>
    <p:sldId id="375" r:id="rId44"/>
    <p:sldId id="374" r:id="rId45"/>
    <p:sldId id="376" r:id="rId46"/>
    <p:sldId id="377" r:id="rId47"/>
    <p:sldId id="378" r:id="rId48"/>
    <p:sldId id="379" r:id="rId49"/>
    <p:sldId id="274" r:id="rId5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106" userDrawn="1">
          <p15:clr>
            <a:srgbClr val="A4A3A4"/>
          </p15:clr>
        </p15:guide>
        <p15:guide id="3" orient="horz" pos="3008" userDrawn="1">
          <p15:clr>
            <a:srgbClr val="A4A3A4"/>
          </p15:clr>
        </p15:guide>
        <p15:guide id="4" pos="4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A1F6C"/>
    <a:srgbClr val="E6E2DC"/>
    <a:srgbClr val="E6E1DB"/>
    <a:srgbClr val="3585C6"/>
    <a:srgbClr val="71C2AD"/>
    <a:srgbClr val="292C63"/>
    <a:srgbClr val="41C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28468-1302-42A6-8BE7-E1161C97473B}" v="70" dt="2024-09-15T20:33:32.6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6" autoAdjust="0"/>
    <p:restoredTop sz="94684" autoAdjust="0"/>
  </p:normalViewPr>
  <p:slideViewPr>
    <p:cSldViewPr snapToGrid="0" showGuides="1">
      <p:cViewPr>
        <p:scale>
          <a:sx n="50" d="100"/>
          <a:sy n="50" d="100"/>
        </p:scale>
        <p:origin x="1401" y="765"/>
      </p:cViewPr>
      <p:guideLst>
        <p:guide orient="horz" pos="2160"/>
        <p:guide pos="7106"/>
        <p:guide orient="horz" pos="3008"/>
        <p:guide pos="4226"/>
      </p:guideLst>
    </p:cSldViewPr>
  </p:slideViewPr>
  <p:outlineViewPr>
    <p:cViewPr>
      <p:scale>
        <a:sx n="33" d="100"/>
        <a:sy n="33" d="100"/>
      </p:scale>
      <p:origin x="0" y="-575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ía Gorostidi García" userId="47dd1ba9af7dc0f3" providerId="LiveId" clId="{D3828468-1302-42A6-8BE7-E1161C97473B}"/>
    <pc:docChg chg="undo redo custSel addSld delSld modSld sldOrd">
      <pc:chgData name="Lucía Gorostidi García" userId="47dd1ba9af7dc0f3" providerId="LiveId" clId="{D3828468-1302-42A6-8BE7-E1161C97473B}" dt="2024-09-15T20:35:00.654" v="2161" actId="47"/>
      <pc:docMkLst>
        <pc:docMk/>
      </pc:docMkLst>
      <pc:sldChg chg="delSp modSp mod">
        <pc:chgData name="Lucía Gorostidi García" userId="47dd1ba9af7dc0f3" providerId="LiveId" clId="{D3828468-1302-42A6-8BE7-E1161C97473B}" dt="2024-09-15T19:42:16.838" v="160" actId="14100"/>
        <pc:sldMkLst>
          <pc:docMk/>
          <pc:sldMk cId="0" sldId="258"/>
        </pc:sldMkLst>
        <pc:spChg chg="mod">
          <ac:chgData name="Lucía Gorostidi García" userId="47dd1ba9af7dc0f3" providerId="LiveId" clId="{D3828468-1302-42A6-8BE7-E1161C97473B}" dt="2024-09-15T19:41:31.875" v="151" actId="20577"/>
          <ac:spMkLst>
            <pc:docMk/>
            <pc:sldMk cId="0" sldId="258"/>
            <ac:spMk id="3" creationId="{B09DEE00-F540-8B5E-4CA5-3B77147A6F99}"/>
          </ac:spMkLst>
        </pc:spChg>
        <pc:spChg chg="mod">
          <ac:chgData name="Lucía Gorostidi García" userId="47dd1ba9af7dc0f3" providerId="LiveId" clId="{D3828468-1302-42A6-8BE7-E1161C97473B}" dt="2024-09-15T19:42:16.838" v="160" actId="14100"/>
          <ac:spMkLst>
            <pc:docMk/>
            <pc:sldMk cId="0" sldId="258"/>
            <ac:spMk id="143" creationId="{00000000-0000-0000-0000-000000000000}"/>
          </ac:spMkLst>
        </pc:spChg>
        <pc:spChg chg="del">
          <ac:chgData name="Lucía Gorostidi García" userId="47dd1ba9af7dc0f3" providerId="LiveId" clId="{D3828468-1302-42A6-8BE7-E1161C97473B}" dt="2024-09-15T19:41:50.646" v="156" actId="478"/>
          <ac:spMkLst>
            <pc:docMk/>
            <pc:sldMk cId="0" sldId="258"/>
            <ac:spMk id="148" creationId="{00000000-0000-0000-0000-000000000000}"/>
          </ac:spMkLst>
        </pc:spChg>
        <pc:spChg chg="del">
          <ac:chgData name="Lucía Gorostidi García" userId="47dd1ba9af7dc0f3" providerId="LiveId" clId="{D3828468-1302-42A6-8BE7-E1161C97473B}" dt="2024-09-15T19:41:48.837" v="155" actId="478"/>
          <ac:spMkLst>
            <pc:docMk/>
            <pc:sldMk cId="0" sldId="258"/>
            <ac:spMk id="149" creationId="{00000000-0000-0000-0000-000000000000}"/>
          </ac:spMkLst>
        </pc:spChg>
        <pc:spChg chg="del">
          <ac:chgData name="Lucía Gorostidi García" userId="47dd1ba9af7dc0f3" providerId="LiveId" clId="{D3828468-1302-42A6-8BE7-E1161C97473B}" dt="2024-09-15T19:41:35.281" v="153" actId="478"/>
          <ac:spMkLst>
            <pc:docMk/>
            <pc:sldMk cId="0" sldId="258"/>
            <ac:spMk id="150" creationId="{00000000-0000-0000-0000-000000000000}"/>
          </ac:spMkLst>
        </pc:spChg>
        <pc:spChg chg="del">
          <ac:chgData name="Lucía Gorostidi García" userId="47dd1ba9af7dc0f3" providerId="LiveId" clId="{D3828468-1302-42A6-8BE7-E1161C97473B}" dt="2024-09-15T19:41:34.042" v="152" actId="478"/>
          <ac:spMkLst>
            <pc:docMk/>
            <pc:sldMk cId="0" sldId="258"/>
            <ac:spMk id="151" creationId="{00000000-0000-0000-0000-000000000000}"/>
          </ac:spMkLst>
        </pc:spChg>
        <pc:spChg chg="del">
          <ac:chgData name="Lucía Gorostidi García" userId="47dd1ba9af7dc0f3" providerId="LiveId" clId="{D3828468-1302-42A6-8BE7-E1161C97473B}" dt="2024-09-15T19:41:36.380" v="154" actId="478"/>
          <ac:spMkLst>
            <pc:docMk/>
            <pc:sldMk cId="0" sldId="258"/>
            <ac:spMk id="152" creationId="{00000000-0000-0000-0000-000000000000}"/>
          </ac:spMkLst>
        </pc:spChg>
      </pc:sldChg>
      <pc:sldChg chg="modSp mod">
        <pc:chgData name="Lucía Gorostidi García" userId="47dd1ba9af7dc0f3" providerId="LiveId" clId="{D3828468-1302-42A6-8BE7-E1161C97473B}" dt="2024-09-15T19:56:27.926" v="976"/>
        <pc:sldMkLst>
          <pc:docMk/>
          <pc:sldMk cId="0" sldId="259"/>
        </pc:sldMkLst>
        <pc:spChg chg="mod">
          <ac:chgData name="Lucía Gorostidi García" userId="47dd1ba9af7dc0f3" providerId="LiveId" clId="{D3828468-1302-42A6-8BE7-E1161C97473B}" dt="2024-09-15T19:55:52.613" v="973" actId="20577"/>
          <ac:spMkLst>
            <pc:docMk/>
            <pc:sldMk cId="0" sldId="259"/>
            <ac:spMk id="170" creationId="{00000000-0000-0000-0000-000000000000}"/>
          </ac:spMkLst>
        </pc:spChg>
        <pc:spChg chg="mod">
          <ac:chgData name="Lucía Gorostidi García" userId="47dd1ba9af7dc0f3" providerId="LiveId" clId="{D3828468-1302-42A6-8BE7-E1161C97473B}" dt="2024-09-15T19:56:27.926" v="976"/>
          <ac:spMkLst>
            <pc:docMk/>
            <pc:sldMk cId="0" sldId="259"/>
            <ac:spMk id="171" creationId="{00000000-0000-0000-0000-000000000000}"/>
          </ac:spMkLst>
        </pc:spChg>
      </pc:sldChg>
      <pc:sldChg chg="del">
        <pc:chgData name="Lucía Gorostidi García" userId="47dd1ba9af7dc0f3" providerId="LiveId" clId="{D3828468-1302-42A6-8BE7-E1161C97473B}" dt="2024-09-15T19:59:59.252" v="1177" actId="47"/>
        <pc:sldMkLst>
          <pc:docMk/>
          <pc:sldMk cId="0" sldId="260"/>
        </pc:sldMkLst>
      </pc:sldChg>
      <pc:sldChg chg="del">
        <pc:chgData name="Lucía Gorostidi García" userId="47dd1ba9af7dc0f3" providerId="LiveId" clId="{D3828468-1302-42A6-8BE7-E1161C97473B}" dt="2024-09-15T20:00:00.226" v="1178" actId="47"/>
        <pc:sldMkLst>
          <pc:docMk/>
          <pc:sldMk cId="0" sldId="261"/>
        </pc:sldMkLst>
      </pc:sldChg>
      <pc:sldChg chg="delSp modSp del mod">
        <pc:chgData name="Lucía Gorostidi García" userId="47dd1ba9af7dc0f3" providerId="LiveId" clId="{D3828468-1302-42A6-8BE7-E1161C97473B}" dt="2024-09-15T20:11:50.995" v="1463" actId="47"/>
        <pc:sldMkLst>
          <pc:docMk/>
          <pc:sldMk cId="0" sldId="262"/>
        </pc:sldMkLst>
        <pc:spChg chg="mod">
          <ac:chgData name="Lucía Gorostidi García" userId="47dd1ba9af7dc0f3" providerId="LiveId" clId="{D3828468-1302-42A6-8BE7-E1161C97473B}" dt="2024-09-15T20:10:53.235" v="1454" actId="20577"/>
          <ac:spMkLst>
            <pc:docMk/>
            <pc:sldMk cId="0" sldId="262"/>
            <ac:spMk id="4" creationId="{536D9617-F99B-E5E2-33C0-FBD1766A2AFA}"/>
          </ac:spMkLst>
        </pc:spChg>
        <pc:spChg chg="del">
          <ac:chgData name="Lucía Gorostidi García" userId="47dd1ba9af7dc0f3" providerId="LiveId" clId="{D3828468-1302-42A6-8BE7-E1161C97473B}" dt="2024-09-15T20:11:04.111" v="1456" actId="478"/>
          <ac:spMkLst>
            <pc:docMk/>
            <pc:sldMk cId="0" sldId="262"/>
            <ac:spMk id="233" creationId="{00000000-0000-0000-0000-000000000000}"/>
          </ac:spMkLst>
        </pc:spChg>
        <pc:spChg chg="mod">
          <ac:chgData name="Lucía Gorostidi García" userId="47dd1ba9af7dc0f3" providerId="LiveId" clId="{D3828468-1302-42A6-8BE7-E1161C97473B}" dt="2024-09-15T20:11:46.162" v="1462"/>
          <ac:spMkLst>
            <pc:docMk/>
            <pc:sldMk cId="0" sldId="262"/>
            <ac:spMk id="235" creationId="{00000000-0000-0000-0000-000000000000}"/>
          </ac:spMkLst>
        </pc:spChg>
      </pc:sldChg>
      <pc:sldChg chg="delSp modSp mod">
        <pc:chgData name="Lucía Gorostidi García" userId="47dd1ba9af7dc0f3" providerId="LiveId" clId="{D3828468-1302-42A6-8BE7-E1161C97473B}" dt="2024-09-15T20:12:52.974" v="1529" actId="207"/>
        <pc:sldMkLst>
          <pc:docMk/>
          <pc:sldMk cId="0" sldId="263"/>
        </pc:sldMkLst>
        <pc:spChg chg="mod">
          <ac:chgData name="Lucía Gorostidi García" userId="47dd1ba9af7dc0f3" providerId="LiveId" clId="{D3828468-1302-42A6-8BE7-E1161C97473B}" dt="2024-09-15T20:12:11.549" v="1523" actId="20577"/>
          <ac:spMkLst>
            <pc:docMk/>
            <pc:sldMk cId="0" sldId="263"/>
            <ac:spMk id="6" creationId="{ECDF4705-8BE5-AACA-15B5-A4412350E08E}"/>
          </ac:spMkLst>
        </pc:spChg>
        <pc:spChg chg="mod">
          <ac:chgData name="Lucía Gorostidi García" userId="47dd1ba9af7dc0f3" providerId="LiveId" clId="{D3828468-1302-42A6-8BE7-E1161C97473B}" dt="2024-09-15T20:12:52.974" v="1529" actId="207"/>
          <ac:spMkLst>
            <pc:docMk/>
            <pc:sldMk cId="0" sldId="263"/>
            <ac:spMk id="254" creationId="{00000000-0000-0000-0000-000000000000}"/>
          </ac:spMkLst>
        </pc:spChg>
        <pc:picChg chg="del">
          <ac:chgData name="Lucía Gorostidi García" userId="47dd1ba9af7dc0f3" providerId="LiveId" clId="{D3828468-1302-42A6-8BE7-E1161C97473B}" dt="2024-09-15T20:11:54.012" v="1464" actId="478"/>
          <ac:picMkLst>
            <pc:docMk/>
            <pc:sldMk cId="0" sldId="263"/>
            <ac:picMk id="2" creationId="{A7A8670E-318E-25A1-5457-7D95626E45B8}"/>
          </ac:picMkLst>
        </pc:picChg>
      </pc:sldChg>
      <pc:sldChg chg="del">
        <pc:chgData name="Lucía Gorostidi García" userId="47dd1ba9af7dc0f3" providerId="LiveId" clId="{D3828468-1302-42A6-8BE7-E1161C97473B}" dt="2024-09-15T20:34:14.939" v="2125" actId="47"/>
        <pc:sldMkLst>
          <pc:docMk/>
          <pc:sldMk cId="0" sldId="264"/>
        </pc:sldMkLst>
      </pc:sldChg>
      <pc:sldChg chg="del">
        <pc:chgData name="Lucía Gorostidi García" userId="47dd1ba9af7dc0f3" providerId="LiveId" clId="{D3828468-1302-42A6-8BE7-E1161C97473B}" dt="2024-09-15T20:34:15.299" v="2126" actId="47"/>
        <pc:sldMkLst>
          <pc:docMk/>
          <pc:sldMk cId="0" sldId="266"/>
        </pc:sldMkLst>
      </pc:sldChg>
      <pc:sldChg chg="del">
        <pc:chgData name="Lucía Gorostidi García" userId="47dd1ba9af7dc0f3" providerId="LiveId" clId="{D3828468-1302-42A6-8BE7-E1161C97473B}" dt="2024-09-15T20:34:17.232" v="2132" actId="47"/>
        <pc:sldMkLst>
          <pc:docMk/>
          <pc:sldMk cId="0" sldId="267"/>
        </pc:sldMkLst>
      </pc:sldChg>
      <pc:sldChg chg="del">
        <pc:chgData name="Lucía Gorostidi García" userId="47dd1ba9af7dc0f3" providerId="LiveId" clId="{D3828468-1302-42A6-8BE7-E1161C97473B}" dt="2024-09-15T20:34:17.480" v="2133" actId="47"/>
        <pc:sldMkLst>
          <pc:docMk/>
          <pc:sldMk cId="0" sldId="268"/>
        </pc:sldMkLst>
      </pc:sldChg>
      <pc:sldChg chg="del">
        <pc:chgData name="Lucía Gorostidi García" userId="47dd1ba9af7dc0f3" providerId="LiveId" clId="{D3828468-1302-42A6-8BE7-E1161C97473B}" dt="2024-09-15T20:34:17.779" v="2134" actId="47"/>
        <pc:sldMkLst>
          <pc:docMk/>
          <pc:sldMk cId="0" sldId="269"/>
        </pc:sldMkLst>
      </pc:sldChg>
      <pc:sldChg chg="del">
        <pc:chgData name="Lucía Gorostidi García" userId="47dd1ba9af7dc0f3" providerId="LiveId" clId="{D3828468-1302-42A6-8BE7-E1161C97473B}" dt="2024-09-15T20:34:18.046" v="2135" actId="47"/>
        <pc:sldMkLst>
          <pc:docMk/>
          <pc:sldMk cId="0" sldId="270"/>
        </pc:sldMkLst>
      </pc:sldChg>
      <pc:sldChg chg="del">
        <pc:chgData name="Lucía Gorostidi García" userId="47dd1ba9af7dc0f3" providerId="LiveId" clId="{D3828468-1302-42A6-8BE7-E1161C97473B}" dt="2024-09-15T20:34:18.328" v="2136" actId="47"/>
        <pc:sldMkLst>
          <pc:docMk/>
          <pc:sldMk cId="0" sldId="271"/>
        </pc:sldMkLst>
      </pc:sldChg>
      <pc:sldChg chg="del">
        <pc:chgData name="Lucía Gorostidi García" userId="47dd1ba9af7dc0f3" providerId="LiveId" clId="{D3828468-1302-42A6-8BE7-E1161C97473B}" dt="2024-09-15T20:35:00.654" v="2161" actId="47"/>
        <pc:sldMkLst>
          <pc:docMk/>
          <pc:sldMk cId="1365857733" sldId="272"/>
        </pc:sldMkLst>
      </pc:sldChg>
      <pc:sldChg chg="modSp mod">
        <pc:chgData name="Lucía Gorostidi García" userId="47dd1ba9af7dc0f3" providerId="LiveId" clId="{D3828468-1302-42A6-8BE7-E1161C97473B}" dt="2024-09-15T19:40:56.030" v="112" actId="20577"/>
        <pc:sldMkLst>
          <pc:docMk/>
          <pc:sldMk cId="3056017069" sldId="273"/>
        </pc:sldMkLst>
        <pc:spChg chg="mod">
          <ac:chgData name="Lucía Gorostidi García" userId="47dd1ba9af7dc0f3" providerId="LiveId" clId="{D3828468-1302-42A6-8BE7-E1161C97473B}" dt="2024-09-15T19:40:56.030" v="112" actId="20577"/>
          <ac:spMkLst>
            <pc:docMk/>
            <pc:sldMk cId="3056017069" sldId="273"/>
            <ac:spMk id="3" creationId="{70DD6A27-6A6C-C4B1-E2E3-71DC16CEC05F}"/>
          </ac:spMkLst>
        </pc:spChg>
      </pc:sldChg>
      <pc:sldChg chg="modSp mod">
        <pc:chgData name="Lucía Gorostidi García" userId="47dd1ba9af7dc0f3" providerId="LiveId" clId="{D3828468-1302-42A6-8BE7-E1161C97473B}" dt="2024-09-15T19:39:09.586" v="61" actId="20577"/>
        <pc:sldMkLst>
          <pc:docMk/>
          <pc:sldMk cId="1397117794" sldId="275"/>
        </pc:sldMkLst>
        <pc:spChg chg="mod">
          <ac:chgData name="Lucía Gorostidi García" userId="47dd1ba9af7dc0f3" providerId="LiveId" clId="{D3828468-1302-42A6-8BE7-E1161C97473B}" dt="2024-09-15T19:39:09.586" v="61" actId="20577"/>
          <ac:spMkLst>
            <pc:docMk/>
            <pc:sldMk cId="1397117794" sldId="275"/>
            <ac:spMk id="2" creationId="{76FDDA3D-3220-ACDA-1F03-1AD7D27826C8}"/>
          </ac:spMkLst>
        </pc:spChg>
      </pc:sldChg>
      <pc:sldChg chg="del">
        <pc:chgData name="Lucía Gorostidi García" userId="47dd1ba9af7dc0f3" providerId="LiveId" clId="{D3828468-1302-42A6-8BE7-E1161C97473B}" dt="2024-09-15T20:34:25.054" v="2149" actId="47"/>
        <pc:sldMkLst>
          <pc:docMk/>
          <pc:sldMk cId="0" sldId="278"/>
        </pc:sldMkLst>
      </pc:sldChg>
      <pc:sldChg chg="del">
        <pc:chgData name="Lucía Gorostidi García" userId="47dd1ba9af7dc0f3" providerId="LiveId" clId="{D3828468-1302-42A6-8BE7-E1161C97473B}" dt="2024-09-15T20:34:26.293" v="2152" actId="47"/>
        <pc:sldMkLst>
          <pc:docMk/>
          <pc:sldMk cId="0" sldId="282"/>
        </pc:sldMkLst>
      </pc:sldChg>
      <pc:sldChg chg="del">
        <pc:chgData name="Lucía Gorostidi García" userId="47dd1ba9af7dc0f3" providerId="LiveId" clId="{D3828468-1302-42A6-8BE7-E1161C97473B}" dt="2024-09-15T20:34:19.553" v="2139" actId="47"/>
        <pc:sldMkLst>
          <pc:docMk/>
          <pc:sldMk cId="0" sldId="292"/>
        </pc:sldMkLst>
      </pc:sldChg>
      <pc:sldChg chg="del">
        <pc:chgData name="Lucía Gorostidi García" userId="47dd1ba9af7dc0f3" providerId="LiveId" clId="{D3828468-1302-42A6-8BE7-E1161C97473B}" dt="2024-09-15T20:34:19.961" v="2140" actId="47"/>
        <pc:sldMkLst>
          <pc:docMk/>
          <pc:sldMk cId="0" sldId="293"/>
        </pc:sldMkLst>
      </pc:sldChg>
      <pc:sldChg chg="del">
        <pc:chgData name="Lucía Gorostidi García" userId="47dd1ba9af7dc0f3" providerId="LiveId" clId="{D3828468-1302-42A6-8BE7-E1161C97473B}" dt="2024-09-15T20:34:21.641" v="2143" actId="47"/>
        <pc:sldMkLst>
          <pc:docMk/>
          <pc:sldMk cId="0" sldId="294"/>
        </pc:sldMkLst>
      </pc:sldChg>
      <pc:sldChg chg="del">
        <pc:chgData name="Lucía Gorostidi García" userId="47dd1ba9af7dc0f3" providerId="LiveId" clId="{D3828468-1302-42A6-8BE7-E1161C97473B}" dt="2024-09-15T20:34:22.191" v="2144" actId="47"/>
        <pc:sldMkLst>
          <pc:docMk/>
          <pc:sldMk cId="0" sldId="296"/>
        </pc:sldMkLst>
      </pc:sldChg>
      <pc:sldChg chg="del">
        <pc:chgData name="Lucía Gorostidi García" userId="47dd1ba9af7dc0f3" providerId="LiveId" clId="{D3828468-1302-42A6-8BE7-E1161C97473B}" dt="2024-09-15T20:34:23.707" v="2147" actId="47"/>
        <pc:sldMkLst>
          <pc:docMk/>
          <pc:sldMk cId="0" sldId="297"/>
        </pc:sldMkLst>
      </pc:sldChg>
      <pc:sldChg chg="del">
        <pc:chgData name="Lucía Gorostidi García" userId="47dd1ba9af7dc0f3" providerId="LiveId" clId="{D3828468-1302-42A6-8BE7-E1161C97473B}" dt="2024-09-15T20:34:26.690" v="2153" actId="47"/>
        <pc:sldMkLst>
          <pc:docMk/>
          <pc:sldMk cId="0" sldId="298"/>
        </pc:sldMkLst>
      </pc:sldChg>
      <pc:sldChg chg="del">
        <pc:chgData name="Lucía Gorostidi García" userId="47dd1ba9af7dc0f3" providerId="LiveId" clId="{D3828468-1302-42A6-8BE7-E1161C97473B}" dt="2024-09-15T20:34:25.478" v="2150" actId="47"/>
        <pc:sldMkLst>
          <pc:docMk/>
          <pc:sldMk cId="0" sldId="299"/>
        </pc:sldMkLst>
      </pc:sldChg>
      <pc:sldChg chg="del">
        <pc:chgData name="Lucía Gorostidi García" userId="47dd1ba9af7dc0f3" providerId="LiveId" clId="{D3828468-1302-42A6-8BE7-E1161C97473B}" dt="2024-09-15T20:34:25.884" v="2151" actId="47"/>
        <pc:sldMkLst>
          <pc:docMk/>
          <pc:sldMk cId="0" sldId="300"/>
        </pc:sldMkLst>
      </pc:sldChg>
      <pc:sldChg chg="del">
        <pc:chgData name="Lucía Gorostidi García" userId="47dd1ba9af7dc0f3" providerId="LiveId" clId="{D3828468-1302-42A6-8BE7-E1161C97473B}" dt="2024-09-15T20:34:27.961" v="2155" actId="47"/>
        <pc:sldMkLst>
          <pc:docMk/>
          <pc:sldMk cId="0" sldId="302"/>
        </pc:sldMkLst>
      </pc:sldChg>
      <pc:sldChg chg="del">
        <pc:chgData name="Lucía Gorostidi García" userId="47dd1ba9af7dc0f3" providerId="LiveId" clId="{D3828468-1302-42A6-8BE7-E1161C97473B}" dt="2024-09-15T20:34:28.465" v="2156" actId="47"/>
        <pc:sldMkLst>
          <pc:docMk/>
          <pc:sldMk cId="0" sldId="303"/>
        </pc:sldMkLst>
      </pc:sldChg>
      <pc:sldChg chg="del">
        <pc:chgData name="Lucía Gorostidi García" userId="47dd1ba9af7dc0f3" providerId="LiveId" clId="{D3828468-1302-42A6-8BE7-E1161C97473B}" dt="2024-09-15T20:34:28.958" v="2157" actId="47"/>
        <pc:sldMkLst>
          <pc:docMk/>
          <pc:sldMk cId="0" sldId="306"/>
        </pc:sldMkLst>
      </pc:sldChg>
      <pc:sldChg chg="del">
        <pc:chgData name="Lucía Gorostidi García" userId="47dd1ba9af7dc0f3" providerId="LiveId" clId="{D3828468-1302-42A6-8BE7-E1161C97473B}" dt="2024-09-15T20:34:29.594" v="2158" actId="47"/>
        <pc:sldMkLst>
          <pc:docMk/>
          <pc:sldMk cId="0" sldId="308"/>
        </pc:sldMkLst>
      </pc:sldChg>
      <pc:sldChg chg="del">
        <pc:chgData name="Lucía Gorostidi García" userId="47dd1ba9af7dc0f3" providerId="LiveId" clId="{D3828468-1302-42A6-8BE7-E1161C97473B}" dt="2024-09-15T20:34:30.034" v="2159" actId="47"/>
        <pc:sldMkLst>
          <pc:docMk/>
          <pc:sldMk cId="0" sldId="311"/>
        </pc:sldMkLst>
      </pc:sldChg>
      <pc:sldChg chg="del">
        <pc:chgData name="Lucía Gorostidi García" userId="47dd1ba9af7dc0f3" providerId="LiveId" clId="{D3828468-1302-42A6-8BE7-E1161C97473B}" dt="2024-09-15T20:34:30.380" v="2160" actId="47"/>
        <pc:sldMkLst>
          <pc:docMk/>
          <pc:sldMk cId="0" sldId="312"/>
        </pc:sldMkLst>
      </pc:sldChg>
      <pc:sldChg chg="modSp mod">
        <pc:chgData name="Lucía Gorostidi García" userId="47dd1ba9af7dc0f3" providerId="LiveId" clId="{D3828468-1302-42A6-8BE7-E1161C97473B}" dt="2024-09-15T19:55:39.280" v="941" actId="20577"/>
        <pc:sldMkLst>
          <pc:docMk/>
          <pc:sldMk cId="3282635655" sldId="315"/>
        </pc:sldMkLst>
        <pc:spChg chg="mod">
          <ac:chgData name="Lucía Gorostidi García" userId="47dd1ba9af7dc0f3" providerId="LiveId" clId="{D3828468-1302-42A6-8BE7-E1161C97473B}" dt="2024-09-15T19:55:39.280" v="941" actId="20577"/>
          <ac:spMkLst>
            <pc:docMk/>
            <pc:sldMk cId="3282635655" sldId="315"/>
            <ac:spMk id="3" creationId="{70DD6A27-6A6C-C4B1-E2E3-71DC16CEC05F}"/>
          </ac:spMkLst>
        </pc:spChg>
      </pc:sldChg>
      <pc:sldChg chg="modSp mod">
        <pc:chgData name="Lucía Gorostidi García" userId="47dd1ba9af7dc0f3" providerId="LiveId" clId="{D3828468-1302-42A6-8BE7-E1161C97473B}" dt="2024-09-15T20:10:08.878" v="1420" actId="20577"/>
        <pc:sldMkLst>
          <pc:docMk/>
          <pc:sldMk cId="2934997200" sldId="316"/>
        </pc:sldMkLst>
        <pc:spChg chg="mod">
          <ac:chgData name="Lucía Gorostidi García" userId="47dd1ba9af7dc0f3" providerId="LiveId" clId="{D3828468-1302-42A6-8BE7-E1161C97473B}" dt="2024-09-15T20:10:08.878" v="1420" actId="20577"/>
          <ac:spMkLst>
            <pc:docMk/>
            <pc:sldMk cId="2934997200" sldId="316"/>
            <ac:spMk id="3" creationId="{70DD6A27-6A6C-C4B1-E2E3-71DC16CEC05F}"/>
          </ac:spMkLst>
        </pc:spChg>
      </pc:sldChg>
      <pc:sldChg chg="del">
        <pc:chgData name="Lucía Gorostidi García" userId="47dd1ba9af7dc0f3" providerId="LiveId" clId="{D3828468-1302-42A6-8BE7-E1161C97473B}" dt="2024-09-15T20:34:27.066" v="2154" actId="47"/>
        <pc:sldMkLst>
          <pc:docMk/>
          <pc:sldMk cId="4223099434" sldId="317"/>
        </pc:sldMkLst>
      </pc:sldChg>
      <pc:sldChg chg="del">
        <pc:chgData name="Lucía Gorostidi García" userId="47dd1ba9af7dc0f3" providerId="LiveId" clId="{D3828468-1302-42A6-8BE7-E1161C97473B}" dt="2024-09-15T20:34:18.924" v="2138" actId="47"/>
        <pc:sldMkLst>
          <pc:docMk/>
          <pc:sldMk cId="962833502" sldId="318"/>
        </pc:sldMkLst>
      </pc:sldChg>
      <pc:sldChg chg="del">
        <pc:chgData name="Lucía Gorostidi García" userId="47dd1ba9af7dc0f3" providerId="LiveId" clId="{D3828468-1302-42A6-8BE7-E1161C97473B}" dt="2024-09-15T20:34:23.088" v="2146" actId="47"/>
        <pc:sldMkLst>
          <pc:docMk/>
          <pc:sldMk cId="2563043639" sldId="319"/>
        </pc:sldMkLst>
      </pc:sldChg>
      <pc:sldChg chg="del">
        <pc:chgData name="Lucía Gorostidi García" userId="47dd1ba9af7dc0f3" providerId="LiveId" clId="{D3828468-1302-42A6-8BE7-E1161C97473B}" dt="2024-09-15T20:34:20.793" v="2142" actId="47"/>
        <pc:sldMkLst>
          <pc:docMk/>
          <pc:sldMk cId="916457444" sldId="320"/>
        </pc:sldMkLst>
      </pc:sldChg>
      <pc:sldChg chg="del">
        <pc:chgData name="Lucía Gorostidi García" userId="47dd1ba9af7dc0f3" providerId="LiveId" clId="{D3828468-1302-42A6-8BE7-E1161C97473B}" dt="2024-09-15T20:34:24.315" v="2148" actId="47"/>
        <pc:sldMkLst>
          <pc:docMk/>
          <pc:sldMk cId="543370431" sldId="322"/>
        </pc:sldMkLst>
      </pc:sldChg>
      <pc:sldChg chg="del">
        <pc:chgData name="Lucía Gorostidi García" userId="47dd1ba9af7dc0f3" providerId="LiveId" clId="{D3828468-1302-42A6-8BE7-E1161C97473B}" dt="2024-09-15T19:42:26.781" v="162" actId="47"/>
        <pc:sldMkLst>
          <pc:docMk/>
          <pc:sldMk cId="2871799136" sldId="323"/>
        </pc:sldMkLst>
      </pc:sldChg>
      <pc:sldChg chg="del">
        <pc:chgData name="Lucía Gorostidi García" userId="47dd1ba9af7dc0f3" providerId="LiveId" clId="{D3828468-1302-42A6-8BE7-E1161C97473B}" dt="2024-09-15T19:42:25.981" v="161" actId="47"/>
        <pc:sldMkLst>
          <pc:docMk/>
          <pc:sldMk cId="1957990197" sldId="326"/>
        </pc:sldMkLst>
      </pc:sldChg>
      <pc:sldChg chg="del">
        <pc:chgData name="Lucía Gorostidi García" userId="47dd1ba9af7dc0f3" providerId="LiveId" clId="{D3828468-1302-42A6-8BE7-E1161C97473B}" dt="2024-09-15T20:34:15.660" v="2127" actId="47"/>
        <pc:sldMkLst>
          <pc:docMk/>
          <pc:sldMk cId="3755756141" sldId="327"/>
        </pc:sldMkLst>
      </pc:sldChg>
      <pc:sldChg chg="del">
        <pc:chgData name="Lucía Gorostidi García" userId="47dd1ba9af7dc0f3" providerId="LiveId" clId="{D3828468-1302-42A6-8BE7-E1161C97473B}" dt="2024-09-15T20:34:16.005" v="2128" actId="47"/>
        <pc:sldMkLst>
          <pc:docMk/>
          <pc:sldMk cId="2400786904" sldId="328"/>
        </pc:sldMkLst>
      </pc:sldChg>
      <pc:sldChg chg="del">
        <pc:chgData name="Lucía Gorostidi García" userId="47dd1ba9af7dc0f3" providerId="LiveId" clId="{D3828468-1302-42A6-8BE7-E1161C97473B}" dt="2024-09-15T20:34:16.351" v="2129" actId="47"/>
        <pc:sldMkLst>
          <pc:docMk/>
          <pc:sldMk cId="2425645691" sldId="330"/>
        </pc:sldMkLst>
      </pc:sldChg>
      <pc:sldChg chg="del">
        <pc:chgData name="Lucía Gorostidi García" userId="47dd1ba9af7dc0f3" providerId="LiveId" clId="{D3828468-1302-42A6-8BE7-E1161C97473B}" dt="2024-09-15T20:34:18.595" v="2137" actId="47"/>
        <pc:sldMkLst>
          <pc:docMk/>
          <pc:sldMk cId="306698205" sldId="333"/>
        </pc:sldMkLst>
      </pc:sldChg>
      <pc:sldChg chg="del">
        <pc:chgData name="Lucía Gorostidi García" userId="47dd1ba9af7dc0f3" providerId="LiveId" clId="{D3828468-1302-42A6-8BE7-E1161C97473B}" dt="2024-09-15T20:34:22.710" v="2145" actId="47"/>
        <pc:sldMkLst>
          <pc:docMk/>
          <pc:sldMk cId="2242940583" sldId="334"/>
        </pc:sldMkLst>
      </pc:sldChg>
      <pc:sldChg chg="del">
        <pc:chgData name="Lucía Gorostidi García" userId="47dd1ba9af7dc0f3" providerId="LiveId" clId="{D3828468-1302-42A6-8BE7-E1161C97473B}" dt="2024-09-15T20:34:12.631" v="2121" actId="47"/>
        <pc:sldMkLst>
          <pc:docMk/>
          <pc:sldMk cId="974325338" sldId="335"/>
        </pc:sldMkLst>
      </pc:sldChg>
      <pc:sldChg chg="del">
        <pc:chgData name="Lucía Gorostidi García" userId="47dd1ba9af7dc0f3" providerId="LiveId" clId="{D3828468-1302-42A6-8BE7-E1161C97473B}" dt="2024-09-15T20:34:13.887" v="2122" actId="47"/>
        <pc:sldMkLst>
          <pc:docMk/>
          <pc:sldMk cId="3652084150" sldId="336"/>
        </pc:sldMkLst>
      </pc:sldChg>
      <pc:sldChg chg="del">
        <pc:chgData name="Lucía Gorostidi García" userId="47dd1ba9af7dc0f3" providerId="LiveId" clId="{D3828468-1302-42A6-8BE7-E1161C97473B}" dt="2024-09-15T20:34:14.249" v="2123" actId="47"/>
        <pc:sldMkLst>
          <pc:docMk/>
          <pc:sldMk cId="1562653274" sldId="337"/>
        </pc:sldMkLst>
      </pc:sldChg>
      <pc:sldChg chg="del">
        <pc:chgData name="Lucía Gorostidi García" userId="47dd1ba9af7dc0f3" providerId="LiveId" clId="{D3828468-1302-42A6-8BE7-E1161C97473B}" dt="2024-09-15T20:34:16.665" v="2130" actId="47"/>
        <pc:sldMkLst>
          <pc:docMk/>
          <pc:sldMk cId="3781981910" sldId="338"/>
        </pc:sldMkLst>
      </pc:sldChg>
      <pc:sldChg chg="del">
        <pc:chgData name="Lucía Gorostidi García" userId="47dd1ba9af7dc0f3" providerId="LiveId" clId="{D3828468-1302-42A6-8BE7-E1161C97473B}" dt="2024-09-15T20:34:16.947" v="2131" actId="47"/>
        <pc:sldMkLst>
          <pc:docMk/>
          <pc:sldMk cId="595933787" sldId="339"/>
        </pc:sldMkLst>
      </pc:sldChg>
      <pc:sldChg chg="del">
        <pc:chgData name="Lucía Gorostidi García" userId="47dd1ba9af7dc0f3" providerId="LiveId" clId="{D3828468-1302-42A6-8BE7-E1161C97473B}" dt="2024-09-15T20:34:14.594" v="2124" actId="47"/>
        <pc:sldMkLst>
          <pc:docMk/>
          <pc:sldMk cId="3483644391" sldId="340"/>
        </pc:sldMkLst>
      </pc:sldChg>
      <pc:sldChg chg="del">
        <pc:chgData name="Lucía Gorostidi García" userId="47dd1ba9af7dc0f3" providerId="LiveId" clId="{D3828468-1302-42A6-8BE7-E1161C97473B}" dt="2024-09-15T20:34:20.275" v="2141" actId="47"/>
        <pc:sldMkLst>
          <pc:docMk/>
          <pc:sldMk cId="2741205049" sldId="341"/>
        </pc:sldMkLst>
      </pc:sldChg>
      <pc:sldChg chg="modSp add mod">
        <pc:chgData name="Lucía Gorostidi García" userId="47dd1ba9af7dc0f3" providerId="LiveId" clId="{D3828468-1302-42A6-8BE7-E1161C97473B}" dt="2024-09-15T19:43:08.978" v="191" actId="12"/>
        <pc:sldMkLst>
          <pc:docMk/>
          <pc:sldMk cId="2867198279" sldId="342"/>
        </pc:sldMkLst>
        <pc:spChg chg="mod">
          <ac:chgData name="Lucía Gorostidi García" userId="47dd1ba9af7dc0f3" providerId="LiveId" clId="{D3828468-1302-42A6-8BE7-E1161C97473B}" dt="2024-09-15T19:42:41.154" v="186" actId="20577"/>
          <ac:spMkLst>
            <pc:docMk/>
            <pc:sldMk cId="2867198279" sldId="342"/>
            <ac:spMk id="3" creationId="{B09DEE00-F540-8B5E-4CA5-3B77147A6F99}"/>
          </ac:spMkLst>
        </pc:spChg>
        <pc:spChg chg="mod">
          <ac:chgData name="Lucía Gorostidi García" userId="47dd1ba9af7dc0f3" providerId="LiveId" clId="{D3828468-1302-42A6-8BE7-E1161C97473B}" dt="2024-09-15T19:43:08.978" v="191" actId="12"/>
          <ac:spMkLst>
            <pc:docMk/>
            <pc:sldMk cId="2867198279" sldId="342"/>
            <ac:spMk id="143" creationId="{00000000-0000-0000-0000-000000000000}"/>
          </ac:spMkLst>
        </pc:spChg>
      </pc:sldChg>
      <pc:sldChg chg="addSp delSp modSp add mod">
        <pc:chgData name="Lucía Gorostidi García" userId="47dd1ba9af7dc0f3" providerId="LiveId" clId="{D3828468-1302-42A6-8BE7-E1161C97473B}" dt="2024-09-15T19:46:40.493" v="280" actId="1076"/>
        <pc:sldMkLst>
          <pc:docMk/>
          <pc:sldMk cId="1024910633" sldId="343"/>
        </pc:sldMkLst>
        <pc:spChg chg="mod">
          <ac:chgData name="Lucía Gorostidi García" userId="47dd1ba9af7dc0f3" providerId="LiveId" clId="{D3828468-1302-42A6-8BE7-E1161C97473B}" dt="2024-09-15T19:43:37.928" v="200" actId="20577"/>
          <ac:spMkLst>
            <pc:docMk/>
            <pc:sldMk cId="1024910633" sldId="343"/>
            <ac:spMk id="3" creationId="{B09DEE00-F540-8B5E-4CA5-3B77147A6F99}"/>
          </ac:spMkLst>
        </pc:spChg>
        <pc:spChg chg="add del mod">
          <ac:chgData name="Lucía Gorostidi García" userId="47dd1ba9af7dc0f3" providerId="LiveId" clId="{D3828468-1302-42A6-8BE7-E1161C97473B}" dt="2024-09-15T19:46:27.754" v="277" actId="478"/>
          <ac:spMkLst>
            <pc:docMk/>
            <pc:sldMk cId="1024910633" sldId="343"/>
            <ac:spMk id="4" creationId="{4560FB59-8AB2-2CBA-EF8E-65B31D19ACFC}"/>
          </ac:spMkLst>
        </pc:spChg>
        <pc:spChg chg="mod">
          <ac:chgData name="Lucía Gorostidi García" userId="47dd1ba9af7dc0f3" providerId="LiveId" clId="{D3828468-1302-42A6-8BE7-E1161C97473B}" dt="2024-09-15T19:43:50.825" v="203"/>
          <ac:spMkLst>
            <pc:docMk/>
            <pc:sldMk cId="1024910633" sldId="343"/>
            <ac:spMk id="143" creationId="{00000000-0000-0000-0000-000000000000}"/>
          </ac:spMkLst>
        </pc:spChg>
        <pc:picChg chg="add del mod">
          <ac:chgData name="Lucía Gorostidi García" userId="47dd1ba9af7dc0f3" providerId="LiveId" clId="{D3828468-1302-42A6-8BE7-E1161C97473B}" dt="2024-09-15T19:45:20.888" v="267" actId="478"/>
          <ac:picMkLst>
            <pc:docMk/>
            <pc:sldMk cId="1024910633" sldId="343"/>
            <ac:picMk id="2" creationId="{562C2168-D343-7758-A434-394C9C945F76}"/>
          </ac:picMkLst>
        </pc:picChg>
        <pc:picChg chg="add mod">
          <ac:chgData name="Lucía Gorostidi García" userId="47dd1ba9af7dc0f3" providerId="LiveId" clId="{D3828468-1302-42A6-8BE7-E1161C97473B}" dt="2024-09-15T19:46:40.493" v="280" actId="1076"/>
          <ac:picMkLst>
            <pc:docMk/>
            <pc:sldMk cId="1024910633" sldId="343"/>
            <ac:picMk id="5" creationId="{DA1585B8-D745-C780-8F23-9000104F80A4}"/>
          </ac:picMkLst>
        </pc:picChg>
      </pc:sldChg>
      <pc:sldChg chg="delSp modSp add mod">
        <pc:chgData name="Lucía Gorostidi García" userId="47dd1ba9af7dc0f3" providerId="LiveId" clId="{D3828468-1302-42A6-8BE7-E1161C97473B}" dt="2024-09-15T19:46:20.720" v="276" actId="12"/>
        <pc:sldMkLst>
          <pc:docMk/>
          <pc:sldMk cId="4180469360" sldId="344"/>
        </pc:sldMkLst>
        <pc:spChg chg="mod">
          <ac:chgData name="Lucía Gorostidi García" userId="47dd1ba9af7dc0f3" providerId="LiveId" clId="{D3828468-1302-42A6-8BE7-E1161C97473B}" dt="2024-09-15T19:46:20.720" v="276" actId="12"/>
          <ac:spMkLst>
            <pc:docMk/>
            <pc:sldMk cId="4180469360" sldId="344"/>
            <ac:spMk id="4" creationId="{4560FB59-8AB2-2CBA-EF8E-65B31D19ACFC}"/>
          </ac:spMkLst>
        </pc:spChg>
        <pc:spChg chg="del">
          <ac:chgData name="Lucía Gorostidi García" userId="47dd1ba9af7dc0f3" providerId="LiveId" clId="{D3828468-1302-42A6-8BE7-E1161C97473B}" dt="2024-09-15T19:46:09.774" v="274" actId="478"/>
          <ac:spMkLst>
            <pc:docMk/>
            <pc:sldMk cId="4180469360" sldId="344"/>
            <ac:spMk id="143" creationId="{00000000-0000-0000-0000-000000000000}"/>
          </ac:spMkLst>
        </pc:spChg>
      </pc:sldChg>
      <pc:sldChg chg="modSp add mod">
        <pc:chgData name="Lucía Gorostidi García" userId="47dd1ba9af7dc0f3" providerId="LiveId" clId="{D3828468-1302-42A6-8BE7-E1161C97473B}" dt="2024-09-15T19:49:27.677" v="790" actId="113"/>
        <pc:sldMkLst>
          <pc:docMk/>
          <pc:sldMk cId="1835633840" sldId="345"/>
        </pc:sldMkLst>
        <pc:spChg chg="mod">
          <ac:chgData name="Lucía Gorostidi García" userId="47dd1ba9af7dc0f3" providerId="LiveId" clId="{D3828468-1302-42A6-8BE7-E1161C97473B}" dt="2024-09-15T19:49:27.677" v="790" actId="113"/>
          <ac:spMkLst>
            <pc:docMk/>
            <pc:sldMk cId="1835633840" sldId="345"/>
            <ac:spMk id="4" creationId="{4560FB59-8AB2-2CBA-EF8E-65B31D19ACFC}"/>
          </ac:spMkLst>
        </pc:spChg>
      </pc:sldChg>
      <pc:sldChg chg="addSp delSp modSp add mod ord">
        <pc:chgData name="Lucía Gorostidi García" userId="47dd1ba9af7dc0f3" providerId="LiveId" clId="{D3828468-1302-42A6-8BE7-E1161C97473B}" dt="2024-09-15T19:50:57.676" v="819"/>
        <pc:sldMkLst>
          <pc:docMk/>
          <pc:sldMk cId="4079218739" sldId="346"/>
        </pc:sldMkLst>
        <pc:spChg chg="mod">
          <ac:chgData name="Lucía Gorostidi García" userId="47dd1ba9af7dc0f3" providerId="LiveId" clId="{D3828468-1302-42A6-8BE7-E1161C97473B}" dt="2024-09-15T19:49:57.327" v="808" actId="20577"/>
          <ac:spMkLst>
            <pc:docMk/>
            <pc:sldMk cId="4079218739" sldId="346"/>
            <ac:spMk id="3" creationId="{B09DEE00-F540-8B5E-4CA5-3B77147A6F99}"/>
          </ac:spMkLst>
        </pc:spChg>
        <pc:spChg chg="mod">
          <ac:chgData name="Lucía Gorostidi García" userId="47dd1ba9af7dc0f3" providerId="LiveId" clId="{D3828468-1302-42A6-8BE7-E1161C97473B}" dt="2024-09-15T19:50:30.660" v="814"/>
          <ac:spMkLst>
            <pc:docMk/>
            <pc:sldMk cId="4079218739" sldId="346"/>
            <ac:spMk id="143" creationId="{00000000-0000-0000-0000-000000000000}"/>
          </ac:spMkLst>
        </pc:spChg>
        <pc:picChg chg="add mod">
          <ac:chgData name="Lucía Gorostidi García" userId="47dd1ba9af7dc0f3" providerId="LiveId" clId="{D3828468-1302-42A6-8BE7-E1161C97473B}" dt="2024-09-15T19:50:45.199" v="818" actId="1076"/>
          <ac:picMkLst>
            <pc:docMk/>
            <pc:sldMk cId="4079218739" sldId="346"/>
            <ac:picMk id="2" creationId="{65E88632-A1EB-F0F8-9D74-7265EF4E1E69}"/>
          </ac:picMkLst>
        </pc:picChg>
        <pc:picChg chg="add mod">
          <ac:chgData name="Lucía Gorostidi García" userId="47dd1ba9af7dc0f3" providerId="LiveId" clId="{D3828468-1302-42A6-8BE7-E1161C97473B}" dt="2024-09-15T19:50:57.676" v="819"/>
          <ac:picMkLst>
            <pc:docMk/>
            <pc:sldMk cId="4079218739" sldId="346"/>
            <ac:picMk id="4" creationId="{68F51D57-A9D1-F128-2DD1-1FBB600161B7}"/>
          </ac:picMkLst>
        </pc:picChg>
        <pc:picChg chg="del">
          <ac:chgData name="Lucía Gorostidi García" userId="47dd1ba9af7dc0f3" providerId="LiveId" clId="{D3828468-1302-42A6-8BE7-E1161C97473B}" dt="2024-09-15T19:49:59.325" v="809" actId="478"/>
          <ac:picMkLst>
            <pc:docMk/>
            <pc:sldMk cId="4079218739" sldId="346"/>
            <ac:picMk id="5" creationId="{DA1585B8-D745-C780-8F23-9000104F80A4}"/>
          </ac:picMkLst>
        </pc:picChg>
      </pc:sldChg>
      <pc:sldChg chg="delSp modSp add mod">
        <pc:chgData name="Lucía Gorostidi García" userId="47dd1ba9af7dc0f3" providerId="LiveId" clId="{D3828468-1302-42A6-8BE7-E1161C97473B}" dt="2024-09-15T19:52:01.762" v="857" actId="12"/>
        <pc:sldMkLst>
          <pc:docMk/>
          <pc:sldMk cId="2717289496" sldId="347"/>
        </pc:sldMkLst>
        <pc:spChg chg="mod">
          <ac:chgData name="Lucía Gorostidi García" userId="47dd1ba9af7dc0f3" providerId="LiveId" clId="{D3828468-1302-42A6-8BE7-E1161C97473B}" dt="2024-09-15T19:52:01.762" v="857" actId="12"/>
          <ac:spMkLst>
            <pc:docMk/>
            <pc:sldMk cId="2717289496" sldId="347"/>
            <ac:spMk id="143" creationId="{00000000-0000-0000-0000-000000000000}"/>
          </ac:spMkLst>
        </pc:spChg>
        <pc:picChg chg="del">
          <ac:chgData name="Lucía Gorostidi García" userId="47dd1ba9af7dc0f3" providerId="LiveId" clId="{D3828468-1302-42A6-8BE7-E1161C97473B}" dt="2024-09-15T19:51:22.259" v="850" actId="478"/>
          <ac:picMkLst>
            <pc:docMk/>
            <pc:sldMk cId="2717289496" sldId="347"/>
            <ac:picMk id="2" creationId="{65E88632-A1EB-F0F8-9D74-7265EF4E1E69}"/>
          </ac:picMkLst>
        </pc:picChg>
      </pc:sldChg>
      <pc:sldChg chg="modSp add mod">
        <pc:chgData name="Lucía Gorostidi García" userId="47dd1ba9af7dc0f3" providerId="LiveId" clId="{D3828468-1302-42A6-8BE7-E1161C97473B}" dt="2024-09-15T19:54:03.718" v="919" actId="108"/>
        <pc:sldMkLst>
          <pc:docMk/>
          <pc:sldMk cId="3531123279" sldId="348"/>
        </pc:sldMkLst>
        <pc:spChg chg="mod">
          <ac:chgData name="Lucía Gorostidi García" userId="47dd1ba9af7dc0f3" providerId="LiveId" clId="{D3828468-1302-42A6-8BE7-E1161C97473B}" dt="2024-09-15T19:54:03.718" v="919" actId="108"/>
          <ac:spMkLst>
            <pc:docMk/>
            <pc:sldMk cId="3531123279" sldId="348"/>
            <ac:spMk id="143" creationId="{00000000-0000-0000-0000-000000000000}"/>
          </ac:spMkLst>
        </pc:spChg>
      </pc:sldChg>
      <pc:sldChg chg="addSp delSp modSp add mod">
        <pc:chgData name="Lucía Gorostidi García" userId="47dd1ba9af7dc0f3" providerId="LiveId" clId="{D3828468-1302-42A6-8BE7-E1161C97473B}" dt="2024-09-15T19:58:24.947" v="1036" actId="1035"/>
        <pc:sldMkLst>
          <pc:docMk/>
          <pc:sldMk cId="400131251" sldId="349"/>
        </pc:sldMkLst>
        <pc:spChg chg="add mod">
          <ac:chgData name="Lucía Gorostidi García" userId="47dd1ba9af7dc0f3" providerId="LiveId" clId="{D3828468-1302-42A6-8BE7-E1161C97473B}" dt="2024-09-15T19:57:58.189" v="994" actId="1076"/>
          <ac:spMkLst>
            <pc:docMk/>
            <pc:sldMk cId="400131251" sldId="349"/>
            <ac:spMk id="2" creationId="{5313FD44-EEB5-7318-CB83-146BD18F1A68}"/>
          </ac:spMkLst>
        </pc:spChg>
        <pc:spChg chg="add mod">
          <ac:chgData name="Lucía Gorostidi García" userId="47dd1ba9af7dc0f3" providerId="LiveId" clId="{D3828468-1302-42A6-8BE7-E1161C97473B}" dt="2024-09-15T19:58:24.947" v="1036" actId="1035"/>
          <ac:spMkLst>
            <pc:docMk/>
            <pc:sldMk cId="400131251" sldId="349"/>
            <ac:spMk id="3" creationId="{AF4A9C85-A045-9CFA-6D64-C6ADB1C0FAE2}"/>
          </ac:spMkLst>
        </pc:spChg>
        <pc:spChg chg="del">
          <ac:chgData name="Lucía Gorostidi García" userId="47dd1ba9af7dc0f3" providerId="LiveId" clId="{D3828468-1302-42A6-8BE7-E1161C97473B}" dt="2024-09-15T19:58:03.802" v="995" actId="478"/>
          <ac:spMkLst>
            <pc:docMk/>
            <pc:sldMk cId="400131251" sldId="349"/>
            <ac:spMk id="169" creationId="{00000000-0000-0000-0000-000000000000}"/>
          </ac:spMkLst>
        </pc:spChg>
        <pc:spChg chg="mod">
          <ac:chgData name="Lucía Gorostidi García" userId="47dd1ba9af7dc0f3" providerId="LiveId" clId="{D3828468-1302-42A6-8BE7-E1161C97473B}" dt="2024-09-15T19:56:54.166" v="984" actId="20577"/>
          <ac:spMkLst>
            <pc:docMk/>
            <pc:sldMk cId="400131251" sldId="349"/>
            <ac:spMk id="170" creationId="{00000000-0000-0000-0000-000000000000}"/>
          </ac:spMkLst>
        </pc:spChg>
        <pc:spChg chg="mod">
          <ac:chgData name="Lucía Gorostidi García" userId="47dd1ba9af7dc0f3" providerId="LiveId" clId="{D3828468-1302-42A6-8BE7-E1161C97473B}" dt="2024-09-15T19:58:19.518" v="998" actId="14100"/>
          <ac:spMkLst>
            <pc:docMk/>
            <pc:sldMk cId="400131251" sldId="349"/>
            <ac:spMk id="171" creationId="{00000000-0000-0000-0000-000000000000}"/>
          </ac:spMkLst>
        </pc:spChg>
      </pc:sldChg>
      <pc:sldChg chg="addSp delSp modSp add mod">
        <pc:chgData name="Lucía Gorostidi García" userId="47dd1ba9af7dc0f3" providerId="LiveId" clId="{D3828468-1302-42A6-8BE7-E1161C97473B}" dt="2024-09-15T19:59:44.904" v="1176" actId="1076"/>
        <pc:sldMkLst>
          <pc:docMk/>
          <pc:sldMk cId="2003917286" sldId="350"/>
        </pc:sldMkLst>
        <pc:spChg chg="del">
          <ac:chgData name="Lucía Gorostidi García" userId="47dd1ba9af7dc0f3" providerId="LiveId" clId="{D3828468-1302-42A6-8BE7-E1161C97473B}" dt="2024-09-15T19:59:24.932" v="1169" actId="478"/>
          <ac:spMkLst>
            <pc:docMk/>
            <pc:sldMk cId="2003917286" sldId="350"/>
            <ac:spMk id="2" creationId="{5313FD44-EEB5-7318-CB83-146BD18F1A68}"/>
          </ac:spMkLst>
        </pc:spChg>
        <pc:spChg chg="del">
          <ac:chgData name="Lucía Gorostidi García" userId="47dd1ba9af7dc0f3" providerId="LiveId" clId="{D3828468-1302-42A6-8BE7-E1161C97473B}" dt="2024-09-15T19:59:21.886" v="1168" actId="478"/>
          <ac:spMkLst>
            <pc:docMk/>
            <pc:sldMk cId="2003917286" sldId="350"/>
            <ac:spMk id="3" creationId="{AF4A9C85-A045-9CFA-6D64-C6ADB1C0FAE2}"/>
          </ac:spMkLst>
        </pc:spChg>
        <pc:spChg chg="add mod">
          <ac:chgData name="Lucía Gorostidi García" userId="47dd1ba9af7dc0f3" providerId="LiveId" clId="{D3828468-1302-42A6-8BE7-E1161C97473B}" dt="2024-09-15T19:59:44.904" v="1176" actId="1076"/>
          <ac:spMkLst>
            <pc:docMk/>
            <pc:sldMk cId="2003917286" sldId="350"/>
            <ac:spMk id="4" creationId="{B55FB869-D8ED-B0B0-A8D6-D07E5780B851}"/>
          </ac:spMkLst>
        </pc:spChg>
        <pc:spChg chg="mod">
          <ac:chgData name="Lucía Gorostidi García" userId="47dd1ba9af7dc0f3" providerId="LiveId" clId="{D3828468-1302-42A6-8BE7-E1161C97473B}" dt="2024-09-15T19:58:47.457" v="1051" actId="20577"/>
          <ac:spMkLst>
            <pc:docMk/>
            <pc:sldMk cId="2003917286" sldId="350"/>
            <ac:spMk id="170" creationId="{00000000-0000-0000-0000-000000000000}"/>
          </ac:spMkLst>
        </pc:spChg>
        <pc:spChg chg="mod">
          <ac:chgData name="Lucía Gorostidi García" userId="47dd1ba9af7dc0f3" providerId="LiveId" clId="{D3828468-1302-42A6-8BE7-E1161C97473B}" dt="2024-09-15T19:59:39.567" v="1174" actId="14100"/>
          <ac:spMkLst>
            <pc:docMk/>
            <pc:sldMk cId="2003917286" sldId="350"/>
            <ac:spMk id="171" creationId="{00000000-0000-0000-0000-000000000000}"/>
          </ac:spMkLst>
        </pc:spChg>
      </pc:sldChg>
      <pc:sldChg chg="addSp delSp modSp add mod">
        <pc:chgData name="Lucía Gorostidi García" userId="47dd1ba9af7dc0f3" providerId="LiveId" clId="{D3828468-1302-42A6-8BE7-E1161C97473B}" dt="2024-09-15T20:00:50.834" v="1205" actId="1076"/>
        <pc:sldMkLst>
          <pc:docMk/>
          <pc:sldMk cId="2666794672" sldId="351"/>
        </pc:sldMkLst>
        <pc:spChg chg="add mod">
          <ac:chgData name="Lucía Gorostidi García" userId="47dd1ba9af7dc0f3" providerId="LiveId" clId="{D3828468-1302-42A6-8BE7-E1161C97473B}" dt="2024-09-15T20:00:50.834" v="1205" actId="1076"/>
          <ac:spMkLst>
            <pc:docMk/>
            <pc:sldMk cId="2666794672" sldId="351"/>
            <ac:spMk id="2" creationId="{179611FB-B0F2-6833-424F-A0A6E17BA9A1}"/>
          </ac:spMkLst>
        </pc:spChg>
        <pc:spChg chg="del">
          <ac:chgData name="Lucía Gorostidi García" userId="47dd1ba9af7dc0f3" providerId="LiveId" clId="{D3828468-1302-42A6-8BE7-E1161C97473B}" dt="2024-09-15T20:00:21.033" v="1196" actId="478"/>
          <ac:spMkLst>
            <pc:docMk/>
            <pc:sldMk cId="2666794672" sldId="351"/>
            <ac:spMk id="4" creationId="{B55FB869-D8ED-B0B0-A8D6-D07E5780B851}"/>
          </ac:spMkLst>
        </pc:spChg>
        <pc:spChg chg="mod">
          <ac:chgData name="Lucía Gorostidi García" userId="47dd1ba9af7dc0f3" providerId="LiveId" clId="{D3828468-1302-42A6-8BE7-E1161C97473B}" dt="2024-09-15T20:00:19.383" v="1195" actId="20577"/>
          <ac:spMkLst>
            <pc:docMk/>
            <pc:sldMk cId="2666794672" sldId="351"/>
            <ac:spMk id="170" creationId="{00000000-0000-0000-0000-000000000000}"/>
          </ac:spMkLst>
        </pc:spChg>
        <pc:spChg chg="mod">
          <ac:chgData name="Lucía Gorostidi García" userId="47dd1ba9af7dc0f3" providerId="LiveId" clId="{D3828468-1302-42A6-8BE7-E1161C97473B}" dt="2024-09-15T20:00:28.915" v="1199"/>
          <ac:spMkLst>
            <pc:docMk/>
            <pc:sldMk cId="2666794672" sldId="351"/>
            <ac:spMk id="171" creationId="{00000000-0000-0000-0000-000000000000}"/>
          </ac:spMkLst>
        </pc:spChg>
      </pc:sldChg>
      <pc:sldChg chg="addSp delSp modSp add mod">
        <pc:chgData name="Lucía Gorostidi García" userId="47dd1ba9af7dc0f3" providerId="LiveId" clId="{D3828468-1302-42A6-8BE7-E1161C97473B}" dt="2024-09-15T20:04:28.966" v="1264" actId="14100"/>
        <pc:sldMkLst>
          <pc:docMk/>
          <pc:sldMk cId="3211034852" sldId="352"/>
        </pc:sldMkLst>
        <pc:spChg chg="mod">
          <ac:chgData name="Lucía Gorostidi García" userId="47dd1ba9af7dc0f3" providerId="LiveId" clId="{D3828468-1302-42A6-8BE7-E1161C97473B}" dt="2024-09-15T20:04:02.093" v="1257" actId="1037"/>
          <ac:spMkLst>
            <pc:docMk/>
            <pc:sldMk cId="3211034852" sldId="352"/>
            <ac:spMk id="2" creationId="{179611FB-B0F2-6833-424F-A0A6E17BA9A1}"/>
          </ac:spMkLst>
        </pc:spChg>
        <pc:spChg chg="add del mod">
          <ac:chgData name="Lucía Gorostidi García" userId="47dd1ba9af7dc0f3" providerId="LiveId" clId="{D3828468-1302-42A6-8BE7-E1161C97473B}" dt="2024-09-15T20:03:44.249" v="1219" actId="478"/>
          <ac:spMkLst>
            <pc:docMk/>
            <pc:sldMk cId="3211034852" sldId="352"/>
            <ac:spMk id="3" creationId="{B2763D1B-2C8B-1C74-4456-7C62F4CA2F32}"/>
          </ac:spMkLst>
        </pc:spChg>
        <pc:spChg chg="add del mod">
          <ac:chgData name="Lucía Gorostidi García" userId="47dd1ba9af7dc0f3" providerId="LiveId" clId="{D3828468-1302-42A6-8BE7-E1161C97473B}" dt="2024-09-15T20:03:49.892" v="1221" actId="478"/>
          <ac:spMkLst>
            <pc:docMk/>
            <pc:sldMk cId="3211034852" sldId="352"/>
            <ac:spMk id="4" creationId="{2AE9BABB-99D0-F6A3-06B3-28EF88132BB1}"/>
          </ac:spMkLst>
        </pc:spChg>
        <pc:spChg chg="add del">
          <ac:chgData name="Lucía Gorostidi García" userId="47dd1ba9af7dc0f3" providerId="LiveId" clId="{D3828468-1302-42A6-8BE7-E1161C97473B}" dt="2024-09-15T20:04:09.443" v="1259" actId="478"/>
          <ac:spMkLst>
            <pc:docMk/>
            <pc:sldMk cId="3211034852" sldId="352"/>
            <ac:spMk id="6" creationId="{4C3C1869-9CD2-A100-8663-2EB40DEBF600}"/>
          </ac:spMkLst>
        </pc:spChg>
        <pc:spChg chg="add del">
          <ac:chgData name="Lucía Gorostidi García" userId="47dd1ba9af7dc0f3" providerId="LiveId" clId="{D3828468-1302-42A6-8BE7-E1161C97473B}" dt="2024-09-15T20:04:16.675" v="1261" actId="478"/>
          <ac:spMkLst>
            <pc:docMk/>
            <pc:sldMk cId="3211034852" sldId="352"/>
            <ac:spMk id="8" creationId="{92842724-31D4-E46A-EF8F-CD66C78EA0EA}"/>
          </ac:spMkLst>
        </pc:spChg>
        <pc:spChg chg="add mod">
          <ac:chgData name="Lucía Gorostidi García" userId="47dd1ba9af7dc0f3" providerId="LiveId" clId="{D3828468-1302-42A6-8BE7-E1161C97473B}" dt="2024-09-15T20:04:28.966" v="1264" actId="14100"/>
          <ac:spMkLst>
            <pc:docMk/>
            <pc:sldMk cId="3211034852" sldId="352"/>
            <ac:spMk id="9" creationId="{E0BBB18C-10DA-8687-0DE4-F406CD918DEB}"/>
          </ac:spMkLst>
        </pc:spChg>
        <pc:spChg chg="mod">
          <ac:chgData name="Lucía Gorostidi García" userId="47dd1ba9af7dc0f3" providerId="LiveId" clId="{D3828468-1302-42A6-8BE7-E1161C97473B}" dt="2024-09-15T20:03:33.335" v="1217" actId="20577"/>
          <ac:spMkLst>
            <pc:docMk/>
            <pc:sldMk cId="3211034852" sldId="352"/>
            <ac:spMk id="170" creationId="{00000000-0000-0000-0000-000000000000}"/>
          </ac:spMkLst>
        </pc:spChg>
        <pc:spChg chg="mod">
          <ac:chgData name="Lucía Gorostidi García" userId="47dd1ba9af7dc0f3" providerId="LiveId" clId="{D3828468-1302-42A6-8BE7-E1161C97473B}" dt="2024-09-15T20:03:58.347" v="1224"/>
          <ac:spMkLst>
            <pc:docMk/>
            <pc:sldMk cId="3211034852" sldId="352"/>
            <ac:spMk id="171" creationId="{00000000-0000-0000-0000-000000000000}"/>
          </ac:spMkLst>
        </pc:spChg>
      </pc:sldChg>
      <pc:sldChg chg="addSp delSp modSp add mod">
        <pc:chgData name="Lucía Gorostidi García" userId="47dd1ba9af7dc0f3" providerId="LiveId" clId="{D3828468-1302-42A6-8BE7-E1161C97473B}" dt="2024-09-15T20:05:19.020" v="1287" actId="1076"/>
        <pc:sldMkLst>
          <pc:docMk/>
          <pc:sldMk cId="3872790126" sldId="353"/>
        </pc:sldMkLst>
        <pc:spChg chg="del">
          <ac:chgData name="Lucía Gorostidi García" userId="47dd1ba9af7dc0f3" providerId="LiveId" clId="{D3828468-1302-42A6-8BE7-E1161C97473B}" dt="2024-09-15T20:05:10.156" v="1284" actId="478"/>
          <ac:spMkLst>
            <pc:docMk/>
            <pc:sldMk cId="3872790126" sldId="353"/>
            <ac:spMk id="2" creationId="{179611FB-B0F2-6833-424F-A0A6E17BA9A1}"/>
          </ac:spMkLst>
        </pc:spChg>
        <pc:spChg chg="add mod">
          <ac:chgData name="Lucía Gorostidi García" userId="47dd1ba9af7dc0f3" providerId="LiveId" clId="{D3828468-1302-42A6-8BE7-E1161C97473B}" dt="2024-09-15T20:05:19.020" v="1287" actId="1076"/>
          <ac:spMkLst>
            <pc:docMk/>
            <pc:sldMk cId="3872790126" sldId="353"/>
            <ac:spMk id="3" creationId="{2D14AB86-8F5B-79B1-C91F-AD107D1FD1DC}"/>
          </ac:spMkLst>
        </pc:spChg>
        <pc:spChg chg="del">
          <ac:chgData name="Lucía Gorostidi García" userId="47dd1ba9af7dc0f3" providerId="LiveId" clId="{D3828468-1302-42A6-8BE7-E1161C97473B}" dt="2024-09-15T20:05:11.078" v="1285" actId="478"/>
          <ac:spMkLst>
            <pc:docMk/>
            <pc:sldMk cId="3872790126" sldId="353"/>
            <ac:spMk id="9" creationId="{E0BBB18C-10DA-8687-0DE4-F406CD918DEB}"/>
          </ac:spMkLst>
        </pc:spChg>
        <pc:spChg chg="mod">
          <ac:chgData name="Lucía Gorostidi García" userId="47dd1ba9af7dc0f3" providerId="LiveId" clId="{D3828468-1302-42A6-8BE7-E1161C97473B}" dt="2024-09-15T20:04:58.806" v="1280" actId="20577"/>
          <ac:spMkLst>
            <pc:docMk/>
            <pc:sldMk cId="3872790126" sldId="353"/>
            <ac:spMk id="170" creationId="{00000000-0000-0000-0000-000000000000}"/>
          </ac:spMkLst>
        </pc:spChg>
        <pc:spChg chg="mod">
          <ac:chgData name="Lucía Gorostidi García" userId="47dd1ba9af7dc0f3" providerId="LiveId" clId="{D3828468-1302-42A6-8BE7-E1161C97473B}" dt="2024-09-15T20:05:08.623" v="1283"/>
          <ac:spMkLst>
            <pc:docMk/>
            <pc:sldMk cId="3872790126" sldId="353"/>
            <ac:spMk id="171" creationId="{00000000-0000-0000-0000-000000000000}"/>
          </ac:spMkLst>
        </pc:spChg>
      </pc:sldChg>
      <pc:sldChg chg="addSp delSp modSp add mod">
        <pc:chgData name="Lucía Gorostidi García" userId="47dd1ba9af7dc0f3" providerId="LiveId" clId="{D3828468-1302-42A6-8BE7-E1161C97473B}" dt="2024-09-15T20:06:00.552" v="1306" actId="1076"/>
        <pc:sldMkLst>
          <pc:docMk/>
          <pc:sldMk cId="512891594" sldId="354"/>
        </pc:sldMkLst>
        <pc:spChg chg="add mod">
          <ac:chgData name="Lucía Gorostidi García" userId="47dd1ba9af7dc0f3" providerId="LiveId" clId="{D3828468-1302-42A6-8BE7-E1161C97473B}" dt="2024-09-15T20:06:00.552" v="1306" actId="1076"/>
          <ac:spMkLst>
            <pc:docMk/>
            <pc:sldMk cId="512891594" sldId="354"/>
            <ac:spMk id="2" creationId="{2295ADDE-685B-E1EA-E79C-85351C9185BB}"/>
          </ac:spMkLst>
        </pc:spChg>
        <pc:spChg chg="del">
          <ac:chgData name="Lucía Gorostidi García" userId="47dd1ba9af7dc0f3" providerId="LiveId" clId="{D3828468-1302-42A6-8BE7-E1161C97473B}" dt="2024-09-15T20:05:49.761" v="1303" actId="478"/>
          <ac:spMkLst>
            <pc:docMk/>
            <pc:sldMk cId="512891594" sldId="354"/>
            <ac:spMk id="3" creationId="{2D14AB86-8F5B-79B1-C91F-AD107D1FD1DC}"/>
          </ac:spMkLst>
        </pc:spChg>
        <pc:spChg chg="mod">
          <ac:chgData name="Lucía Gorostidi García" userId="47dd1ba9af7dc0f3" providerId="LiveId" clId="{D3828468-1302-42A6-8BE7-E1161C97473B}" dt="2024-09-15T20:05:33.359" v="1297" actId="20577"/>
          <ac:spMkLst>
            <pc:docMk/>
            <pc:sldMk cId="512891594" sldId="354"/>
            <ac:spMk id="170" creationId="{00000000-0000-0000-0000-000000000000}"/>
          </ac:spMkLst>
        </pc:spChg>
        <pc:spChg chg="mod">
          <ac:chgData name="Lucía Gorostidi García" userId="47dd1ba9af7dc0f3" providerId="LiveId" clId="{D3828468-1302-42A6-8BE7-E1161C97473B}" dt="2024-09-15T20:05:47.800" v="1302"/>
          <ac:spMkLst>
            <pc:docMk/>
            <pc:sldMk cId="512891594" sldId="354"/>
            <ac:spMk id="171" creationId="{00000000-0000-0000-0000-000000000000}"/>
          </ac:spMkLst>
        </pc:spChg>
      </pc:sldChg>
      <pc:sldChg chg="addSp delSp modSp add mod">
        <pc:chgData name="Lucía Gorostidi García" userId="47dd1ba9af7dc0f3" providerId="LiveId" clId="{D3828468-1302-42A6-8BE7-E1161C97473B}" dt="2024-09-15T20:07:00.164" v="1326" actId="478"/>
        <pc:sldMkLst>
          <pc:docMk/>
          <pc:sldMk cId="1515516634" sldId="355"/>
        </pc:sldMkLst>
        <pc:spChg chg="del">
          <ac:chgData name="Lucía Gorostidi García" userId="47dd1ba9af7dc0f3" providerId="LiveId" clId="{D3828468-1302-42A6-8BE7-E1161C97473B}" dt="2024-09-15T20:06:15.847" v="1317" actId="478"/>
          <ac:spMkLst>
            <pc:docMk/>
            <pc:sldMk cId="1515516634" sldId="355"/>
            <ac:spMk id="2" creationId="{2295ADDE-685B-E1EA-E79C-85351C9185BB}"/>
          </ac:spMkLst>
        </pc:spChg>
        <pc:spChg chg="add del mod">
          <ac:chgData name="Lucía Gorostidi García" userId="47dd1ba9af7dc0f3" providerId="LiveId" clId="{D3828468-1302-42A6-8BE7-E1161C97473B}" dt="2024-09-15T20:06:36.061" v="1322" actId="478"/>
          <ac:spMkLst>
            <pc:docMk/>
            <pc:sldMk cId="1515516634" sldId="355"/>
            <ac:spMk id="3" creationId="{A14073DC-2728-3B51-C4F2-6AB6A0915C08}"/>
          </ac:spMkLst>
        </pc:spChg>
        <pc:spChg chg="mod">
          <ac:chgData name="Lucía Gorostidi García" userId="47dd1ba9af7dc0f3" providerId="LiveId" clId="{D3828468-1302-42A6-8BE7-E1161C97473B}" dt="2024-09-15T20:06:14.253" v="1316" actId="20577"/>
          <ac:spMkLst>
            <pc:docMk/>
            <pc:sldMk cId="1515516634" sldId="355"/>
            <ac:spMk id="170" creationId="{00000000-0000-0000-0000-000000000000}"/>
          </ac:spMkLst>
        </pc:spChg>
        <pc:spChg chg="mod">
          <ac:chgData name="Lucía Gorostidi García" userId="47dd1ba9af7dc0f3" providerId="LiveId" clId="{D3828468-1302-42A6-8BE7-E1161C97473B}" dt="2024-09-15T20:06:27.073" v="1320"/>
          <ac:spMkLst>
            <pc:docMk/>
            <pc:sldMk cId="1515516634" sldId="355"/>
            <ac:spMk id="171" creationId="{00000000-0000-0000-0000-000000000000}"/>
          </ac:spMkLst>
        </pc:spChg>
        <pc:picChg chg="add del mod">
          <ac:chgData name="Lucía Gorostidi García" userId="47dd1ba9af7dc0f3" providerId="LiveId" clId="{D3828468-1302-42A6-8BE7-E1161C97473B}" dt="2024-09-15T20:06:36.061" v="1322" actId="478"/>
          <ac:picMkLst>
            <pc:docMk/>
            <pc:sldMk cId="1515516634" sldId="355"/>
            <ac:picMk id="4" creationId="{75BDBA72-0AEB-4D8C-F434-4335832E62D0}"/>
          </ac:picMkLst>
        </pc:picChg>
        <pc:picChg chg="add mod">
          <ac:chgData name="Lucía Gorostidi García" userId="47dd1ba9af7dc0f3" providerId="LiveId" clId="{D3828468-1302-42A6-8BE7-E1161C97473B}" dt="2024-09-15T20:06:48.758" v="1324" actId="1076"/>
          <ac:picMkLst>
            <pc:docMk/>
            <pc:sldMk cId="1515516634" sldId="355"/>
            <ac:picMk id="5" creationId="{2D80AF82-B237-DB83-98D8-7F641618449E}"/>
          </ac:picMkLst>
        </pc:picChg>
        <pc:picChg chg="add del mod">
          <ac:chgData name="Lucía Gorostidi García" userId="47dd1ba9af7dc0f3" providerId="LiveId" clId="{D3828468-1302-42A6-8BE7-E1161C97473B}" dt="2024-09-15T20:07:00.164" v="1326" actId="478"/>
          <ac:picMkLst>
            <pc:docMk/>
            <pc:sldMk cId="1515516634" sldId="355"/>
            <ac:picMk id="6" creationId="{465A1DDC-CCE2-8E4F-CA7F-F22AC8FA2983}"/>
          </ac:picMkLst>
        </pc:picChg>
      </pc:sldChg>
      <pc:sldChg chg="delSp modSp add mod">
        <pc:chgData name="Lucía Gorostidi García" userId="47dd1ba9af7dc0f3" providerId="LiveId" clId="{D3828468-1302-42A6-8BE7-E1161C97473B}" dt="2024-09-15T20:08:08.902" v="1365" actId="12"/>
        <pc:sldMkLst>
          <pc:docMk/>
          <pc:sldMk cId="5179116" sldId="356"/>
        </pc:sldMkLst>
        <pc:spChg chg="mod">
          <ac:chgData name="Lucía Gorostidi García" userId="47dd1ba9af7dc0f3" providerId="LiveId" clId="{D3828468-1302-42A6-8BE7-E1161C97473B}" dt="2024-09-15T20:08:08.902" v="1365" actId="12"/>
          <ac:spMkLst>
            <pc:docMk/>
            <pc:sldMk cId="5179116" sldId="356"/>
            <ac:spMk id="171" creationId="{00000000-0000-0000-0000-000000000000}"/>
          </ac:spMkLst>
        </pc:spChg>
        <pc:picChg chg="del">
          <ac:chgData name="Lucía Gorostidi García" userId="47dd1ba9af7dc0f3" providerId="LiveId" clId="{D3828468-1302-42A6-8BE7-E1161C97473B}" dt="2024-09-15T20:07:24.400" v="1360" actId="478"/>
          <ac:picMkLst>
            <pc:docMk/>
            <pc:sldMk cId="5179116" sldId="356"/>
            <ac:picMk id="5" creationId="{2D80AF82-B237-DB83-98D8-7F641618449E}"/>
          </ac:picMkLst>
        </pc:picChg>
      </pc:sldChg>
      <pc:sldChg chg="addSp modSp add mod">
        <pc:chgData name="Lucía Gorostidi García" userId="47dd1ba9af7dc0f3" providerId="LiveId" clId="{D3828468-1302-42A6-8BE7-E1161C97473B}" dt="2024-09-15T20:09:50.908" v="1392" actId="1076"/>
        <pc:sldMkLst>
          <pc:docMk/>
          <pc:sldMk cId="2243254061" sldId="357"/>
        </pc:sldMkLst>
        <pc:spChg chg="mod">
          <ac:chgData name="Lucía Gorostidi García" userId="47dd1ba9af7dc0f3" providerId="LiveId" clId="{D3828468-1302-42A6-8BE7-E1161C97473B}" dt="2024-09-15T20:08:23.269" v="1377" actId="20577"/>
          <ac:spMkLst>
            <pc:docMk/>
            <pc:sldMk cId="2243254061" sldId="357"/>
            <ac:spMk id="170" creationId="{00000000-0000-0000-0000-000000000000}"/>
          </ac:spMkLst>
        </pc:spChg>
        <pc:spChg chg="mod">
          <ac:chgData name="Lucía Gorostidi García" userId="47dd1ba9af7dc0f3" providerId="LiveId" clId="{D3828468-1302-42A6-8BE7-E1161C97473B}" dt="2024-09-15T20:09:32.365" v="1388"/>
          <ac:spMkLst>
            <pc:docMk/>
            <pc:sldMk cId="2243254061" sldId="357"/>
            <ac:spMk id="171" creationId="{00000000-0000-0000-0000-000000000000}"/>
          </ac:spMkLst>
        </pc:spChg>
        <pc:picChg chg="add mod">
          <ac:chgData name="Lucía Gorostidi García" userId="47dd1ba9af7dc0f3" providerId="LiveId" clId="{D3828468-1302-42A6-8BE7-E1161C97473B}" dt="2024-09-15T20:09:50.908" v="1392" actId="1076"/>
          <ac:picMkLst>
            <pc:docMk/>
            <pc:sldMk cId="2243254061" sldId="357"/>
            <ac:picMk id="2" creationId="{76538F78-25C2-D414-F2E7-BB50FDD167F0}"/>
          </ac:picMkLst>
        </pc:picChg>
      </pc:sldChg>
      <pc:sldChg chg="add">
        <pc:chgData name="Lucía Gorostidi García" userId="47dd1ba9af7dc0f3" providerId="LiveId" clId="{D3828468-1302-42A6-8BE7-E1161C97473B}" dt="2024-09-15T20:09:14.459" v="1385"/>
        <pc:sldMkLst>
          <pc:docMk/>
          <pc:sldMk cId="3913005538" sldId="358"/>
        </pc:sldMkLst>
      </pc:sldChg>
      <pc:sldChg chg="addSp modSp add mod">
        <pc:chgData name="Lucía Gorostidi García" userId="47dd1ba9af7dc0f3" providerId="LiveId" clId="{D3828468-1302-42A6-8BE7-E1161C97473B}" dt="2024-09-15T20:13:43.535" v="1558" actId="1076"/>
        <pc:sldMkLst>
          <pc:docMk/>
          <pc:sldMk cId="3135618599" sldId="359"/>
        </pc:sldMkLst>
        <pc:spChg chg="mod">
          <ac:chgData name="Lucía Gorostidi García" userId="47dd1ba9af7dc0f3" providerId="LiveId" clId="{D3828468-1302-42A6-8BE7-E1161C97473B}" dt="2024-09-15T20:13:10.962" v="1546" actId="20577"/>
          <ac:spMkLst>
            <pc:docMk/>
            <pc:sldMk cId="3135618599" sldId="359"/>
            <ac:spMk id="6" creationId="{ECDF4705-8BE5-AACA-15B5-A4412350E08E}"/>
          </ac:spMkLst>
        </pc:spChg>
        <pc:spChg chg="mod">
          <ac:chgData name="Lucía Gorostidi García" userId="47dd1ba9af7dc0f3" providerId="LiveId" clId="{D3828468-1302-42A6-8BE7-E1161C97473B}" dt="2024-09-15T20:13:23.219" v="1553" actId="20577"/>
          <ac:spMkLst>
            <pc:docMk/>
            <pc:sldMk cId="3135618599" sldId="359"/>
            <ac:spMk id="254" creationId="{00000000-0000-0000-0000-000000000000}"/>
          </ac:spMkLst>
        </pc:spChg>
        <pc:picChg chg="add mod">
          <ac:chgData name="Lucía Gorostidi García" userId="47dd1ba9af7dc0f3" providerId="LiveId" clId="{D3828468-1302-42A6-8BE7-E1161C97473B}" dt="2024-09-15T20:13:43.535" v="1558" actId="1076"/>
          <ac:picMkLst>
            <pc:docMk/>
            <pc:sldMk cId="3135618599" sldId="359"/>
            <ac:picMk id="2" creationId="{1C316E30-A390-A4CC-65DF-7044FEAC007F}"/>
          </ac:picMkLst>
        </pc:picChg>
      </pc:sldChg>
      <pc:sldChg chg="delSp modSp add mod">
        <pc:chgData name="Lucía Gorostidi García" userId="47dd1ba9af7dc0f3" providerId="LiveId" clId="{D3828468-1302-42A6-8BE7-E1161C97473B}" dt="2024-09-15T20:14:59.948" v="1585" actId="12"/>
        <pc:sldMkLst>
          <pc:docMk/>
          <pc:sldMk cId="729559051" sldId="360"/>
        </pc:sldMkLst>
        <pc:spChg chg="mod">
          <ac:chgData name="Lucía Gorostidi García" userId="47dd1ba9af7dc0f3" providerId="LiveId" clId="{D3828468-1302-42A6-8BE7-E1161C97473B}" dt="2024-09-15T20:14:59.948" v="1585" actId="12"/>
          <ac:spMkLst>
            <pc:docMk/>
            <pc:sldMk cId="729559051" sldId="360"/>
            <ac:spMk id="254" creationId="{00000000-0000-0000-0000-000000000000}"/>
          </ac:spMkLst>
        </pc:spChg>
        <pc:picChg chg="del">
          <ac:chgData name="Lucía Gorostidi García" userId="47dd1ba9af7dc0f3" providerId="LiveId" clId="{D3828468-1302-42A6-8BE7-E1161C97473B}" dt="2024-09-15T20:14:00.500" v="1560" actId="478"/>
          <ac:picMkLst>
            <pc:docMk/>
            <pc:sldMk cId="729559051" sldId="360"/>
            <ac:picMk id="2" creationId="{1C316E30-A390-A4CC-65DF-7044FEAC007F}"/>
          </ac:picMkLst>
        </pc:picChg>
      </pc:sldChg>
      <pc:sldChg chg="modSp add mod">
        <pc:chgData name="Lucía Gorostidi García" userId="47dd1ba9af7dc0f3" providerId="LiveId" clId="{D3828468-1302-42A6-8BE7-E1161C97473B}" dt="2024-09-15T20:16:00.780" v="1619" actId="207"/>
        <pc:sldMkLst>
          <pc:docMk/>
          <pc:sldMk cId="4154950767" sldId="361"/>
        </pc:sldMkLst>
        <pc:spChg chg="mod">
          <ac:chgData name="Lucía Gorostidi García" userId="47dd1ba9af7dc0f3" providerId="LiveId" clId="{D3828468-1302-42A6-8BE7-E1161C97473B}" dt="2024-09-15T20:16:00.780" v="1619" actId="207"/>
          <ac:spMkLst>
            <pc:docMk/>
            <pc:sldMk cId="4154950767" sldId="361"/>
            <ac:spMk id="254" creationId="{00000000-0000-0000-0000-000000000000}"/>
          </ac:spMkLst>
        </pc:spChg>
      </pc:sldChg>
      <pc:sldChg chg="modSp add mod">
        <pc:chgData name="Lucía Gorostidi García" userId="47dd1ba9af7dc0f3" providerId="LiveId" clId="{D3828468-1302-42A6-8BE7-E1161C97473B}" dt="2024-09-15T20:16:53.011" v="1655" actId="207"/>
        <pc:sldMkLst>
          <pc:docMk/>
          <pc:sldMk cId="3205454607" sldId="362"/>
        </pc:sldMkLst>
        <pc:spChg chg="mod">
          <ac:chgData name="Lucía Gorostidi García" userId="47dd1ba9af7dc0f3" providerId="LiveId" clId="{D3828468-1302-42A6-8BE7-E1161C97473B}" dt="2024-09-15T20:16:53.011" v="1655" actId="207"/>
          <ac:spMkLst>
            <pc:docMk/>
            <pc:sldMk cId="3205454607" sldId="362"/>
            <ac:spMk id="254" creationId="{00000000-0000-0000-0000-000000000000}"/>
          </ac:spMkLst>
        </pc:spChg>
      </pc:sldChg>
      <pc:sldChg chg="addSp delSp modSp add mod">
        <pc:chgData name="Lucía Gorostidi García" userId="47dd1ba9af7dc0f3" providerId="LiveId" clId="{D3828468-1302-42A6-8BE7-E1161C97473B}" dt="2024-09-15T20:18:05.687" v="1684" actId="478"/>
        <pc:sldMkLst>
          <pc:docMk/>
          <pc:sldMk cId="1328753929" sldId="363"/>
        </pc:sldMkLst>
        <pc:spChg chg="mod">
          <ac:chgData name="Lucía Gorostidi García" userId="47dd1ba9af7dc0f3" providerId="LiveId" clId="{D3828468-1302-42A6-8BE7-E1161C97473B}" dt="2024-09-15T20:17:13.665" v="1672" actId="20577"/>
          <ac:spMkLst>
            <pc:docMk/>
            <pc:sldMk cId="1328753929" sldId="363"/>
            <ac:spMk id="6" creationId="{ECDF4705-8BE5-AACA-15B5-A4412350E08E}"/>
          </ac:spMkLst>
        </pc:spChg>
        <pc:spChg chg="mod">
          <ac:chgData name="Lucía Gorostidi García" userId="47dd1ba9af7dc0f3" providerId="LiveId" clId="{D3828468-1302-42A6-8BE7-E1161C97473B}" dt="2024-09-15T20:17:36.226" v="1677" actId="207"/>
          <ac:spMkLst>
            <pc:docMk/>
            <pc:sldMk cId="1328753929" sldId="363"/>
            <ac:spMk id="254" creationId="{00000000-0000-0000-0000-000000000000}"/>
          </ac:spMkLst>
        </pc:spChg>
        <pc:picChg chg="add mod">
          <ac:chgData name="Lucía Gorostidi García" userId="47dd1ba9af7dc0f3" providerId="LiveId" clId="{D3828468-1302-42A6-8BE7-E1161C97473B}" dt="2024-09-15T20:17:57.009" v="1682" actId="1076"/>
          <ac:picMkLst>
            <pc:docMk/>
            <pc:sldMk cId="1328753929" sldId="363"/>
            <ac:picMk id="2" creationId="{6BB46031-E29F-7782-A300-70BC4B68D41A}"/>
          </ac:picMkLst>
        </pc:picChg>
        <pc:picChg chg="add del mod">
          <ac:chgData name="Lucía Gorostidi García" userId="47dd1ba9af7dc0f3" providerId="LiveId" clId="{D3828468-1302-42A6-8BE7-E1161C97473B}" dt="2024-09-15T20:18:05.687" v="1684" actId="478"/>
          <ac:picMkLst>
            <pc:docMk/>
            <pc:sldMk cId="1328753929" sldId="363"/>
            <ac:picMk id="4" creationId="{6348580C-9ED7-927F-91B8-E19E9B10DA5F}"/>
          </ac:picMkLst>
        </pc:picChg>
      </pc:sldChg>
      <pc:sldChg chg="delSp modSp add mod">
        <pc:chgData name="Lucía Gorostidi García" userId="47dd1ba9af7dc0f3" providerId="LiveId" clId="{D3828468-1302-42A6-8BE7-E1161C97473B}" dt="2024-09-15T20:20:32.712" v="1754" actId="20577"/>
        <pc:sldMkLst>
          <pc:docMk/>
          <pc:sldMk cId="3554308425" sldId="364"/>
        </pc:sldMkLst>
        <pc:spChg chg="mod">
          <ac:chgData name="Lucía Gorostidi García" userId="47dd1ba9af7dc0f3" providerId="LiveId" clId="{D3828468-1302-42A6-8BE7-E1161C97473B}" dt="2024-09-15T20:20:32.712" v="1754" actId="20577"/>
          <ac:spMkLst>
            <pc:docMk/>
            <pc:sldMk cId="3554308425" sldId="364"/>
            <ac:spMk id="254" creationId="{00000000-0000-0000-0000-000000000000}"/>
          </ac:spMkLst>
        </pc:spChg>
        <pc:picChg chg="del">
          <ac:chgData name="Lucía Gorostidi García" userId="47dd1ba9af7dc0f3" providerId="LiveId" clId="{D3828468-1302-42A6-8BE7-E1161C97473B}" dt="2024-09-15T20:18:13.191" v="1686" actId="478"/>
          <ac:picMkLst>
            <pc:docMk/>
            <pc:sldMk cId="3554308425" sldId="364"/>
            <ac:picMk id="2" creationId="{6BB46031-E29F-7782-A300-70BC4B68D41A}"/>
          </ac:picMkLst>
        </pc:picChg>
      </pc:sldChg>
      <pc:sldChg chg="modSp add mod">
        <pc:chgData name="Lucía Gorostidi García" userId="47dd1ba9af7dc0f3" providerId="LiveId" clId="{D3828468-1302-42A6-8BE7-E1161C97473B}" dt="2024-09-15T20:20:13.845" v="1733" actId="20577"/>
        <pc:sldMkLst>
          <pc:docMk/>
          <pc:sldMk cId="1337193672" sldId="365"/>
        </pc:sldMkLst>
        <pc:spChg chg="mod">
          <ac:chgData name="Lucía Gorostidi García" userId="47dd1ba9af7dc0f3" providerId="LiveId" clId="{D3828468-1302-42A6-8BE7-E1161C97473B}" dt="2024-09-15T20:20:13.845" v="1733" actId="20577"/>
          <ac:spMkLst>
            <pc:docMk/>
            <pc:sldMk cId="1337193672" sldId="365"/>
            <ac:spMk id="254" creationId="{00000000-0000-0000-0000-000000000000}"/>
          </ac:spMkLst>
        </pc:spChg>
      </pc:sldChg>
      <pc:sldChg chg="addSp modSp add mod">
        <pc:chgData name="Lucía Gorostidi García" userId="47dd1ba9af7dc0f3" providerId="LiveId" clId="{D3828468-1302-42A6-8BE7-E1161C97473B}" dt="2024-09-15T20:21:22.249" v="1768" actId="1076"/>
        <pc:sldMkLst>
          <pc:docMk/>
          <pc:sldMk cId="2555439463" sldId="366"/>
        </pc:sldMkLst>
        <pc:spChg chg="mod">
          <ac:chgData name="Lucía Gorostidi García" userId="47dd1ba9af7dc0f3" providerId="LiveId" clId="{D3828468-1302-42A6-8BE7-E1161C97473B}" dt="2024-09-15T20:20:51.866" v="1761" actId="20577"/>
          <ac:spMkLst>
            <pc:docMk/>
            <pc:sldMk cId="2555439463" sldId="366"/>
            <ac:spMk id="6" creationId="{ECDF4705-8BE5-AACA-15B5-A4412350E08E}"/>
          </ac:spMkLst>
        </pc:spChg>
        <pc:spChg chg="mod">
          <ac:chgData name="Lucía Gorostidi García" userId="47dd1ba9af7dc0f3" providerId="LiveId" clId="{D3828468-1302-42A6-8BE7-E1161C97473B}" dt="2024-09-15T20:21:05.991" v="1765" actId="207"/>
          <ac:spMkLst>
            <pc:docMk/>
            <pc:sldMk cId="2555439463" sldId="366"/>
            <ac:spMk id="254" creationId="{00000000-0000-0000-0000-000000000000}"/>
          </ac:spMkLst>
        </pc:spChg>
        <pc:picChg chg="add mod">
          <ac:chgData name="Lucía Gorostidi García" userId="47dd1ba9af7dc0f3" providerId="LiveId" clId="{D3828468-1302-42A6-8BE7-E1161C97473B}" dt="2024-09-15T20:21:22.249" v="1768" actId="1076"/>
          <ac:picMkLst>
            <pc:docMk/>
            <pc:sldMk cId="2555439463" sldId="366"/>
            <ac:picMk id="2" creationId="{CC4B0FD1-1160-0BB4-78B3-DF59407C07CA}"/>
          </ac:picMkLst>
        </pc:picChg>
      </pc:sldChg>
      <pc:sldChg chg="delSp modSp add mod">
        <pc:chgData name="Lucía Gorostidi García" userId="47dd1ba9af7dc0f3" providerId="LiveId" clId="{D3828468-1302-42A6-8BE7-E1161C97473B}" dt="2024-09-15T20:22:24.953" v="1796" actId="12"/>
        <pc:sldMkLst>
          <pc:docMk/>
          <pc:sldMk cId="564635641" sldId="367"/>
        </pc:sldMkLst>
        <pc:spChg chg="mod">
          <ac:chgData name="Lucía Gorostidi García" userId="47dd1ba9af7dc0f3" providerId="LiveId" clId="{D3828468-1302-42A6-8BE7-E1161C97473B}" dt="2024-09-15T20:22:24.953" v="1796" actId="12"/>
          <ac:spMkLst>
            <pc:docMk/>
            <pc:sldMk cId="564635641" sldId="367"/>
            <ac:spMk id="254" creationId="{00000000-0000-0000-0000-000000000000}"/>
          </ac:spMkLst>
        </pc:spChg>
        <pc:picChg chg="del">
          <ac:chgData name="Lucía Gorostidi García" userId="47dd1ba9af7dc0f3" providerId="LiveId" clId="{D3828468-1302-42A6-8BE7-E1161C97473B}" dt="2024-09-15T20:21:39.578" v="1770" actId="478"/>
          <ac:picMkLst>
            <pc:docMk/>
            <pc:sldMk cId="564635641" sldId="367"/>
            <ac:picMk id="2" creationId="{CC4B0FD1-1160-0BB4-78B3-DF59407C07CA}"/>
          </ac:picMkLst>
        </pc:picChg>
      </pc:sldChg>
      <pc:sldChg chg="modSp add mod">
        <pc:chgData name="Lucía Gorostidi García" userId="47dd1ba9af7dc0f3" providerId="LiveId" clId="{D3828468-1302-42A6-8BE7-E1161C97473B}" dt="2024-09-15T20:23:18.093" v="1808" actId="207"/>
        <pc:sldMkLst>
          <pc:docMk/>
          <pc:sldMk cId="2577749735" sldId="368"/>
        </pc:sldMkLst>
        <pc:spChg chg="mod">
          <ac:chgData name="Lucía Gorostidi García" userId="47dd1ba9af7dc0f3" providerId="LiveId" clId="{D3828468-1302-42A6-8BE7-E1161C97473B}" dt="2024-09-15T20:22:45.455" v="1800" actId="20577"/>
          <ac:spMkLst>
            <pc:docMk/>
            <pc:sldMk cId="2577749735" sldId="368"/>
            <ac:spMk id="6" creationId="{ECDF4705-8BE5-AACA-15B5-A4412350E08E}"/>
          </ac:spMkLst>
        </pc:spChg>
        <pc:spChg chg="mod">
          <ac:chgData name="Lucía Gorostidi García" userId="47dd1ba9af7dc0f3" providerId="LiveId" clId="{D3828468-1302-42A6-8BE7-E1161C97473B}" dt="2024-09-15T20:23:18.093" v="1808" actId="207"/>
          <ac:spMkLst>
            <pc:docMk/>
            <pc:sldMk cId="2577749735" sldId="368"/>
            <ac:spMk id="254" creationId="{00000000-0000-0000-0000-000000000000}"/>
          </ac:spMkLst>
        </pc:spChg>
      </pc:sldChg>
      <pc:sldChg chg="addSp modSp add mod ord">
        <pc:chgData name="Lucía Gorostidi García" userId="47dd1ba9af7dc0f3" providerId="LiveId" clId="{D3828468-1302-42A6-8BE7-E1161C97473B}" dt="2024-09-15T20:24:07.157" v="1820" actId="1076"/>
        <pc:sldMkLst>
          <pc:docMk/>
          <pc:sldMk cId="2651656893" sldId="369"/>
        </pc:sldMkLst>
        <pc:spChg chg="mod">
          <ac:chgData name="Lucía Gorostidi García" userId="47dd1ba9af7dc0f3" providerId="LiveId" clId="{D3828468-1302-42A6-8BE7-E1161C97473B}" dt="2024-09-15T20:23:50.055" v="1818"/>
          <ac:spMkLst>
            <pc:docMk/>
            <pc:sldMk cId="2651656893" sldId="369"/>
            <ac:spMk id="254" creationId="{00000000-0000-0000-0000-000000000000}"/>
          </ac:spMkLst>
        </pc:spChg>
        <pc:picChg chg="add mod">
          <ac:chgData name="Lucía Gorostidi García" userId="47dd1ba9af7dc0f3" providerId="LiveId" clId="{D3828468-1302-42A6-8BE7-E1161C97473B}" dt="2024-09-15T20:24:07.157" v="1820" actId="1076"/>
          <ac:picMkLst>
            <pc:docMk/>
            <pc:sldMk cId="2651656893" sldId="369"/>
            <ac:picMk id="2" creationId="{8AC0F696-D103-A1ED-16E0-788FD11C87C6}"/>
          </ac:picMkLst>
        </pc:picChg>
      </pc:sldChg>
      <pc:sldChg chg="modSp add mod">
        <pc:chgData name="Lucía Gorostidi García" userId="47dd1ba9af7dc0f3" providerId="LiveId" clId="{D3828468-1302-42A6-8BE7-E1161C97473B}" dt="2024-09-15T20:25:26.408" v="1898" actId="207"/>
        <pc:sldMkLst>
          <pc:docMk/>
          <pc:sldMk cId="7661056" sldId="370"/>
        </pc:sldMkLst>
        <pc:spChg chg="mod">
          <ac:chgData name="Lucía Gorostidi García" userId="47dd1ba9af7dc0f3" providerId="LiveId" clId="{D3828468-1302-42A6-8BE7-E1161C97473B}" dt="2024-09-15T20:25:26.408" v="1898" actId="207"/>
          <ac:spMkLst>
            <pc:docMk/>
            <pc:sldMk cId="7661056" sldId="370"/>
            <ac:spMk id="254" creationId="{00000000-0000-0000-0000-000000000000}"/>
          </ac:spMkLst>
        </pc:spChg>
      </pc:sldChg>
      <pc:sldChg chg="addSp modSp add mod">
        <pc:chgData name="Lucía Gorostidi García" userId="47dd1ba9af7dc0f3" providerId="LiveId" clId="{D3828468-1302-42A6-8BE7-E1161C97473B}" dt="2024-09-15T20:27:36.206" v="1940" actId="14"/>
        <pc:sldMkLst>
          <pc:docMk/>
          <pc:sldMk cId="3771405183" sldId="371"/>
        </pc:sldMkLst>
        <pc:spChg chg="mod">
          <ac:chgData name="Lucía Gorostidi García" userId="47dd1ba9af7dc0f3" providerId="LiveId" clId="{D3828468-1302-42A6-8BE7-E1161C97473B}" dt="2024-09-15T20:27:36.206" v="1940" actId="14"/>
          <ac:spMkLst>
            <pc:docMk/>
            <pc:sldMk cId="3771405183" sldId="371"/>
            <ac:spMk id="254" creationId="{00000000-0000-0000-0000-000000000000}"/>
          </ac:spMkLst>
        </pc:spChg>
        <pc:picChg chg="add mod">
          <ac:chgData name="Lucía Gorostidi García" userId="47dd1ba9af7dc0f3" providerId="LiveId" clId="{D3828468-1302-42A6-8BE7-E1161C97473B}" dt="2024-09-15T20:26:22.185" v="1926" actId="1076"/>
          <ac:picMkLst>
            <pc:docMk/>
            <pc:sldMk cId="3771405183" sldId="371"/>
            <ac:picMk id="2" creationId="{D31426F8-749E-A415-AF7A-F766576C999E}"/>
          </ac:picMkLst>
        </pc:picChg>
      </pc:sldChg>
      <pc:sldChg chg="delSp modSp add mod">
        <pc:chgData name="Lucía Gorostidi García" userId="47dd1ba9af7dc0f3" providerId="LiveId" clId="{D3828468-1302-42A6-8BE7-E1161C97473B}" dt="2024-09-15T20:27:42.597" v="1941" actId="12"/>
        <pc:sldMkLst>
          <pc:docMk/>
          <pc:sldMk cId="1958430598" sldId="372"/>
        </pc:sldMkLst>
        <pc:spChg chg="mod">
          <ac:chgData name="Lucía Gorostidi García" userId="47dd1ba9af7dc0f3" providerId="LiveId" clId="{D3828468-1302-42A6-8BE7-E1161C97473B}" dt="2024-09-15T20:27:42.597" v="1941" actId="12"/>
          <ac:spMkLst>
            <pc:docMk/>
            <pc:sldMk cId="1958430598" sldId="372"/>
            <ac:spMk id="254" creationId="{00000000-0000-0000-0000-000000000000}"/>
          </ac:spMkLst>
        </pc:spChg>
        <pc:picChg chg="del">
          <ac:chgData name="Lucía Gorostidi García" userId="47dd1ba9af7dc0f3" providerId="LiveId" clId="{D3828468-1302-42A6-8BE7-E1161C97473B}" dt="2024-09-15T20:26:40.361" v="1928" actId="478"/>
          <ac:picMkLst>
            <pc:docMk/>
            <pc:sldMk cId="1958430598" sldId="372"/>
            <ac:picMk id="2" creationId="{D31426F8-749E-A415-AF7A-F766576C999E}"/>
          </ac:picMkLst>
        </pc:picChg>
      </pc:sldChg>
      <pc:sldChg chg="modSp add mod">
        <pc:chgData name="Lucía Gorostidi García" userId="47dd1ba9af7dc0f3" providerId="LiveId" clId="{D3828468-1302-42A6-8BE7-E1161C97473B}" dt="2024-09-15T20:28:26.382" v="1952" actId="207"/>
        <pc:sldMkLst>
          <pc:docMk/>
          <pc:sldMk cId="2819414215" sldId="373"/>
        </pc:sldMkLst>
        <pc:spChg chg="mod">
          <ac:chgData name="Lucía Gorostidi García" userId="47dd1ba9af7dc0f3" providerId="LiveId" clId="{D3828468-1302-42A6-8BE7-E1161C97473B}" dt="2024-09-15T20:28:26.382" v="1952" actId="207"/>
          <ac:spMkLst>
            <pc:docMk/>
            <pc:sldMk cId="2819414215" sldId="373"/>
            <ac:spMk id="254" creationId="{00000000-0000-0000-0000-000000000000}"/>
          </ac:spMkLst>
        </pc:spChg>
      </pc:sldChg>
      <pc:sldChg chg="addSp modSp add mod">
        <pc:chgData name="Lucía Gorostidi García" userId="47dd1ba9af7dc0f3" providerId="LiveId" clId="{D3828468-1302-42A6-8BE7-E1161C97473B}" dt="2024-09-15T20:29:06.415" v="1973" actId="1076"/>
        <pc:sldMkLst>
          <pc:docMk/>
          <pc:sldMk cId="628055465" sldId="374"/>
        </pc:sldMkLst>
        <pc:spChg chg="mod">
          <ac:chgData name="Lucía Gorostidi García" userId="47dd1ba9af7dc0f3" providerId="LiveId" clId="{D3828468-1302-42A6-8BE7-E1161C97473B}" dt="2024-09-15T20:28:52.277" v="1971" actId="20577"/>
          <ac:spMkLst>
            <pc:docMk/>
            <pc:sldMk cId="628055465" sldId="374"/>
            <ac:spMk id="254" creationId="{00000000-0000-0000-0000-000000000000}"/>
          </ac:spMkLst>
        </pc:spChg>
        <pc:graphicFrameChg chg="add mod">
          <ac:chgData name="Lucía Gorostidi García" userId="47dd1ba9af7dc0f3" providerId="LiveId" clId="{D3828468-1302-42A6-8BE7-E1161C97473B}" dt="2024-09-15T20:29:06.415" v="1973" actId="1076"/>
          <ac:graphicFrameMkLst>
            <pc:docMk/>
            <pc:sldMk cId="628055465" sldId="374"/>
            <ac:graphicFrameMk id="2" creationId="{22A1AD76-B580-E407-AE53-14030214EF6E}"/>
          </ac:graphicFrameMkLst>
        </pc:graphicFrameChg>
      </pc:sldChg>
      <pc:sldChg chg="addSp delSp modSp add mod ord">
        <pc:chgData name="Lucía Gorostidi García" userId="47dd1ba9af7dc0f3" providerId="LiveId" clId="{D3828468-1302-42A6-8BE7-E1161C97473B}" dt="2024-09-15T20:31:40.082" v="2041"/>
        <pc:sldMkLst>
          <pc:docMk/>
          <pc:sldMk cId="4101795300" sldId="375"/>
        </pc:sldMkLst>
        <pc:spChg chg="mod">
          <ac:chgData name="Lucía Gorostidi García" userId="47dd1ba9af7dc0f3" providerId="LiveId" clId="{D3828468-1302-42A6-8BE7-E1161C97473B}" dt="2024-09-15T20:29:27.688" v="2009" actId="20577"/>
          <ac:spMkLst>
            <pc:docMk/>
            <pc:sldMk cId="4101795300" sldId="375"/>
            <ac:spMk id="254" creationId="{00000000-0000-0000-0000-000000000000}"/>
          </ac:spMkLst>
        </pc:spChg>
        <pc:graphicFrameChg chg="del">
          <ac:chgData name="Lucía Gorostidi García" userId="47dd1ba9af7dc0f3" providerId="LiveId" clId="{D3828468-1302-42A6-8BE7-E1161C97473B}" dt="2024-09-15T20:29:32.666" v="2010" actId="478"/>
          <ac:graphicFrameMkLst>
            <pc:docMk/>
            <pc:sldMk cId="4101795300" sldId="375"/>
            <ac:graphicFrameMk id="2" creationId="{22A1AD76-B580-E407-AE53-14030214EF6E}"/>
          </ac:graphicFrameMkLst>
        </pc:graphicFrameChg>
        <pc:graphicFrameChg chg="add mod">
          <ac:chgData name="Lucía Gorostidi García" userId="47dd1ba9af7dc0f3" providerId="LiveId" clId="{D3828468-1302-42A6-8BE7-E1161C97473B}" dt="2024-09-15T20:29:45.731" v="2012" actId="1076"/>
          <ac:graphicFrameMkLst>
            <pc:docMk/>
            <pc:sldMk cId="4101795300" sldId="375"/>
            <ac:graphicFrameMk id="4" creationId="{4547D682-DADA-5EC3-5137-9972DA5F0141}"/>
          </ac:graphicFrameMkLst>
        </pc:graphicFrameChg>
        <pc:graphicFrameChg chg="add mod">
          <ac:chgData name="Lucía Gorostidi García" userId="47dd1ba9af7dc0f3" providerId="LiveId" clId="{D3828468-1302-42A6-8BE7-E1161C97473B}" dt="2024-09-15T20:30:00.344" v="2013"/>
          <ac:graphicFrameMkLst>
            <pc:docMk/>
            <pc:sldMk cId="4101795300" sldId="375"/>
            <ac:graphicFrameMk id="5" creationId="{7FB2381F-2F0E-8A99-33A9-AAD95841EFC6}"/>
          </ac:graphicFrameMkLst>
        </pc:graphicFrameChg>
      </pc:sldChg>
      <pc:sldChg chg="addSp delSp modSp add mod ord">
        <pc:chgData name="Lucía Gorostidi García" userId="47dd1ba9af7dc0f3" providerId="LiveId" clId="{D3828468-1302-42A6-8BE7-E1161C97473B}" dt="2024-09-15T20:31:05.406" v="2039" actId="1076"/>
        <pc:sldMkLst>
          <pc:docMk/>
          <pc:sldMk cId="307014658" sldId="376"/>
        </pc:sldMkLst>
        <pc:spChg chg="mod">
          <ac:chgData name="Lucía Gorostidi García" userId="47dd1ba9af7dc0f3" providerId="LiveId" clId="{D3828468-1302-42A6-8BE7-E1161C97473B}" dt="2024-09-15T20:30:44.991" v="2035" actId="207"/>
          <ac:spMkLst>
            <pc:docMk/>
            <pc:sldMk cId="307014658" sldId="376"/>
            <ac:spMk id="254" creationId="{00000000-0000-0000-0000-000000000000}"/>
          </ac:spMkLst>
        </pc:spChg>
        <pc:graphicFrameChg chg="del">
          <ac:chgData name="Lucía Gorostidi García" userId="47dd1ba9af7dc0f3" providerId="LiveId" clId="{D3828468-1302-42A6-8BE7-E1161C97473B}" dt="2024-09-15T20:30:28.841" v="2028" actId="478"/>
          <ac:graphicFrameMkLst>
            <pc:docMk/>
            <pc:sldMk cId="307014658" sldId="376"/>
            <ac:graphicFrameMk id="2" creationId="{22A1AD76-B580-E407-AE53-14030214EF6E}"/>
          </ac:graphicFrameMkLst>
        </pc:graphicFrameChg>
        <pc:picChg chg="add mod">
          <ac:chgData name="Lucía Gorostidi García" userId="47dd1ba9af7dc0f3" providerId="LiveId" clId="{D3828468-1302-42A6-8BE7-E1161C97473B}" dt="2024-09-15T20:31:05.406" v="2039" actId="1076"/>
          <ac:picMkLst>
            <pc:docMk/>
            <pc:sldMk cId="307014658" sldId="376"/>
            <ac:picMk id="4" creationId="{80D71FB1-2492-CB8B-4FC8-B1BFA37B3949}"/>
          </ac:picMkLst>
        </pc:picChg>
      </pc:sldChg>
      <pc:sldChg chg="delSp modSp add mod">
        <pc:chgData name="Lucía Gorostidi García" userId="47dd1ba9af7dc0f3" providerId="LiveId" clId="{D3828468-1302-42A6-8BE7-E1161C97473B}" dt="2024-09-15T20:32:36.611" v="2068" actId="12"/>
        <pc:sldMkLst>
          <pc:docMk/>
          <pc:sldMk cId="2074476547" sldId="377"/>
        </pc:sldMkLst>
        <pc:spChg chg="mod">
          <ac:chgData name="Lucía Gorostidi García" userId="47dd1ba9af7dc0f3" providerId="LiveId" clId="{D3828468-1302-42A6-8BE7-E1161C97473B}" dt="2024-09-15T20:32:36.611" v="2068" actId="12"/>
          <ac:spMkLst>
            <pc:docMk/>
            <pc:sldMk cId="2074476547" sldId="377"/>
            <ac:spMk id="254" creationId="{00000000-0000-0000-0000-000000000000}"/>
          </ac:spMkLst>
        </pc:spChg>
        <pc:picChg chg="del">
          <ac:chgData name="Lucía Gorostidi García" userId="47dd1ba9af7dc0f3" providerId="LiveId" clId="{D3828468-1302-42A6-8BE7-E1161C97473B}" dt="2024-09-15T20:32:04.936" v="2060" actId="478"/>
          <ac:picMkLst>
            <pc:docMk/>
            <pc:sldMk cId="2074476547" sldId="377"/>
            <ac:picMk id="4" creationId="{80D71FB1-2492-CB8B-4FC8-B1BFA37B3949}"/>
          </ac:picMkLst>
        </pc:picChg>
      </pc:sldChg>
      <pc:sldChg chg="modSp add mod">
        <pc:chgData name="Lucía Gorostidi García" userId="47dd1ba9af7dc0f3" providerId="LiveId" clId="{D3828468-1302-42A6-8BE7-E1161C97473B}" dt="2024-09-15T20:33:19.683" v="2092" actId="207"/>
        <pc:sldMkLst>
          <pc:docMk/>
          <pc:sldMk cId="296567275" sldId="378"/>
        </pc:sldMkLst>
        <pc:spChg chg="mod">
          <ac:chgData name="Lucía Gorostidi García" userId="47dd1ba9af7dc0f3" providerId="LiveId" clId="{D3828468-1302-42A6-8BE7-E1161C97473B}" dt="2024-09-15T20:33:19.683" v="2092" actId="207"/>
          <ac:spMkLst>
            <pc:docMk/>
            <pc:sldMk cId="296567275" sldId="378"/>
            <ac:spMk id="254" creationId="{00000000-0000-0000-0000-000000000000}"/>
          </ac:spMkLst>
        </pc:spChg>
      </pc:sldChg>
      <pc:sldChg chg="modSp add mod">
        <pc:chgData name="Lucía Gorostidi García" userId="47dd1ba9af7dc0f3" providerId="LiveId" clId="{D3828468-1302-42A6-8BE7-E1161C97473B}" dt="2024-09-15T20:34:08.039" v="2120" actId="207"/>
        <pc:sldMkLst>
          <pc:docMk/>
          <pc:sldMk cId="25078693" sldId="379"/>
        </pc:sldMkLst>
        <pc:spChg chg="mod">
          <ac:chgData name="Lucía Gorostidi García" userId="47dd1ba9af7dc0f3" providerId="LiveId" clId="{D3828468-1302-42A6-8BE7-E1161C97473B}" dt="2024-09-15T20:34:08.039" v="2120" actId="207"/>
          <ac:spMkLst>
            <pc:docMk/>
            <pc:sldMk cId="25078693" sldId="379"/>
            <ac:spMk id="254" creationId="{00000000-0000-0000-0000-000000000000}"/>
          </ac:spMkLst>
        </pc:spChg>
      </pc:sldChg>
      <pc:sldMasterChg chg="delSldLayout">
        <pc:chgData name="Lucía Gorostidi García" userId="47dd1ba9af7dc0f3" providerId="LiveId" clId="{D3828468-1302-42A6-8BE7-E1161C97473B}" dt="2024-09-15T20:34:18.595" v="2137" actId="47"/>
        <pc:sldMasterMkLst>
          <pc:docMk/>
          <pc:sldMasterMk cId="98716707" sldId="2147483648"/>
        </pc:sldMasterMkLst>
        <pc:sldLayoutChg chg="del">
          <pc:chgData name="Lucía Gorostidi García" userId="47dd1ba9af7dc0f3" providerId="LiveId" clId="{D3828468-1302-42A6-8BE7-E1161C97473B}" dt="2024-09-15T20:34:18.595" v="2137" actId="47"/>
          <pc:sldLayoutMkLst>
            <pc:docMk/>
            <pc:sldMasterMk cId="98716707" sldId="2147483648"/>
            <pc:sldLayoutMk cId="262535561"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94D2F-1D24-414E-9E7A-87E9C038AA22}" type="doc">
      <dgm:prSet loTypeId="urn:microsoft.com/office/officeart/2005/8/layout/process1" loCatId="process" qsTypeId="urn:microsoft.com/office/officeart/2005/8/quickstyle/simple1" qsCatId="simple" csTypeId="urn:microsoft.com/office/officeart/2005/8/colors/accent1_2" csCatId="accent1" phldr="1"/>
      <dgm:spPr/>
    </dgm:pt>
    <dgm:pt modelId="{953062C8-45D3-4716-8031-E9E8F2A4E4E7}">
      <dgm:prSet phldrT="[Texto]" phldr="0"/>
      <dgm:spPr/>
      <dgm:t>
        <a:bodyPr/>
        <a:lstStyle/>
        <a:p>
          <a:pPr rtl="0"/>
          <a:r>
            <a:rPr lang="es-ES" b="1" dirty="0">
              <a:latin typeface="Calibri"/>
              <a:ea typeface="Calibri"/>
              <a:cs typeface="Calibri"/>
            </a:rPr>
            <a:t>git clone</a:t>
          </a:r>
          <a:br>
            <a:rPr lang="es-ES" b="1" dirty="0">
              <a:latin typeface="Calibri"/>
              <a:ea typeface="Calibri"/>
              <a:cs typeface="Calibri"/>
            </a:rPr>
          </a:br>
          <a:br>
            <a:rPr lang="es-ES" dirty="0">
              <a:latin typeface="Calibri Light" panose="020F0302020204030204"/>
            </a:rPr>
          </a:br>
          <a:r>
            <a:rPr lang="es-ES" dirty="0">
              <a:latin typeface="Calibri Light" panose="020F0302020204030204"/>
            </a:rPr>
            <a:t>Clona el repositorio remoto compartido.</a:t>
          </a:r>
          <a:endParaRPr lang="es-ES" dirty="0"/>
        </a:p>
      </dgm:t>
    </dgm:pt>
    <dgm:pt modelId="{E02A6F7C-77C3-4A70-86E4-B604FDFAE886}" type="parTrans" cxnId="{4B024F35-3D1F-4339-A655-0F4F096572B8}">
      <dgm:prSet/>
      <dgm:spPr/>
      <dgm:t>
        <a:bodyPr/>
        <a:lstStyle/>
        <a:p>
          <a:endParaRPr lang="es-ES"/>
        </a:p>
      </dgm:t>
    </dgm:pt>
    <dgm:pt modelId="{3E8C85A1-372D-4D74-AE16-C65661EA4F98}" type="sibTrans" cxnId="{4B024F35-3D1F-4339-A655-0F4F096572B8}">
      <dgm:prSet/>
      <dgm:spPr/>
      <dgm:t>
        <a:bodyPr/>
        <a:lstStyle/>
        <a:p>
          <a:endParaRPr lang="es-ES"/>
        </a:p>
      </dgm:t>
    </dgm:pt>
    <dgm:pt modelId="{225BFA24-A571-46EE-B336-34273CF17CBD}">
      <dgm:prSet phldrT="[Texto]" phldr="0"/>
      <dgm:spPr/>
      <dgm:t>
        <a:bodyPr/>
        <a:lstStyle/>
        <a:p>
          <a:pPr rtl="0"/>
          <a:r>
            <a:rPr lang="es-ES" b="1" dirty="0">
              <a:latin typeface="Calibri"/>
              <a:ea typeface="Calibri"/>
              <a:cs typeface="Calibri"/>
            </a:rPr>
            <a:t>git branch</a:t>
          </a:r>
          <a:br>
            <a:rPr lang="es-ES" b="1" dirty="0">
              <a:latin typeface="Calibri"/>
              <a:ea typeface="Calibri"/>
              <a:cs typeface="Calibri"/>
            </a:rPr>
          </a:br>
          <a:r>
            <a:rPr lang="es-ES" b="1" dirty="0">
              <a:latin typeface="Calibri"/>
              <a:ea typeface="Calibri"/>
              <a:cs typeface="Calibri"/>
            </a:rPr>
            <a:t> git </a:t>
          </a:r>
          <a:r>
            <a:rPr lang="es-ES" b="1" dirty="0" err="1">
              <a:latin typeface="Calibri"/>
              <a:ea typeface="Calibri"/>
              <a:cs typeface="Calibri"/>
            </a:rPr>
            <a:t>checkout</a:t>
          </a:r>
          <a:br>
            <a:rPr lang="es-ES" b="1" dirty="0">
              <a:latin typeface="Calibri"/>
              <a:ea typeface="Calibri"/>
              <a:cs typeface="Calibri"/>
            </a:rPr>
          </a:br>
          <a:br>
            <a:rPr lang="es-ES" dirty="0">
              <a:latin typeface="Calibri Light" panose="020F0302020204030204"/>
            </a:rPr>
          </a:br>
          <a:r>
            <a:rPr lang="es-ES" dirty="0">
              <a:latin typeface="Calibri Light" panose="020F0302020204030204"/>
            </a:rPr>
            <a:t>Crea una rama y/o ubícate en la rama de desarrollo.</a:t>
          </a:r>
          <a:endParaRPr lang="es-ES" dirty="0"/>
        </a:p>
      </dgm:t>
    </dgm:pt>
    <dgm:pt modelId="{CDDA99F3-E1BE-43F9-9C67-6F5F3F354B70}" type="parTrans" cxnId="{7231DD0A-DE01-4A12-9360-562652ADC2B7}">
      <dgm:prSet/>
      <dgm:spPr/>
      <dgm:t>
        <a:bodyPr/>
        <a:lstStyle/>
        <a:p>
          <a:endParaRPr lang="es-ES"/>
        </a:p>
      </dgm:t>
    </dgm:pt>
    <dgm:pt modelId="{4329D9D6-5C2E-4CA2-896B-54D78E7D5A68}" type="sibTrans" cxnId="{7231DD0A-DE01-4A12-9360-562652ADC2B7}">
      <dgm:prSet/>
      <dgm:spPr/>
      <dgm:t>
        <a:bodyPr/>
        <a:lstStyle/>
        <a:p>
          <a:endParaRPr lang="es-ES"/>
        </a:p>
      </dgm:t>
    </dgm:pt>
    <dgm:pt modelId="{ED8FFE00-A148-428A-B230-AF0097C16F93}">
      <dgm:prSet phldrT="[Texto]" phldr="0"/>
      <dgm:spPr/>
      <dgm:t>
        <a:bodyPr/>
        <a:lstStyle/>
        <a:p>
          <a:pPr rtl="0"/>
          <a:r>
            <a:rPr lang="es-ES" b="1" dirty="0">
              <a:latin typeface="Calibri"/>
              <a:ea typeface="Calibri"/>
              <a:cs typeface="Calibri"/>
            </a:rPr>
            <a:t>git add </a:t>
          </a:r>
          <a:br>
            <a:rPr lang="es-ES" b="1" dirty="0">
              <a:latin typeface="Calibri"/>
              <a:ea typeface="Calibri"/>
              <a:cs typeface="Calibri"/>
            </a:rPr>
          </a:br>
          <a:r>
            <a:rPr lang="es-ES" b="1" dirty="0" err="1">
              <a:latin typeface="Calibri"/>
              <a:ea typeface="Calibri"/>
              <a:cs typeface="Calibri"/>
            </a:rPr>
            <a:t>git</a:t>
          </a:r>
          <a:r>
            <a:rPr lang="es-ES" b="1" dirty="0">
              <a:latin typeface="Calibri"/>
              <a:ea typeface="Calibri"/>
              <a:cs typeface="Calibri"/>
            </a:rPr>
            <a:t> </a:t>
          </a:r>
          <a:r>
            <a:rPr lang="es-ES" b="1" dirty="0" err="1">
              <a:latin typeface="Calibri"/>
              <a:ea typeface="Calibri"/>
              <a:cs typeface="Calibri"/>
            </a:rPr>
            <a:t>commit</a:t>
          </a:r>
          <a:br>
            <a:rPr lang="es-ES" b="1" dirty="0">
              <a:latin typeface="Calibri"/>
              <a:ea typeface="Calibri"/>
              <a:cs typeface="Calibri"/>
            </a:rPr>
          </a:br>
          <a:br>
            <a:rPr lang="en-US" dirty="0">
              <a:latin typeface="Calibri Light" panose="020F0302020204030204"/>
            </a:rPr>
          </a:br>
          <a:r>
            <a:rPr lang="es-ES" dirty="0">
              <a:latin typeface="Calibri Light" panose="020F0302020204030204"/>
            </a:rPr>
            <a:t>Sube los cambios al repositor local.</a:t>
          </a:r>
          <a:endParaRPr lang="es-ES" dirty="0"/>
        </a:p>
      </dgm:t>
    </dgm:pt>
    <dgm:pt modelId="{655CFF1B-774E-4B38-9A0B-9970598AF792}" type="parTrans" cxnId="{FD0525FF-CD1B-4928-ABC6-22CAB76F8ADC}">
      <dgm:prSet/>
      <dgm:spPr/>
      <dgm:t>
        <a:bodyPr/>
        <a:lstStyle/>
        <a:p>
          <a:endParaRPr lang="es-ES"/>
        </a:p>
      </dgm:t>
    </dgm:pt>
    <dgm:pt modelId="{1BC9B3BC-CD3E-4A92-9B2C-AD4A3DBE14F4}" type="sibTrans" cxnId="{FD0525FF-CD1B-4928-ABC6-22CAB76F8ADC}">
      <dgm:prSet/>
      <dgm:spPr/>
      <dgm:t>
        <a:bodyPr/>
        <a:lstStyle/>
        <a:p>
          <a:endParaRPr lang="es-ES"/>
        </a:p>
      </dgm:t>
    </dgm:pt>
    <dgm:pt modelId="{640C3E99-241C-46E4-B1E9-8CE55BEAD26B}">
      <dgm:prSet phldr="0"/>
      <dgm:spPr/>
      <dgm:t>
        <a:bodyPr/>
        <a:lstStyle/>
        <a:p>
          <a:pPr rtl="0"/>
          <a:r>
            <a:rPr lang="es-ES" b="1" dirty="0">
              <a:latin typeface="Calibri"/>
              <a:ea typeface="Calibri"/>
              <a:cs typeface="Calibri"/>
            </a:rPr>
            <a:t>git fetch</a:t>
          </a:r>
          <a:br>
            <a:rPr lang="es-ES" b="1" dirty="0">
              <a:latin typeface="Calibri"/>
              <a:ea typeface="Calibri"/>
              <a:cs typeface="Calibri"/>
            </a:rPr>
          </a:br>
          <a:br>
            <a:rPr lang="en-US" dirty="0">
              <a:latin typeface="Calibri Light" panose="020F0302020204030204"/>
            </a:rPr>
          </a:br>
          <a:r>
            <a:rPr lang="es-ES" dirty="0">
              <a:latin typeface="Calibri Light" panose="020F0302020204030204"/>
            </a:rPr>
            <a:t>recupera los utimos cambios del servidor.</a:t>
          </a:r>
        </a:p>
      </dgm:t>
    </dgm:pt>
    <dgm:pt modelId="{D18494E8-4357-45E6-856D-7118404F8768}" type="parTrans" cxnId="{80C0CBF5-945C-4F71-8089-7E30C33D4E18}">
      <dgm:prSet/>
      <dgm:spPr/>
      <dgm:t>
        <a:bodyPr/>
        <a:lstStyle/>
        <a:p>
          <a:endParaRPr lang="es-ES"/>
        </a:p>
      </dgm:t>
    </dgm:pt>
    <dgm:pt modelId="{B26C21B9-CD82-4F34-B7BA-82BA13DF0FAD}" type="sibTrans" cxnId="{80C0CBF5-945C-4F71-8089-7E30C33D4E18}">
      <dgm:prSet/>
      <dgm:spPr/>
      <dgm:t>
        <a:bodyPr/>
        <a:lstStyle/>
        <a:p>
          <a:endParaRPr lang="es-ES"/>
        </a:p>
      </dgm:t>
    </dgm:pt>
    <dgm:pt modelId="{2BD71EC6-6B69-4275-B14E-931B6B01C0C9}">
      <dgm:prSet phldr="0"/>
      <dgm:spPr/>
      <dgm:t>
        <a:bodyPr/>
        <a:lstStyle/>
        <a:p>
          <a:pPr rtl="0"/>
          <a:r>
            <a:rPr lang="es-ES" b="1" dirty="0">
              <a:latin typeface="Calibri"/>
              <a:ea typeface="Calibri"/>
              <a:cs typeface="Calibri"/>
            </a:rPr>
            <a:t>git merge</a:t>
          </a:r>
          <a:br>
            <a:rPr lang="es-ES" b="1" dirty="0">
              <a:latin typeface="Calibri"/>
              <a:ea typeface="Calibri"/>
              <a:cs typeface="Calibri"/>
            </a:rPr>
          </a:br>
          <a:br>
            <a:rPr lang="es-ES" b="1" dirty="0">
              <a:latin typeface="Calibri"/>
              <a:ea typeface="Calibri"/>
              <a:cs typeface="Calibri"/>
            </a:rPr>
          </a:br>
          <a:r>
            <a:rPr lang="es-ES" b="0" dirty="0">
              <a:latin typeface="Calibri Light"/>
              <a:ea typeface="Calibri"/>
              <a:cs typeface="Calibri"/>
            </a:rPr>
            <a:t>fusiona los cambios del servidor a tu rama local.</a:t>
          </a:r>
          <a:endParaRPr lang="es-ES" b="0" dirty="0">
            <a:latin typeface="Calibri Light"/>
            <a:ea typeface="Calibri Light"/>
            <a:cs typeface="Calibri Light"/>
          </a:endParaRPr>
        </a:p>
      </dgm:t>
    </dgm:pt>
    <dgm:pt modelId="{CCACC5E1-29C2-4983-A86F-CFBC94B7A47B}" type="parTrans" cxnId="{B7639726-77D9-4662-A3E8-E2C98411DA88}">
      <dgm:prSet/>
      <dgm:spPr/>
      <dgm:t>
        <a:bodyPr/>
        <a:lstStyle/>
        <a:p>
          <a:endParaRPr lang="es-ES"/>
        </a:p>
      </dgm:t>
    </dgm:pt>
    <dgm:pt modelId="{D9F29406-6192-4720-AEE9-2A0255BF45C2}" type="sibTrans" cxnId="{B7639726-77D9-4662-A3E8-E2C98411DA88}">
      <dgm:prSet/>
      <dgm:spPr/>
      <dgm:t>
        <a:bodyPr/>
        <a:lstStyle/>
        <a:p>
          <a:endParaRPr lang="es-ES"/>
        </a:p>
      </dgm:t>
    </dgm:pt>
    <dgm:pt modelId="{26A278D3-A78E-409C-88CD-8C68E072BCF3}">
      <dgm:prSet phldr="0"/>
      <dgm:spPr/>
      <dgm:t>
        <a:bodyPr/>
        <a:lstStyle/>
        <a:p>
          <a:pPr rtl="0"/>
          <a:r>
            <a:rPr lang="es-ES" b="1" dirty="0" err="1">
              <a:latin typeface="Calibri"/>
              <a:ea typeface="Calibri Light"/>
              <a:cs typeface="Calibri Light"/>
            </a:rPr>
            <a:t>git</a:t>
          </a:r>
          <a:r>
            <a:rPr lang="es-ES" b="1" dirty="0">
              <a:latin typeface="Calibri"/>
              <a:ea typeface="Calibri Light"/>
              <a:cs typeface="Calibri Light"/>
            </a:rPr>
            <a:t> </a:t>
          </a:r>
          <a:r>
            <a:rPr lang="es-ES" b="1" dirty="0" err="1">
              <a:latin typeface="Calibri"/>
              <a:ea typeface="Calibri Light"/>
              <a:cs typeface="Calibri Light"/>
            </a:rPr>
            <a:t>push</a:t>
          </a:r>
          <a:br>
            <a:rPr lang="es-ES" b="1" dirty="0">
              <a:latin typeface="Calibri"/>
            </a:rPr>
          </a:br>
          <a:br>
            <a:rPr lang="en-US" b="0" dirty="0">
              <a:latin typeface="Calibri Light"/>
              <a:ea typeface="Calibri Light"/>
              <a:cs typeface="Calibri Light"/>
            </a:rPr>
          </a:br>
          <a:r>
            <a:rPr lang="es-ES" b="0" dirty="0">
              <a:latin typeface="Calibri Light"/>
              <a:ea typeface="Calibri Light"/>
              <a:cs typeface="Calibri Light"/>
            </a:rPr>
            <a:t>sube los cambios al servidor.</a:t>
          </a:r>
          <a:br>
            <a:rPr lang="es-ES" dirty="0">
              <a:latin typeface="Calibri Light" panose="020F0302020204030204"/>
            </a:rPr>
          </a:br>
          <a:endParaRPr lang="es-ES" dirty="0"/>
        </a:p>
      </dgm:t>
    </dgm:pt>
    <dgm:pt modelId="{253D6A62-533F-4F20-8E46-E89D0F5BAA7E}" type="parTrans" cxnId="{A0593210-61E7-4677-A123-C3B54AD31F57}">
      <dgm:prSet/>
      <dgm:spPr/>
      <dgm:t>
        <a:bodyPr/>
        <a:lstStyle/>
        <a:p>
          <a:endParaRPr lang="es-ES"/>
        </a:p>
      </dgm:t>
    </dgm:pt>
    <dgm:pt modelId="{8CE6F9AA-0F3E-4B30-9FF9-32F56DCA09A3}" type="sibTrans" cxnId="{A0593210-61E7-4677-A123-C3B54AD31F57}">
      <dgm:prSet/>
      <dgm:spPr/>
      <dgm:t>
        <a:bodyPr/>
        <a:lstStyle/>
        <a:p>
          <a:endParaRPr lang="es-ES"/>
        </a:p>
      </dgm:t>
    </dgm:pt>
    <dgm:pt modelId="{19BB2BFC-15EF-480E-BF3F-03BDBF639E28}" type="pres">
      <dgm:prSet presAssocID="{5BE94D2F-1D24-414E-9E7A-87E9C038AA22}" presName="Name0" presStyleCnt="0">
        <dgm:presLayoutVars>
          <dgm:dir/>
          <dgm:resizeHandles val="exact"/>
        </dgm:presLayoutVars>
      </dgm:prSet>
      <dgm:spPr/>
    </dgm:pt>
    <dgm:pt modelId="{230051B6-B477-49F2-9E41-A5E21AF86EC4}" type="pres">
      <dgm:prSet presAssocID="{953062C8-45D3-4716-8031-E9E8F2A4E4E7}" presName="node" presStyleLbl="node1" presStyleIdx="0" presStyleCnt="6">
        <dgm:presLayoutVars>
          <dgm:bulletEnabled val="1"/>
        </dgm:presLayoutVars>
      </dgm:prSet>
      <dgm:spPr/>
    </dgm:pt>
    <dgm:pt modelId="{B33CA0FF-8688-4EDE-94AA-B00681E7DA32}" type="pres">
      <dgm:prSet presAssocID="{3E8C85A1-372D-4D74-AE16-C65661EA4F98}" presName="sibTrans" presStyleLbl="sibTrans2D1" presStyleIdx="0" presStyleCnt="5"/>
      <dgm:spPr/>
    </dgm:pt>
    <dgm:pt modelId="{26A60921-F149-4FE4-BF26-DF1D56D6A84E}" type="pres">
      <dgm:prSet presAssocID="{3E8C85A1-372D-4D74-AE16-C65661EA4F98}" presName="connectorText" presStyleLbl="sibTrans2D1" presStyleIdx="0" presStyleCnt="5"/>
      <dgm:spPr/>
    </dgm:pt>
    <dgm:pt modelId="{7EEDF2E6-DDF0-417D-852C-A5332558C704}" type="pres">
      <dgm:prSet presAssocID="{225BFA24-A571-46EE-B336-34273CF17CBD}" presName="node" presStyleLbl="node1" presStyleIdx="1" presStyleCnt="6">
        <dgm:presLayoutVars>
          <dgm:bulletEnabled val="1"/>
        </dgm:presLayoutVars>
      </dgm:prSet>
      <dgm:spPr/>
    </dgm:pt>
    <dgm:pt modelId="{86FA5CDC-17E0-402E-A4BD-A1F7DFA859D1}" type="pres">
      <dgm:prSet presAssocID="{4329D9D6-5C2E-4CA2-896B-54D78E7D5A68}" presName="sibTrans" presStyleLbl="sibTrans2D1" presStyleIdx="1" presStyleCnt="5"/>
      <dgm:spPr/>
    </dgm:pt>
    <dgm:pt modelId="{8521A92B-6A3F-4DF6-A583-1558E8A32942}" type="pres">
      <dgm:prSet presAssocID="{4329D9D6-5C2E-4CA2-896B-54D78E7D5A68}" presName="connectorText" presStyleLbl="sibTrans2D1" presStyleIdx="1" presStyleCnt="5"/>
      <dgm:spPr/>
    </dgm:pt>
    <dgm:pt modelId="{12330767-FA12-4AE2-85FB-6C0D81CFC337}" type="pres">
      <dgm:prSet presAssocID="{ED8FFE00-A148-428A-B230-AF0097C16F93}" presName="node" presStyleLbl="node1" presStyleIdx="2" presStyleCnt="6">
        <dgm:presLayoutVars>
          <dgm:bulletEnabled val="1"/>
        </dgm:presLayoutVars>
      </dgm:prSet>
      <dgm:spPr/>
    </dgm:pt>
    <dgm:pt modelId="{F63E6BE6-98A3-431C-B085-F012064BF493}" type="pres">
      <dgm:prSet presAssocID="{1BC9B3BC-CD3E-4A92-9B2C-AD4A3DBE14F4}" presName="sibTrans" presStyleLbl="sibTrans2D1" presStyleIdx="2" presStyleCnt="5"/>
      <dgm:spPr/>
    </dgm:pt>
    <dgm:pt modelId="{702B5DA5-2A29-4666-AD77-1597EB7163B8}" type="pres">
      <dgm:prSet presAssocID="{1BC9B3BC-CD3E-4A92-9B2C-AD4A3DBE14F4}" presName="connectorText" presStyleLbl="sibTrans2D1" presStyleIdx="2" presStyleCnt="5"/>
      <dgm:spPr/>
    </dgm:pt>
    <dgm:pt modelId="{2B1E5EA3-CF77-4EE6-ADF9-7B4CA9CBC21A}" type="pres">
      <dgm:prSet presAssocID="{640C3E99-241C-46E4-B1E9-8CE55BEAD26B}" presName="node" presStyleLbl="node1" presStyleIdx="3" presStyleCnt="6">
        <dgm:presLayoutVars>
          <dgm:bulletEnabled val="1"/>
        </dgm:presLayoutVars>
      </dgm:prSet>
      <dgm:spPr/>
    </dgm:pt>
    <dgm:pt modelId="{60C371DA-A822-4EFC-8E15-A0A7DEF34B05}" type="pres">
      <dgm:prSet presAssocID="{B26C21B9-CD82-4F34-B7BA-82BA13DF0FAD}" presName="sibTrans" presStyleLbl="sibTrans2D1" presStyleIdx="3" presStyleCnt="5"/>
      <dgm:spPr/>
    </dgm:pt>
    <dgm:pt modelId="{D6A88C23-8F91-4302-BC9F-32791D19F7E3}" type="pres">
      <dgm:prSet presAssocID="{B26C21B9-CD82-4F34-B7BA-82BA13DF0FAD}" presName="connectorText" presStyleLbl="sibTrans2D1" presStyleIdx="3" presStyleCnt="5"/>
      <dgm:spPr/>
    </dgm:pt>
    <dgm:pt modelId="{A841303B-0196-4B21-AC79-4D94158A9C05}" type="pres">
      <dgm:prSet presAssocID="{2BD71EC6-6B69-4275-B14E-931B6B01C0C9}" presName="node" presStyleLbl="node1" presStyleIdx="4" presStyleCnt="6">
        <dgm:presLayoutVars>
          <dgm:bulletEnabled val="1"/>
        </dgm:presLayoutVars>
      </dgm:prSet>
      <dgm:spPr/>
    </dgm:pt>
    <dgm:pt modelId="{18E5D943-6DA0-41B2-81BE-A1F048041262}" type="pres">
      <dgm:prSet presAssocID="{D9F29406-6192-4720-AEE9-2A0255BF45C2}" presName="sibTrans" presStyleLbl="sibTrans2D1" presStyleIdx="4" presStyleCnt="5"/>
      <dgm:spPr/>
    </dgm:pt>
    <dgm:pt modelId="{72370DA3-B967-4FF6-AB2A-659A10AE02BF}" type="pres">
      <dgm:prSet presAssocID="{D9F29406-6192-4720-AEE9-2A0255BF45C2}" presName="connectorText" presStyleLbl="sibTrans2D1" presStyleIdx="4" presStyleCnt="5"/>
      <dgm:spPr/>
    </dgm:pt>
    <dgm:pt modelId="{29C9EF40-175B-4B52-B1EF-3EF28D6CA582}" type="pres">
      <dgm:prSet presAssocID="{26A278D3-A78E-409C-88CD-8C68E072BCF3}" presName="node" presStyleLbl="node1" presStyleIdx="5" presStyleCnt="6">
        <dgm:presLayoutVars>
          <dgm:bulletEnabled val="1"/>
        </dgm:presLayoutVars>
      </dgm:prSet>
      <dgm:spPr/>
    </dgm:pt>
  </dgm:ptLst>
  <dgm:cxnLst>
    <dgm:cxn modelId="{AA8A1601-E58D-4E82-8FD3-B13061E40310}" type="presOf" srcId="{D9F29406-6192-4720-AEE9-2A0255BF45C2}" destId="{18E5D943-6DA0-41B2-81BE-A1F048041262}" srcOrd="0" destOrd="0" presId="urn:microsoft.com/office/officeart/2005/8/layout/process1"/>
    <dgm:cxn modelId="{8FD0D308-F625-4302-9705-D8658AC5D002}" type="presOf" srcId="{1BC9B3BC-CD3E-4A92-9B2C-AD4A3DBE14F4}" destId="{F63E6BE6-98A3-431C-B085-F012064BF493}" srcOrd="0" destOrd="0" presId="urn:microsoft.com/office/officeart/2005/8/layout/process1"/>
    <dgm:cxn modelId="{7231DD0A-DE01-4A12-9360-562652ADC2B7}" srcId="{5BE94D2F-1D24-414E-9E7A-87E9C038AA22}" destId="{225BFA24-A571-46EE-B336-34273CF17CBD}" srcOrd="1" destOrd="0" parTransId="{CDDA99F3-E1BE-43F9-9C67-6F5F3F354B70}" sibTransId="{4329D9D6-5C2E-4CA2-896B-54D78E7D5A68}"/>
    <dgm:cxn modelId="{D7AF630E-1E4E-473C-846A-A38A53C1B8BA}" type="presOf" srcId="{3E8C85A1-372D-4D74-AE16-C65661EA4F98}" destId="{B33CA0FF-8688-4EDE-94AA-B00681E7DA32}" srcOrd="0" destOrd="0" presId="urn:microsoft.com/office/officeart/2005/8/layout/process1"/>
    <dgm:cxn modelId="{36D2560F-E67F-4480-B851-CDE1DF299F97}" type="presOf" srcId="{2BD71EC6-6B69-4275-B14E-931B6B01C0C9}" destId="{A841303B-0196-4B21-AC79-4D94158A9C05}" srcOrd="0" destOrd="0" presId="urn:microsoft.com/office/officeart/2005/8/layout/process1"/>
    <dgm:cxn modelId="{A0593210-61E7-4677-A123-C3B54AD31F57}" srcId="{5BE94D2F-1D24-414E-9E7A-87E9C038AA22}" destId="{26A278D3-A78E-409C-88CD-8C68E072BCF3}" srcOrd="5" destOrd="0" parTransId="{253D6A62-533F-4F20-8E46-E89D0F5BAA7E}" sibTransId="{8CE6F9AA-0F3E-4B30-9FF9-32F56DCA09A3}"/>
    <dgm:cxn modelId="{95790117-73DB-42D5-9AFA-25B2ED616C02}" type="presOf" srcId="{26A278D3-A78E-409C-88CD-8C68E072BCF3}" destId="{29C9EF40-175B-4B52-B1EF-3EF28D6CA582}" srcOrd="0" destOrd="0" presId="urn:microsoft.com/office/officeart/2005/8/layout/process1"/>
    <dgm:cxn modelId="{B7639726-77D9-4662-A3E8-E2C98411DA88}" srcId="{5BE94D2F-1D24-414E-9E7A-87E9C038AA22}" destId="{2BD71EC6-6B69-4275-B14E-931B6B01C0C9}" srcOrd="4" destOrd="0" parTransId="{CCACC5E1-29C2-4983-A86F-CFBC94B7A47B}" sibTransId="{D9F29406-6192-4720-AEE9-2A0255BF45C2}"/>
    <dgm:cxn modelId="{3039432A-12FA-4832-AE56-52F6ECBE7AD1}" type="presOf" srcId="{B26C21B9-CD82-4F34-B7BA-82BA13DF0FAD}" destId="{D6A88C23-8F91-4302-BC9F-32791D19F7E3}" srcOrd="1" destOrd="0" presId="urn:microsoft.com/office/officeart/2005/8/layout/process1"/>
    <dgm:cxn modelId="{4B024F35-3D1F-4339-A655-0F4F096572B8}" srcId="{5BE94D2F-1D24-414E-9E7A-87E9C038AA22}" destId="{953062C8-45D3-4716-8031-E9E8F2A4E4E7}" srcOrd="0" destOrd="0" parTransId="{E02A6F7C-77C3-4A70-86E4-B604FDFAE886}" sibTransId="{3E8C85A1-372D-4D74-AE16-C65661EA4F98}"/>
    <dgm:cxn modelId="{D51B3946-2A03-4BD3-9B05-032DDB6452BE}" type="presOf" srcId="{1BC9B3BC-CD3E-4A92-9B2C-AD4A3DBE14F4}" destId="{702B5DA5-2A29-4666-AD77-1597EB7163B8}" srcOrd="1" destOrd="0" presId="urn:microsoft.com/office/officeart/2005/8/layout/process1"/>
    <dgm:cxn modelId="{6310CA6F-FA45-448E-B3EF-A7D1286D06F5}" type="presOf" srcId="{225BFA24-A571-46EE-B336-34273CF17CBD}" destId="{7EEDF2E6-DDF0-417D-852C-A5332558C704}" srcOrd="0" destOrd="0" presId="urn:microsoft.com/office/officeart/2005/8/layout/process1"/>
    <dgm:cxn modelId="{86C291A1-9A37-4859-83D3-062E23BB4DCC}" type="presOf" srcId="{ED8FFE00-A148-428A-B230-AF0097C16F93}" destId="{12330767-FA12-4AE2-85FB-6C0D81CFC337}" srcOrd="0" destOrd="0" presId="urn:microsoft.com/office/officeart/2005/8/layout/process1"/>
    <dgm:cxn modelId="{311F75A2-1D1F-4F90-AC64-222543331DE5}" type="presOf" srcId="{3E8C85A1-372D-4D74-AE16-C65661EA4F98}" destId="{26A60921-F149-4FE4-BF26-DF1D56D6A84E}" srcOrd="1" destOrd="0" presId="urn:microsoft.com/office/officeart/2005/8/layout/process1"/>
    <dgm:cxn modelId="{232406A6-D51B-4421-A95E-355D3BE57AB1}" type="presOf" srcId="{4329D9D6-5C2E-4CA2-896B-54D78E7D5A68}" destId="{86FA5CDC-17E0-402E-A4BD-A1F7DFA859D1}" srcOrd="0" destOrd="0" presId="urn:microsoft.com/office/officeart/2005/8/layout/process1"/>
    <dgm:cxn modelId="{DF2724A6-FAC9-4B86-A1B1-EBF184B5F76F}" type="presOf" srcId="{5BE94D2F-1D24-414E-9E7A-87E9C038AA22}" destId="{19BB2BFC-15EF-480E-BF3F-03BDBF639E28}" srcOrd="0" destOrd="0" presId="urn:microsoft.com/office/officeart/2005/8/layout/process1"/>
    <dgm:cxn modelId="{844D7BC9-BE23-4438-9746-AECEDF3F1B5F}" type="presOf" srcId="{D9F29406-6192-4720-AEE9-2A0255BF45C2}" destId="{72370DA3-B967-4FF6-AB2A-659A10AE02BF}" srcOrd="1" destOrd="0" presId="urn:microsoft.com/office/officeart/2005/8/layout/process1"/>
    <dgm:cxn modelId="{6435F3CE-F3C5-4F39-A3E4-CD1AA85C613B}" type="presOf" srcId="{4329D9D6-5C2E-4CA2-896B-54D78E7D5A68}" destId="{8521A92B-6A3F-4DF6-A583-1558E8A32942}" srcOrd="1" destOrd="0" presId="urn:microsoft.com/office/officeart/2005/8/layout/process1"/>
    <dgm:cxn modelId="{B8AB77DD-C33F-45B6-BBDB-6A1DB4F1CD77}" type="presOf" srcId="{640C3E99-241C-46E4-B1E9-8CE55BEAD26B}" destId="{2B1E5EA3-CF77-4EE6-ADF9-7B4CA9CBC21A}" srcOrd="0" destOrd="0" presId="urn:microsoft.com/office/officeart/2005/8/layout/process1"/>
    <dgm:cxn modelId="{AEA4A7E5-1B79-4669-9BF6-0175402EA19F}" type="presOf" srcId="{953062C8-45D3-4716-8031-E9E8F2A4E4E7}" destId="{230051B6-B477-49F2-9E41-A5E21AF86EC4}" srcOrd="0" destOrd="0" presId="urn:microsoft.com/office/officeart/2005/8/layout/process1"/>
    <dgm:cxn modelId="{80C0CBF5-945C-4F71-8089-7E30C33D4E18}" srcId="{5BE94D2F-1D24-414E-9E7A-87E9C038AA22}" destId="{640C3E99-241C-46E4-B1E9-8CE55BEAD26B}" srcOrd="3" destOrd="0" parTransId="{D18494E8-4357-45E6-856D-7118404F8768}" sibTransId="{B26C21B9-CD82-4F34-B7BA-82BA13DF0FAD}"/>
    <dgm:cxn modelId="{FD0525FF-CD1B-4928-ABC6-22CAB76F8ADC}" srcId="{5BE94D2F-1D24-414E-9E7A-87E9C038AA22}" destId="{ED8FFE00-A148-428A-B230-AF0097C16F93}" srcOrd="2" destOrd="0" parTransId="{655CFF1B-774E-4B38-9A0B-9970598AF792}" sibTransId="{1BC9B3BC-CD3E-4A92-9B2C-AD4A3DBE14F4}"/>
    <dgm:cxn modelId="{FB2F92FF-BAA1-41ED-A927-D7F0AE608D52}" type="presOf" srcId="{B26C21B9-CD82-4F34-B7BA-82BA13DF0FAD}" destId="{60C371DA-A822-4EFC-8E15-A0A7DEF34B05}" srcOrd="0" destOrd="0" presId="urn:microsoft.com/office/officeart/2005/8/layout/process1"/>
    <dgm:cxn modelId="{E10B9334-4323-469F-97AA-5F8626F8D655}" type="presParOf" srcId="{19BB2BFC-15EF-480E-BF3F-03BDBF639E28}" destId="{230051B6-B477-49F2-9E41-A5E21AF86EC4}" srcOrd="0" destOrd="0" presId="urn:microsoft.com/office/officeart/2005/8/layout/process1"/>
    <dgm:cxn modelId="{A9079AF8-D53C-466A-A652-DD87A5B07290}" type="presParOf" srcId="{19BB2BFC-15EF-480E-BF3F-03BDBF639E28}" destId="{B33CA0FF-8688-4EDE-94AA-B00681E7DA32}" srcOrd="1" destOrd="0" presId="urn:microsoft.com/office/officeart/2005/8/layout/process1"/>
    <dgm:cxn modelId="{F14CACF0-EB48-452F-8A01-6789F2747EC8}" type="presParOf" srcId="{B33CA0FF-8688-4EDE-94AA-B00681E7DA32}" destId="{26A60921-F149-4FE4-BF26-DF1D56D6A84E}" srcOrd="0" destOrd="0" presId="urn:microsoft.com/office/officeart/2005/8/layout/process1"/>
    <dgm:cxn modelId="{E8014575-AAEC-4CCD-8DB3-3768875DAB8D}" type="presParOf" srcId="{19BB2BFC-15EF-480E-BF3F-03BDBF639E28}" destId="{7EEDF2E6-DDF0-417D-852C-A5332558C704}" srcOrd="2" destOrd="0" presId="urn:microsoft.com/office/officeart/2005/8/layout/process1"/>
    <dgm:cxn modelId="{503F0755-DF7A-4FCE-BDE5-3414E1DAA0C6}" type="presParOf" srcId="{19BB2BFC-15EF-480E-BF3F-03BDBF639E28}" destId="{86FA5CDC-17E0-402E-A4BD-A1F7DFA859D1}" srcOrd="3" destOrd="0" presId="urn:microsoft.com/office/officeart/2005/8/layout/process1"/>
    <dgm:cxn modelId="{56E8684F-2D0B-4CEF-A071-16109A804B59}" type="presParOf" srcId="{86FA5CDC-17E0-402E-A4BD-A1F7DFA859D1}" destId="{8521A92B-6A3F-4DF6-A583-1558E8A32942}" srcOrd="0" destOrd="0" presId="urn:microsoft.com/office/officeart/2005/8/layout/process1"/>
    <dgm:cxn modelId="{0620A9DC-69CE-4C8F-B4D7-0915C762D240}" type="presParOf" srcId="{19BB2BFC-15EF-480E-BF3F-03BDBF639E28}" destId="{12330767-FA12-4AE2-85FB-6C0D81CFC337}" srcOrd="4" destOrd="0" presId="urn:microsoft.com/office/officeart/2005/8/layout/process1"/>
    <dgm:cxn modelId="{1936B67A-25BB-4133-8780-DE32D5F23ABC}" type="presParOf" srcId="{19BB2BFC-15EF-480E-BF3F-03BDBF639E28}" destId="{F63E6BE6-98A3-431C-B085-F012064BF493}" srcOrd="5" destOrd="0" presId="urn:microsoft.com/office/officeart/2005/8/layout/process1"/>
    <dgm:cxn modelId="{D1446472-9A0E-464A-9C8E-4CA4AB4639B6}" type="presParOf" srcId="{F63E6BE6-98A3-431C-B085-F012064BF493}" destId="{702B5DA5-2A29-4666-AD77-1597EB7163B8}" srcOrd="0" destOrd="0" presId="urn:microsoft.com/office/officeart/2005/8/layout/process1"/>
    <dgm:cxn modelId="{792F4014-BD39-4B99-BCE7-0C0DF81D19ED}" type="presParOf" srcId="{19BB2BFC-15EF-480E-BF3F-03BDBF639E28}" destId="{2B1E5EA3-CF77-4EE6-ADF9-7B4CA9CBC21A}" srcOrd="6" destOrd="0" presId="urn:microsoft.com/office/officeart/2005/8/layout/process1"/>
    <dgm:cxn modelId="{B674A61A-C3CB-49C8-A0E6-488333B8A03E}" type="presParOf" srcId="{19BB2BFC-15EF-480E-BF3F-03BDBF639E28}" destId="{60C371DA-A822-4EFC-8E15-A0A7DEF34B05}" srcOrd="7" destOrd="0" presId="urn:microsoft.com/office/officeart/2005/8/layout/process1"/>
    <dgm:cxn modelId="{6BBAACAE-33EC-4F3F-A75A-BDAF8307CE4A}" type="presParOf" srcId="{60C371DA-A822-4EFC-8E15-A0A7DEF34B05}" destId="{D6A88C23-8F91-4302-BC9F-32791D19F7E3}" srcOrd="0" destOrd="0" presId="urn:microsoft.com/office/officeart/2005/8/layout/process1"/>
    <dgm:cxn modelId="{22725336-0153-48FB-9018-6AD96C364250}" type="presParOf" srcId="{19BB2BFC-15EF-480E-BF3F-03BDBF639E28}" destId="{A841303B-0196-4B21-AC79-4D94158A9C05}" srcOrd="8" destOrd="0" presId="urn:microsoft.com/office/officeart/2005/8/layout/process1"/>
    <dgm:cxn modelId="{DD5F8D7C-AAF5-4979-A2AA-5594EB42921F}" type="presParOf" srcId="{19BB2BFC-15EF-480E-BF3F-03BDBF639E28}" destId="{18E5D943-6DA0-41B2-81BE-A1F048041262}" srcOrd="9" destOrd="0" presId="urn:microsoft.com/office/officeart/2005/8/layout/process1"/>
    <dgm:cxn modelId="{B3FAC5D8-9219-4780-A3D8-E85EABB0A613}" type="presParOf" srcId="{18E5D943-6DA0-41B2-81BE-A1F048041262}" destId="{72370DA3-B967-4FF6-AB2A-659A10AE02BF}" srcOrd="0" destOrd="0" presId="urn:microsoft.com/office/officeart/2005/8/layout/process1"/>
    <dgm:cxn modelId="{231926B0-645C-411C-A8DC-0272E56CF140}" type="presParOf" srcId="{19BB2BFC-15EF-480E-BF3F-03BDBF639E28}" destId="{29C9EF40-175B-4B52-B1EF-3EF28D6CA582}"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649936-C579-4969-A446-3C9AFA261BA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ES"/>
        </a:p>
      </dgm:t>
    </dgm:pt>
    <dgm:pt modelId="{03E7EECD-74A9-4D2F-A2D7-96FA0473FEC6}">
      <dgm:prSet phldrT="[Texto]" phldr="0"/>
      <dgm:spPr/>
      <dgm:t>
        <a:bodyPr/>
        <a:lstStyle/>
        <a:p>
          <a:pPr rtl="0"/>
          <a:r>
            <a:rPr lang="es-ES" dirty="0" err="1">
              <a:latin typeface="Calibri Light" panose="020F0302020204030204"/>
            </a:rPr>
            <a:t>Working</a:t>
          </a:r>
          <a:r>
            <a:rPr lang="es-ES" dirty="0">
              <a:latin typeface="Calibri Light" panose="020F0302020204030204"/>
            </a:rPr>
            <a:t> </a:t>
          </a:r>
          <a:r>
            <a:rPr lang="es-ES" dirty="0" err="1">
              <a:latin typeface="Calibri Light" panose="020F0302020204030204"/>
            </a:rPr>
            <a:t>area</a:t>
          </a:r>
          <a:endParaRPr lang="es-ES" dirty="0"/>
        </a:p>
      </dgm:t>
    </dgm:pt>
    <dgm:pt modelId="{CC9E9755-54E9-4715-BA11-C1339CD01013}" type="parTrans" cxnId="{E887DB5E-70AF-4D72-91CB-20CAA95250A6}">
      <dgm:prSet/>
      <dgm:spPr/>
      <dgm:t>
        <a:bodyPr/>
        <a:lstStyle/>
        <a:p>
          <a:endParaRPr lang="es-ES"/>
        </a:p>
      </dgm:t>
    </dgm:pt>
    <dgm:pt modelId="{CA55E57F-9202-47DB-8F5C-A20C86A80B99}" type="sibTrans" cxnId="{E887DB5E-70AF-4D72-91CB-20CAA95250A6}">
      <dgm:prSet/>
      <dgm:spPr/>
      <dgm:t>
        <a:bodyPr/>
        <a:lstStyle/>
        <a:p>
          <a:endParaRPr lang="es-ES"/>
        </a:p>
      </dgm:t>
    </dgm:pt>
    <dgm:pt modelId="{F4E2A70B-2444-47B5-877C-C8C648DA3679}">
      <dgm:prSet phldrT="[Texto]" phldr="0"/>
      <dgm:spPr/>
      <dgm:t>
        <a:bodyPr/>
        <a:lstStyle/>
        <a:p>
          <a:pPr rtl="0"/>
          <a:r>
            <a:rPr lang="es-ES" dirty="0">
              <a:solidFill>
                <a:srgbClr val="000000"/>
              </a:solidFill>
              <a:latin typeface="Calibri"/>
              <a:ea typeface="Calibri"/>
              <a:cs typeface="Calibri"/>
            </a:rPr>
            <a:t>Crear y editar una serie de archivos</a:t>
          </a:r>
        </a:p>
      </dgm:t>
    </dgm:pt>
    <dgm:pt modelId="{B2978B37-8AA7-4484-A66D-2FEA11FB4DD8}" type="parTrans" cxnId="{962AB9CF-C148-45F8-9075-63858C00B0BF}">
      <dgm:prSet/>
      <dgm:spPr/>
      <dgm:t>
        <a:bodyPr/>
        <a:lstStyle/>
        <a:p>
          <a:endParaRPr lang="es-ES"/>
        </a:p>
      </dgm:t>
    </dgm:pt>
    <dgm:pt modelId="{672781DB-8D9D-41B3-A193-052A0BFD014F}" type="sibTrans" cxnId="{962AB9CF-C148-45F8-9075-63858C00B0BF}">
      <dgm:prSet/>
      <dgm:spPr/>
      <dgm:t>
        <a:bodyPr/>
        <a:lstStyle/>
        <a:p>
          <a:endParaRPr lang="es-ES"/>
        </a:p>
      </dgm:t>
    </dgm:pt>
    <dgm:pt modelId="{90FDC347-8FD6-476D-9DAE-9F49451972A3}">
      <dgm:prSet phldrT="[Texto]" phldr="0"/>
      <dgm:spPr/>
      <dgm:t>
        <a:bodyPr/>
        <a:lstStyle/>
        <a:p>
          <a:pPr rtl="0"/>
          <a:r>
            <a:rPr lang="es-ES" dirty="0" err="1">
              <a:latin typeface="Calibri Light" panose="020F0302020204030204"/>
            </a:rPr>
            <a:t>Staging</a:t>
          </a:r>
          <a:r>
            <a:rPr lang="es-ES" dirty="0">
              <a:latin typeface="Calibri Light" panose="020F0302020204030204"/>
            </a:rPr>
            <a:t> </a:t>
          </a:r>
          <a:r>
            <a:rPr lang="es-ES" dirty="0" err="1">
              <a:latin typeface="Calibri Light" panose="020F0302020204030204"/>
            </a:rPr>
            <a:t>area</a:t>
          </a:r>
          <a:endParaRPr lang="es-ES" dirty="0"/>
        </a:p>
      </dgm:t>
    </dgm:pt>
    <dgm:pt modelId="{9CDF7714-CC51-4148-89F0-0374B4568D5B}" type="parTrans" cxnId="{85A9ECE2-6823-46F1-89CC-AD0C02C2B2E7}">
      <dgm:prSet/>
      <dgm:spPr/>
      <dgm:t>
        <a:bodyPr/>
        <a:lstStyle/>
        <a:p>
          <a:endParaRPr lang="es-ES"/>
        </a:p>
      </dgm:t>
    </dgm:pt>
    <dgm:pt modelId="{6973532D-C0FC-4D20-9C7B-E275A45B100E}" type="sibTrans" cxnId="{85A9ECE2-6823-46F1-89CC-AD0C02C2B2E7}">
      <dgm:prSet/>
      <dgm:spPr/>
      <dgm:t>
        <a:bodyPr/>
        <a:lstStyle/>
        <a:p>
          <a:endParaRPr lang="es-ES"/>
        </a:p>
      </dgm:t>
    </dgm:pt>
    <dgm:pt modelId="{1928451C-975F-463B-869F-E456355FE12E}">
      <dgm:prSet phldrT="[Texto]" phldr="0"/>
      <dgm:spPr/>
      <dgm:t>
        <a:bodyPr/>
        <a:lstStyle/>
        <a:p>
          <a:pPr rtl="0"/>
          <a:r>
            <a:rPr lang="es-ES" dirty="0">
              <a:latin typeface="Calibri Light" panose="020F0302020204030204"/>
            </a:rPr>
            <a:t>Selecciona los archivos que ya </a:t>
          </a:r>
          <a:r>
            <a:rPr lang="es-ES" dirty="0" err="1">
              <a:latin typeface="Calibri Light" panose="020F0302020204030204"/>
            </a:rPr>
            <a:t>esten</a:t>
          </a:r>
          <a:r>
            <a:rPr lang="es-ES" dirty="0">
              <a:latin typeface="Calibri Light" panose="020F0302020204030204"/>
            </a:rPr>
            <a:t> listos.</a:t>
          </a:r>
          <a:endParaRPr lang="es-ES" dirty="0"/>
        </a:p>
      </dgm:t>
    </dgm:pt>
    <dgm:pt modelId="{5AC6FADD-47BC-4452-B65C-E74908FCD1FF}" type="parTrans" cxnId="{131399C1-8BFD-4632-8CFA-8E6AF0147BD9}">
      <dgm:prSet/>
      <dgm:spPr/>
      <dgm:t>
        <a:bodyPr/>
        <a:lstStyle/>
        <a:p>
          <a:endParaRPr lang="es-ES"/>
        </a:p>
      </dgm:t>
    </dgm:pt>
    <dgm:pt modelId="{A9C5F1F0-780E-4B77-8D82-9F15786A3175}" type="sibTrans" cxnId="{131399C1-8BFD-4632-8CFA-8E6AF0147BD9}">
      <dgm:prSet/>
      <dgm:spPr/>
      <dgm:t>
        <a:bodyPr/>
        <a:lstStyle/>
        <a:p>
          <a:endParaRPr lang="es-ES"/>
        </a:p>
      </dgm:t>
    </dgm:pt>
    <dgm:pt modelId="{B003AB84-7196-44BE-894D-86F9E1B8D854}">
      <dgm:prSet phldrT="[Texto]" phldr="0"/>
      <dgm:spPr/>
      <dgm:t>
        <a:bodyPr/>
        <a:lstStyle/>
        <a:p>
          <a:pPr rtl="0"/>
          <a:r>
            <a:rPr lang="es-ES" dirty="0">
              <a:latin typeface="Calibri Light" panose="020F0302020204030204"/>
            </a:rPr>
            <a:t>Local Repository</a:t>
          </a:r>
          <a:endParaRPr lang="es-ES" dirty="0"/>
        </a:p>
      </dgm:t>
    </dgm:pt>
    <dgm:pt modelId="{C9D4CCC7-8F97-4E8E-AF52-C4DE3AAC2757}" type="parTrans" cxnId="{1711802C-8449-4D78-87B9-9167BB65D06D}">
      <dgm:prSet/>
      <dgm:spPr/>
      <dgm:t>
        <a:bodyPr/>
        <a:lstStyle/>
        <a:p>
          <a:endParaRPr lang="es-ES"/>
        </a:p>
      </dgm:t>
    </dgm:pt>
    <dgm:pt modelId="{1273EDF0-0C16-4821-AFD9-6EB02EAD9034}" type="sibTrans" cxnId="{1711802C-8449-4D78-87B9-9167BB65D06D}">
      <dgm:prSet/>
      <dgm:spPr/>
      <dgm:t>
        <a:bodyPr/>
        <a:lstStyle/>
        <a:p>
          <a:endParaRPr lang="es-ES"/>
        </a:p>
      </dgm:t>
    </dgm:pt>
    <dgm:pt modelId="{D4648C68-9306-4D27-B155-355D9957F65E}">
      <dgm:prSet phldrT="[Texto]" phldr="0"/>
      <dgm:spPr/>
      <dgm:t>
        <a:bodyPr/>
        <a:lstStyle/>
        <a:p>
          <a:pPr rtl="0"/>
          <a:r>
            <a:rPr lang="es-ES" dirty="0">
              <a:latin typeface="Calibri Light" panose="020F0302020204030204"/>
            </a:rPr>
            <a:t>Subir los archivos al repositorio local.</a:t>
          </a:r>
          <a:endParaRPr lang="es-ES" dirty="0"/>
        </a:p>
      </dgm:t>
    </dgm:pt>
    <dgm:pt modelId="{512FF054-B68A-4AA1-B037-53E52C28CC0A}" type="parTrans" cxnId="{ED4F499C-3F2A-4193-BA81-468A30D228CB}">
      <dgm:prSet/>
      <dgm:spPr/>
      <dgm:t>
        <a:bodyPr/>
        <a:lstStyle/>
        <a:p>
          <a:endParaRPr lang="es-ES"/>
        </a:p>
      </dgm:t>
    </dgm:pt>
    <dgm:pt modelId="{B66682F7-A4DA-4851-BECD-8BE8FE6F7F15}" type="sibTrans" cxnId="{ED4F499C-3F2A-4193-BA81-468A30D228CB}">
      <dgm:prSet/>
      <dgm:spPr/>
      <dgm:t>
        <a:bodyPr/>
        <a:lstStyle/>
        <a:p>
          <a:endParaRPr lang="es-ES"/>
        </a:p>
      </dgm:t>
    </dgm:pt>
    <dgm:pt modelId="{754D9DFE-A071-4441-B4B1-B2712E2F9740}">
      <dgm:prSet phldr="0"/>
      <dgm:spPr/>
      <dgm:t>
        <a:bodyPr/>
        <a:lstStyle/>
        <a:p>
          <a:r>
            <a:rPr lang="es-ES" dirty="0">
              <a:solidFill>
                <a:srgbClr val="444444"/>
              </a:solidFill>
              <a:latin typeface="Calibri"/>
              <a:ea typeface="Calibri"/>
              <a:cs typeface="Calibri"/>
            </a:rPr>
            <a:t>Subir los archivos al repositorio </a:t>
          </a:r>
          <a:r>
            <a:rPr lang="es-ES" dirty="0">
              <a:latin typeface="Calibri"/>
              <a:ea typeface="Calibri"/>
              <a:cs typeface="Calibri"/>
            </a:rPr>
            <a:t>remoto.</a:t>
          </a:r>
          <a:endParaRPr lang="es-ES" dirty="0"/>
        </a:p>
      </dgm:t>
    </dgm:pt>
    <dgm:pt modelId="{7764DCB9-BBA9-4479-89CC-B0E81CE74DAC}" type="parTrans" cxnId="{858EBA33-BFF9-4818-8551-E90FEA914861}">
      <dgm:prSet/>
      <dgm:spPr/>
      <dgm:t>
        <a:bodyPr/>
        <a:lstStyle/>
        <a:p>
          <a:endParaRPr lang="es-ES"/>
        </a:p>
      </dgm:t>
    </dgm:pt>
    <dgm:pt modelId="{B01CF7CF-34B0-4B82-96B1-E89C321CC214}" type="sibTrans" cxnId="{858EBA33-BFF9-4818-8551-E90FEA914861}">
      <dgm:prSet/>
      <dgm:spPr/>
      <dgm:t>
        <a:bodyPr/>
        <a:lstStyle/>
        <a:p>
          <a:endParaRPr lang="es-ES"/>
        </a:p>
      </dgm:t>
    </dgm:pt>
    <dgm:pt modelId="{76552904-DE85-4CED-95B9-B4AA53236779}">
      <dgm:prSet phldr="0"/>
      <dgm:spPr/>
      <dgm:t>
        <a:bodyPr/>
        <a:lstStyle/>
        <a:p>
          <a:pPr rtl="0"/>
          <a:r>
            <a:rPr lang="es-ES" dirty="0">
              <a:solidFill>
                <a:schemeClr val="bg1"/>
              </a:solidFill>
              <a:latin typeface="Calibri"/>
              <a:ea typeface="Calibri"/>
              <a:cs typeface="Calibri"/>
            </a:rPr>
            <a:t>Remote Repository</a:t>
          </a:r>
          <a:endParaRPr lang="en-US" dirty="0">
            <a:solidFill>
              <a:schemeClr val="bg1"/>
            </a:solidFill>
            <a:latin typeface="Calibri"/>
            <a:ea typeface="Calibri"/>
            <a:cs typeface="Calibri"/>
          </a:endParaRPr>
        </a:p>
      </dgm:t>
    </dgm:pt>
    <dgm:pt modelId="{33AE2747-2EA5-471C-81DB-4F25549BAEB5}" type="parTrans" cxnId="{9B61C1A9-5285-4FB2-A3F8-60DE84972497}">
      <dgm:prSet/>
      <dgm:spPr/>
      <dgm:t>
        <a:bodyPr/>
        <a:lstStyle/>
        <a:p>
          <a:endParaRPr lang="es-ES"/>
        </a:p>
      </dgm:t>
    </dgm:pt>
    <dgm:pt modelId="{E7CC6B77-82F2-4E02-8FCB-CE8A1C18E160}" type="sibTrans" cxnId="{9B61C1A9-5285-4FB2-A3F8-60DE84972497}">
      <dgm:prSet/>
      <dgm:spPr/>
      <dgm:t>
        <a:bodyPr/>
        <a:lstStyle/>
        <a:p>
          <a:endParaRPr lang="es-ES"/>
        </a:p>
      </dgm:t>
    </dgm:pt>
    <dgm:pt modelId="{2AB00E69-61D0-4336-9AB1-7A42663FAD3E}" type="pres">
      <dgm:prSet presAssocID="{DE649936-C579-4969-A446-3C9AFA261BAA}" presName="Name0" presStyleCnt="0">
        <dgm:presLayoutVars>
          <dgm:dir/>
          <dgm:animLvl val="lvl"/>
          <dgm:resizeHandles val="exact"/>
        </dgm:presLayoutVars>
      </dgm:prSet>
      <dgm:spPr/>
    </dgm:pt>
    <dgm:pt modelId="{9F27AE96-DEA5-4031-B624-E0D7CA8C1F2D}" type="pres">
      <dgm:prSet presAssocID="{DE649936-C579-4969-A446-3C9AFA261BAA}" presName="tSp" presStyleCnt="0"/>
      <dgm:spPr/>
    </dgm:pt>
    <dgm:pt modelId="{CA8907B9-5129-40E9-B13D-C8A5150211F1}" type="pres">
      <dgm:prSet presAssocID="{DE649936-C579-4969-A446-3C9AFA261BAA}" presName="bSp" presStyleCnt="0"/>
      <dgm:spPr/>
    </dgm:pt>
    <dgm:pt modelId="{43C79366-827F-47EE-A6EC-0E203E14F2B6}" type="pres">
      <dgm:prSet presAssocID="{DE649936-C579-4969-A446-3C9AFA261BAA}" presName="process" presStyleCnt="0"/>
      <dgm:spPr/>
    </dgm:pt>
    <dgm:pt modelId="{16D6415E-C085-4416-BBE2-4CEDB89936B7}" type="pres">
      <dgm:prSet presAssocID="{03E7EECD-74A9-4D2F-A2D7-96FA0473FEC6}" presName="composite1" presStyleCnt="0"/>
      <dgm:spPr/>
    </dgm:pt>
    <dgm:pt modelId="{4A47869A-DCBF-492B-B9EF-7EC0C53BEFFD}" type="pres">
      <dgm:prSet presAssocID="{03E7EECD-74A9-4D2F-A2D7-96FA0473FEC6}" presName="dummyNode1" presStyleLbl="node1" presStyleIdx="0" presStyleCnt="4"/>
      <dgm:spPr/>
    </dgm:pt>
    <dgm:pt modelId="{AEB830A7-007B-4E29-981C-1CCA8092C30B}" type="pres">
      <dgm:prSet presAssocID="{03E7EECD-74A9-4D2F-A2D7-96FA0473FEC6}" presName="childNode1" presStyleLbl="bgAcc1" presStyleIdx="0" presStyleCnt="4">
        <dgm:presLayoutVars>
          <dgm:bulletEnabled val="1"/>
        </dgm:presLayoutVars>
      </dgm:prSet>
      <dgm:spPr/>
    </dgm:pt>
    <dgm:pt modelId="{BE78DD37-7817-4F19-9863-559697393388}" type="pres">
      <dgm:prSet presAssocID="{03E7EECD-74A9-4D2F-A2D7-96FA0473FEC6}" presName="childNode1tx" presStyleLbl="bgAcc1" presStyleIdx="0" presStyleCnt="4">
        <dgm:presLayoutVars>
          <dgm:bulletEnabled val="1"/>
        </dgm:presLayoutVars>
      </dgm:prSet>
      <dgm:spPr/>
    </dgm:pt>
    <dgm:pt modelId="{C3DA3FB7-A26F-401C-9BFE-F8DE5941186F}" type="pres">
      <dgm:prSet presAssocID="{03E7EECD-74A9-4D2F-A2D7-96FA0473FEC6}" presName="parentNode1" presStyleLbl="node1" presStyleIdx="0" presStyleCnt="4">
        <dgm:presLayoutVars>
          <dgm:chMax val="1"/>
          <dgm:bulletEnabled val="1"/>
        </dgm:presLayoutVars>
      </dgm:prSet>
      <dgm:spPr/>
    </dgm:pt>
    <dgm:pt modelId="{FA0E7A7B-6F25-4B97-94FA-500405040E8F}" type="pres">
      <dgm:prSet presAssocID="{03E7EECD-74A9-4D2F-A2D7-96FA0473FEC6}" presName="connSite1" presStyleCnt="0"/>
      <dgm:spPr/>
    </dgm:pt>
    <dgm:pt modelId="{208B6B96-B0FB-4FF5-B805-E6513F75ADA6}" type="pres">
      <dgm:prSet presAssocID="{CA55E57F-9202-47DB-8F5C-A20C86A80B99}" presName="Name9" presStyleLbl="sibTrans2D1" presStyleIdx="0" presStyleCnt="3"/>
      <dgm:spPr/>
    </dgm:pt>
    <dgm:pt modelId="{990B2A24-BEEB-4006-8047-E89142D1C216}" type="pres">
      <dgm:prSet presAssocID="{90FDC347-8FD6-476D-9DAE-9F49451972A3}" presName="composite2" presStyleCnt="0"/>
      <dgm:spPr/>
    </dgm:pt>
    <dgm:pt modelId="{F56CEBBC-D2D9-4840-BDC3-EAD1985A93B9}" type="pres">
      <dgm:prSet presAssocID="{90FDC347-8FD6-476D-9DAE-9F49451972A3}" presName="dummyNode2" presStyleLbl="node1" presStyleIdx="0" presStyleCnt="4"/>
      <dgm:spPr/>
    </dgm:pt>
    <dgm:pt modelId="{555CBAA0-AC13-429A-8193-7CD4235E323F}" type="pres">
      <dgm:prSet presAssocID="{90FDC347-8FD6-476D-9DAE-9F49451972A3}" presName="childNode2" presStyleLbl="bgAcc1" presStyleIdx="1" presStyleCnt="4">
        <dgm:presLayoutVars>
          <dgm:bulletEnabled val="1"/>
        </dgm:presLayoutVars>
      </dgm:prSet>
      <dgm:spPr/>
    </dgm:pt>
    <dgm:pt modelId="{3539DE61-17C0-4156-BF5B-4B9C5D839691}" type="pres">
      <dgm:prSet presAssocID="{90FDC347-8FD6-476D-9DAE-9F49451972A3}" presName="childNode2tx" presStyleLbl="bgAcc1" presStyleIdx="1" presStyleCnt="4">
        <dgm:presLayoutVars>
          <dgm:bulletEnabled val="1"/>
        </dgm:presLayoutVars>
      </dgm:prSet>
      <dgm:spPr/>
    </dgm:pt>
    <dgm:pt modelId="{B064F28B-B62C-496C-B902-06856197816F}" type="pres">
      <dgm:prSet presAssocID="{90FDC347-8FD6-476D-9DAE-9F49451972A3}" presName="parentNode2" presStyleLbl="node1" presStyleIdx="1" presStyleCnt="4">
        <dgm:presLayoutVars>
          <dgm:chMax val="0"/>
          <dgm:bulletEnabled val="1"/>
        </dgm:presLayoutVars>
      </dgm:prSet>
      <dgm:spPr/>
    </dgm:pt>
    <dgm:pt modelId="{F25D1AB5-8224-4F6A-A42F-A4997AAE8DDE}" type="pres">
      <dgm:prSet presAssocID="{90FDC347-8FD6-476D-9DAE-9F49451972A3}" presName="connSite2" presStyleCnt="0"/>
      <dgm:spPr/>
    </dgm:pt>
    <dgm:pt modelId="{84E222E3-9139-47D4-870C-EF71407E35EF}" type="pres">
      <dgm:prSet presAssocID="{6973532D-C0FC-4D20-9C7B-E275A45B100E}" presName="Name18" presStyleLbl="sibTrans2D1" presStyleIdx="1" presStyleCnt="3"/>
      <dgm:spPr/>
    </dgm:pt>
    <dgm:pt modelId="{0BF79BA5-70BF-4987-9489-95CA010DB468}" type="pres">
      <dgm:prSet presAssocID="{B003AB84-7196-44BE-894D-86F9E1B8D854}" presName="composite1" presStyleCnt="0"/>
      <dgm:spPr/>
    </dgm:pt>
    <dgm:pt modelId="{D3A39134-D36F-475F-BE47-41388B8B4530}" type="pres">
      <dgm:prSet presAssocID="{B003AB84-7196-44BE-894D-86F9E1B8D854}" presName="dummyNode1" presStyleLbl="node1" presStyleIdx="1" presStyleCnt="4"/>
      <dgm:spPr/>
    </dgm:pt>
    <dgm:pt modelId="{72BBAE39-007E-4A41-9012-3DFE6151992B}" type="pres">
      <dgm:prSet presAssocID="{B003AB84-7196-44BE-894D-86F9E1B8D854}" presName="childNode1" presStyleLbl="bgAcc1" presStyleIdx="2" presStyleCnt="4">
        <dgm:presLayoutVars>
          <dgm:bulletEnabled val="1"/>
        </dgm:presLayoutVars>
      </dgm:prSet>
      <dgm:spPr/>
    </dgm:pt>
    <dgm:pt modelId="{0DE459C0-4DAB-42C8-B968-6DBF64207333}" type="pres">
      <dgm:prSet presAssocID="{B003AB84-7196-44BE-894D-86F9E1B8D854}" presName="childNode1tx" presStyleLbl="bgAcc1" presStyleIdx="2" presStyleCnt="4">
        <dgm:presLayoutVars>
          <dgm:bulletEnabled val="1"/>
        </dgm:presLayoutVars>
      </dgm:prSet>
      <dgm:spPr/>
    </dgm:pt>
    <dgm:pt modelId="{770C9F92-3BFE-4E87-95D6-25402D774965}" type="pres">
      <dgm:prSet presAssocID="{B003AB84-7196-44BE-894D-86F9E1B8D854}" presName="parentNode1" presStyleLbl="node1" presStyleIdx="2" presStyleCnt="4">
        <dgm:presLayoutVars>
          <dgm:chMax val="1"/>
          <dgm:bulletEnabled val="1"/>
        </dgm:presLayoutVars>
      </dgm:prSet>
      <dgm:spPr/>
    </dgm:pt>
    <dgm:pt modelId="{C7165DD2-FC10-4A7B-A0E1-AAB2A936F7FE}" type="pres">
      <dgm:prSet presAssocID="{B003AB84-7196-44BE-894D-86F9E1B8D854}" presName="connSite1" presStyleCnt="0"/>
      <dgm:spPr/>
    </dgm:pt>
    <dgm:pt modelId="{7C8DF164-5F2A-4A83-83E6-F6C9E4CABA42}" type="pres">
      <dgm:prSet presAssocID="{1273EDF0-0C16-4821-AFD9-6EB02EAD9034}" presName="Name9" presStyleLbl="sibTrans2D1" presStyleIdx="2" presStyleCnt="3"/>
      <dgm:spPr/>
    </dgm:pt>
    <dgm:pt modelId="{89833CE6-A2CD-4389-93B8-DA8FE6B003D9}" type="pres">
      <dgm:prSet presAssocID="{76552904-DE85-4CED-95B9-B4AA53236779}" presName="composite2" presStyleCnt="0"/>
      <dgm:spPr/>
    </dgm:pt>
    <dgm:pt modelId="{51B12A0F-7A43-42D6-9710-1ADACA1925F4}" type="pres">
      <dgm:prSet presAssocID="{76552904-DE85-4CED-95B9-B4AA53236779}" presName="dummyNode2" presStyleLbl="node1" presStyleIdx="2" presStyleCnt="4"/>
      <dgm:spPr/>
    </dgm:pt>
    <dgm:pt modelId="{E0D85EF1-0A6D-41DB-B9AF-82BB722458F2}" type="pres">
      <dgm:prSet presAssocID="{76552904-DE85-4CED-95B9-B4AA53236779}" presName="childNode2" presStyleLbl="bgAcc1" presStyleIdx="3" presStyleCnt="4">
        <dgm:presLayoutVars>
          <dgm:bulletEnabled val="1"/>
        </dgm:presLayoutVars>
      </dgm:prSet>
      <dgm:spPr/>
    </dgm:pt>
    <dgm:pt modelId="{8C8BCE1E-0CE1-4CE2-8E68-A4BCC99E70CE}" type="pres">
      <dgm:prSet presAssocID="{76552904-DE85-4CED-95B9-B4AA53236779}" presName="childNode2tx" presStyleLbl="bgAcc1" presStyleIdx="3" presStyleCnt="4">
        <dgm:presLayoutVars>
          <dgm:bulletEnabled val="1"/>
        </dgm:presLayoutVars>
      </dgm:prSet>
      <dgm:spPr/>
    </dgm:pt>
    <dgm:pt modelId="{5ADA3D2D-9138-43E2-B30B-2C1039B7886A}" type="pres">
      <dgm:prSet presAssocID="{76552904-DE85-4CED-95B9-B4AA53236779}" presName="parentNode2" presStyleLbl="node1" presStyleIdx="3" presStyleCnt="4">
        <dgm:presLayoutVars>
          <dgm:chMax val="0"/>
          <dgm:bulletEnabled val="1"/>
        </dgm:presLayoutVars>
      </dgm:prSet>
      <dgm:spPr/>
    </dgm:pt>
    <dgm:pt modelId="{8688CBA0-993F-4639-B1A1-11C490C62763}" type="pres">
      <dgm:prSet presAssocID="{76552904-DE85-4CED-95B9-B4AA53236779}" presName="connSite2" presStyleCnt="0"/>
      <dgm:spPr/>
    </dgm:pt>
  </dgm:ptLst>
  <dgm:cxnLst>
    <dgm:cxn modelId="{26F5A601-F280-434A-9C86-BAB61BFB6CC8}" type="presOf" srcId="{03E7EECD-74A9-4D2F-A2D7-96FA0473FEC6}" destId="{C3DA3FB7-A26F-401C-9BFE-F8DE5941186F}" srcOrd="0" destOrd="0" presId="urn:microsoft.com/office/officeart/2005/8/layout/hProcess4"/>
    <dgm:cxn modelId="{7540C228-F8BC-4CAA-994C-9BC850D44D03}" type="presOf" srcId="{F4E2A70B-2444-47B5-877C-C8C648DA3679}" destId="{BE78DD37-7817-4F19-9863-559697393388}" srcOrd="1" destOrd="0" presId="urn:microsoft.com/office/officeart/2005/8/layout/hProcess4"/>
    <dgm:cxn modelId="{415B572A-460B-4C59-A522-184B96FC9C6E}" type="presOf" srcId="{1928451C-975F-463B-869F-E456355FE12E}" destId="{3539DE61-17C0-4156-BF5B-4B9C5D839691}" srcOrd="1" destOrd="0" presId="urn:microsoft.com/office/officeart/2005/8/layout/hProcess4"/>
    <dgm:cxn modelId="{1711802C-8449-4D78-87B9-9167BB65D06D}" srcId="{DE649936-C579-4969-A446-3C9AFA261BAA}" destId="{B003AB84-7196-44BE-894D-86F9E1B8D854}" srcOrd="2" destOrd="0" parTransId="{C9D4CCC7-8F97-4E8E-AF52-C4DE3AAC2757}" sibTransId="{1273EDF0-0C16-4821-AFD9-6EB02EAD9034}"/>
    <dgm:cxn modelId="{858EBA33-BFF9-4818-8551-E90FEA914861}" srcId="{76552904-DE85-4CED-95B9-B4AA53236779}" destId="{754D9DFE-A071-4441-B4B1-B2712E2F9740}" srcOrd="0" destOrd="0" parTransId="{7764DCB9-BBA9-4479-89CC-B0E81CE74DAC}" sibTransId="{B01CF7CF-34B0-4B82-96B1-E89C321CC214}"/>
    <dgm:cxn modelId="{11B62138-402F-4E1A-8C02-11FADB0AE365}" type="presOf" srcId="{754D9DFE-A071-4441-B4B1-B2712E2F9740}" destId="{8C8BCE1E-0CE1-4CE2-8E68-A4BCC99E70CE}" srcOrd="1" destOrd="0" presId="urn:microsoft.com/office/officeart/2005/8/layout/hProcess4"/>
    <dgm:cxn modelId="{E887DB5E-70AF-4D72-91CB-20CAA95250A6}" srcId="{DE649936-C579-4969-A446-3C9AFA261BAA}" destId="{03E7EECD-74A9-4D2F-A2D7-96FA0473FEC6}" srcOrd="0" destOrd="0" parTransId="{CC9E9755-54E9-4715-BA11-C1339CD01013}" sibTransId="{CA55E57F-9202-47DB-8F5C-A20C86A80B99}"/>
    <dgm:cxn modelId="{B67E4668-7236-4488-98EA-C2B4B1BC76E8}" type="presOf" srcId="{1928451C-975F-463B-869F-E456355FE12E}" destId="{555CBAA0-AC13-429A-8193-7CD4235E323F}" srcOrd="0" destOrd="0" presId="urn:microsoft.com/office/officeart/2005/8/layout/hProcess4"/>
    <dgm:cxn modelId="{A6ADA881-3EEC-4F34-ABA9-F780EAEE9A17}" type="presOf" srcId="{6973532D-C0FC-4D20-9C7B-E275A45B100E}" destId="{84E222E3-9139-47D4-870C-EF71407E35EF}" srcOrd="0" destOrd="0" presId="urn:microsoft.com/office/officeart/2005/8/layout/hProcess4"/>
    <dgm:cxn modelId="{A299D681-F8A1-4075-BC7E-2179B22A07E5}" type="presOf" srcId="{D4648C68-9306-4D27-B155-355D9957F65E}" destId="{0DE459C0-4DAB-42C8-B968-6DBF64207333}" srcOrd="1" destOrd="0" presId="urn:microsoft.com/office/officeart/2005/8/layout/hProcess4"/>
    <dgm:cxn modelId="{A10F7695-399B-449F-B3A5-1CF49AF49F79}" type="presOf" srcId="{1273EDF0-0C16-4821-AFD9-6EB02EAD9034}" destId="{7C8DF164-5F2A-4A83-83E6-F6C9E4CABA42}" srcOrd="0" destOrd="0" presId="urn:microsoft.com/office/officeart/2005/8/layout/hProcess4"/>
    <dgm:cxn modelId="{1B6EAC9A-B1AE-42E9-9006-CCC1A0F60E8C}" type="presOf" srcId="{76552904-DE85-4CED-95B9-B4AA53236779}" destId="{5ADA3D2D-9138-43E2-B30B-2C1039B7886A}" srcOrd="0" destOrd="0" presId="urn:microsoft.com/office/officeart/2005/8/layout/hProcess4"/>
    <dgm:cxn modelId="{ED4F499C-3F2A-4193-BA81-468A30D228CB}" srcId="{B003AB84-7196-44BE-894D-86F9E1B8D854}" destId="{D4648C68-9306-4D27-B155-355D9957F65E}" srcOrd="0" destOrd="0" parTransId="{512FF054-B68A-4AA1-B037-53E52C28CC0A}" sibTransId="{B66682F7-A4DA-4851-BECD-8BE8FE6F7F15}"/>
    <dgm:cxn modelId="{9B61C1A9-5285-4FB2-A3F8-60DE84972497}" srcId="{DE649936-C579-4969-A446-3C9AFA261BAA}" destId="{76552904-DE85-4CED-95B9-B4AA53236779}" srcOrd="3" destOrd="0" parTransId="{33AE2747-2EA5-471C-81DB-4F25549BAEB5}" sibTransId="{E7CC6B77-82F2-4E02-8FCB-CE8A1C18E160}"/>
    <dgm:cxn modelId="{84A40FB4-A153-4707-8B75-1C22940829C3}" type="presOf" srcId="{CA55E57F-9202-47DB-8F5C-A20C86A80B99}" destId="{208B6B96-B0FB-4FF5-B805-E6513F75ADA6}" srcOrd="0" destOrd="0" presId="urn:microsoft.com/office/officeart/2005/8/layout/hProcess4"/>
    <dgm:cxn modelId="{131399C1-8BFD-4632-8CFA-8E6AF0147BD9}" srcId="{90FDC347-8FD6-476D-9DAE-9F49451972A3}" destId="{1928451C-975F-463B-869F-E456355FE12E}" srcOrd="0" destOrd="0" parTransId="{5AC6FADD-47BC-4452-B65C-E74908FCD1FF}" sibTransId="{A9C5F1F0-780E-4B77-8D82-9F15786A3175}"/>
    <dgm:cxn modelId="{EDA6EDC5-F00B-46B6-AEB1-5215CBA0571D}" type="presOf" srcId="{90FDC347-8FD6-476D-9DAE-9F49451972A3}" destId="{B064F28B-B62C-496C-B902-06856197816F}" srcOrd="0" destOrd="0" presId="urn:microsoft.com/office/officeart/2005/8/layout/hProcess4"/>
    <dgm:cxn modelId="{763D1ACD-210F-454A-9FDC-A9A33F183CE5}" type="presOf" srcId="{B003AB84-7196-44BE-894D-86F9E1B8D854}" destId="{770C9F92-3BFE-4E87-95D6-25402D774965}" srcOrd="0" destOrd="0" presId="urn:microsoft.com/office/officeart/2005/8/layout/hProcess4"/>
    <dgm:cxn modelId="{962AB9CF-C148-45F8-9075-63858C00B0BF}" srcId="{03E7EECD-74A9-4D2F-A2D7-96FA0473FEC6}" destId="{F4E2A70B-2444-47B5-877C-C8C648DA3679}" srcOrd="0" destOrd="0" parTransId="{B2978B37-8AA7-4484-A66D-2FEA11FB4DD8}" sibTransId="{672781DB-8D9D-41B3-A193-052A0BFD014F}"/>
    <dgm:cxn modelId="{DC7E56D5-C577-49FD-A52D-5B2FF4AB7CFE}" type="presOf" srcId="{DE649936-C579-4969-A446-3C9AFA261BAA}" destId="{2AB00E69-61D0-4336-9AB1-7A42663FAD3E}" srcOrd="0" destOrd="0" presId="urn:microsoft.com/office/officeart/2005/8/layout/hProcess4"/>
    <dgm:cxn modelId="{5D5392DE-FE87-4052-AF11-B0C1D0CCEB58}" type="presOf" srcId="{754D9DFE-A071-4441-B4B1-B2712E2F9740}" destId="{E0D85EF1-0A6D-41DB-B9AF-82BB722458F2}" srcOrd="0" destOrd="0" presId="urn:microsoft.com/office/officeart/2005/8/layout/hProcess4"/>
    <dgm:cxn modelId="{85A9ECE2-6823-46F1-89CC-AD0C02C2B2E7}" srcId="{DE649936-C579-4969-A446-3C9AFA261BAA}" destId="{90FDC347-8FD6-476D-9DAE-9F49451972A3}" srcOrd="1" destOrd="0" parTransId="{9CDF7714-CC51-4148-89F0-0374B4568D5B}" sibTransId="{6973532D-C0FC-4D20-9C7B-E275A45B100E}"/>
    <dgm:cxn modelId="{064DEAE9-CBDC-4AAD-B924-3D4C672E4228}" type="presOf" srcId="{D4648C68-9306-4D27-B155-355D9957F65E}" destId="{72BBAE39-007E-4A41-9012-3DFE6151992B}" srcOrd="0" destOrd="0" presId="urn:microsoft.com/office/officeart/2005/8/layout/hProcess4"/>
    <dgm:cxn modelId="{37856CFD-4650-4863-80D5-DDBA02768DDE}" type="presOf" srcId="{F4E2A70B-2444-47B5-877C-C8C648DA3679}" destId="{AEB830A7-007B-4E29-981C-1CCA8092C30B}" srcOrd="0" destOrd="0" presId="urn:microsoft.com/office/officeart/2005/8/layout/hProcess4"/>
    <dgm:cxn modelId="{E9C976A3-768A-4249-A362-69740E716D4B}" type="presParOf" srcId="{2AB00E69-61D0-4336-9AB1-7A42663FAD3E}" destId="{9F27AE96-DEA5-4031-B624-E0D7CA8C1F2D}" srcOrd="0" destOrd="0" presId="urn:microsoft.com/office/officeart/2005/8/layout/hProcess4"/>
    <dgm:cxn modelId="{370E1CEC-765C-485D-B37F-80BB44A11B93}" type="presParOf" srcId="{2AB00E69-61D0-4336-9AB1-7A42663FAD3E}" destId="{CA8907B9-5129-40E9-B13D-C8A5150211F1}" srcOrd="1" destOrd="0" presId="urn:microsoft.com/office/officeart/2005/8/layout/hProcess4"/>
    <dgm:cxn modelId="{6197A7F5-A4AF-433F-BF43-435B175CB6DC}" type="presParOf" srcId="{2AB00E69-61D0-4336-9AB1-7A42663FAD3E}" destId="{43C79366-827F-47EE-A6EC-0E203E14F2B6}" srcOrd="2" destOrd="0" presId="urn:microsoft.com/office/officeart/2005/8/layout/hProcess4"/>
    <dgm:cxn modelId="{2EE9EF3B-E5D5-431F-BB2C-882F9A0D5E71}" type="presParOf" srcId="{43C79366-827F-47EE-A6EC-0E203E14F2B6}" destId="{16D6415E-C085-4416-BBE2-4CEDB89936B7}" srcOrd="0" destOrd="0" presId="urn:microsoft.com/office/officeart/2005/8/layout/hProcess4"/>
    <dgm:cxn modelId="{9DFC56D7-8E6F-4016-B0A7-478B7AF20922}" type="presParOf" srcId="{16D6415E-C085-4416-BBE2-4CEDB89936B7}" destId="{4A47869A-DCBF-492B-B9EF-7EC0C53BEFFD}" srcOrd="0" destOrd="0" presId="urn:microsoft.com/office/officeart/2005/8/layout/hProcess4"/>
    <dgm:cxn modelId="{CBF7E5DC-2B38-404B-8917-4468BFABEA6B}" type="presParOf" srcId="{16D6415E-C085-4416-BBE2-4CEDB89936B7}" destId="{AEB830A7-007B-4E29-981C-1CCA8092C30B}" srcOrd="1" destOrd="0" presId="urn:microsoft.com/office/officeart/2005/8/layout/hProcess4"/>
    <dgm:cxn modelId="{B3A4858D-88D5-4F7C-80FB-1AE433E6E104}" type="presParOf" srcId="{16D6415E-C085-4416-BBE2-4CEDB89936B7}" destId="{BE78DD37-7817-4F19-9863-559697393388}" srcOrd="2" destOrd="0" presId="urn:microsoft.com/office/officeart/2005/8/layout/hProcess4"/>
    <dgm:cxn modelId="{004D8592-2A69-4CD3-A29C-03CD18ABD439}" type="presParOf" srcId="{16D6415E-C085-4416-BBE2-4CEDB89936B7}" destId="{C3DA3FB7-A26F-401C-9BFE-F8DE5941186F}" srcOrd="3" destOrd="0" presId="urn:microsoft.com/office/officeart/2005/8/layout/hProcess4"/>
    <dgm:cxn modelId="{E6039863-7798-45F3-B481-785B23463DC6}" type="presParOf" srcId="{16D6415E-C085-4416-BBE2-4CEDB89936B7}" destId="{FA0E7A7B-6F25-4B97-94FA-500405040E8F}" srcOrd="4" destOrd="0" presId="urn:microsoft.com/office/officeart/2005/8/layout/hProcess4"/>
    <dgm:cxn modelId="{352C6791-19E6-4692-BD42-598405D4F4DD}" type="presParOf" srcId="{43C79366-827F-47EE-A6EC-0E203E14F2B6}" destId="{208B6B96-B0FB-4FF5-B805-E6513F75ADA6}" srcOrd="1" destOrd="0" presId="urn:microsoft.com/office/officeart/2005/8/layout/hProcess4"/>
    <dgm:cxn modelId="{6AE36A67-1E9E-4C80-B9DA-D293F88596FF}" type="presParOf" srcId="{43C79366-827F-47EE-A6EC-0E203E14F2B6}" destId="{990B2A24-BEEB-4006-8047-E89142D1C216}" srcOrd="2" destOrd="0" presId="urn:microsoft.com/office/officeart/2005/8/layout/hProcess4"/>
    <dgm:cxn modelId="{584D8969-48A4-45AC-8FA7-FD6D7F4ACDF1}" type="presParOf" srcId="{990B2A24-BEEB-4006-8047-E89142D1C216}" destId="{F56CEBBC-D2D9-4840-BDC3-EAD1985A93B9}" srcOrd="0" destOrd="0" presId="urn:microsoft.com/office/officeart/2005/8/layout/hProcess4"/>
    <dgm:cxn modelId="{AD17162C-BF07-4DEA-87B7-9476F46A9784}" type="presParOf" srcId="{990B2A24-BEEB-4006-8047-E89142D1C216}" destId="{555CBAA0-AC13-429A-8193-7CD4235E323F}" srcOrd="1" destOrd="0" presId="urn:microsoft.com/office/officeart/2005/8/layout/hProcess4"/>
    <dgm:cxn modelId="{C60B70A5-DE0F-44E9-B5B2-06E571377F3F}" type="presParOf" srcId="{990B2A24-BEEB-4006-8047-E89142D1C216}" destId="{3539DE61-17C0-4156-BF5B-4B9C5D839691}" srcOrd="2" destOrd="0" presId="urn:microsoft.com/office/officeart/2005/8/layout/hProcess4"/>
    <dgm:cxn modelId="{32805408-598F-4058-A8D8-3E6E32B3FE18}" type="presParOf" srcId="{990B2A24-BEEB-4006-8047-E89142D1C216}" destId="{B064F28B-B62C-496C-B902-06856197816F}" srcOrd="3" destOrd="0" presId="urn:microsoft.com/office/officeart/2005/8/layout/hProcess4"/>
    <dgm:cxn modelId="{29D28150-3309-4BBC-87B0-673476BE90F0}" type="presParOf" srcId="{990B2A24-BEEB-4006-8047-E89142D1C216}" destId="{F25D1AB5-8224-4F6A-A42F-A4997AAE8DDE}" srcOrd="4" destOrd="0" presId="urn:microsoft.com/office/officeart/2005/8/layout/hProcess4"/>
    <dgm:cxn modelId="{34B47295-6409-49F0-8E53-FC3B2A18EBB9}" type="presParOf" srcId="{43C79366-827F-47EE-A6EC-0E203E14F2B6}" destId="{84E222E3-9139-47D4-870C-EF71407E35EF}" srcOrd="3" destOrd="0" presId="urn:microsoft.com/office/officeart/2005/8/layout/hProcess4"/>
    <dgm:cxn modelId="{1A557590-CFEA-42D7-AB9F-CD856B067425}" type="presParOf" srcId="{43C79366-827F-47EE-A6EC-0E203E14F2B6}" destId="{0BF79BA5-70BF-4987-9489-95CA010DB468}" srcOrd="4" destOrd="0" presId="urn:microsoft.com/office/officeart/2005/8/layout/hProcess4"/>
    <dgm:cxn modelId="{3DDBCB7D-C750-4C29-B189-AD6E3B0D9670}" type="presParOf" srcId="{0BF79BA5-70BF-4987-9489-95CA010DB468}" destId="{D3A39134-D36F-475F-BE47-41388B8B4530}" srcOrd="0" destOrd="0" presId="urn:microsoft.com/office/officeart/2005/8/layout/hProcess4"/>
    <dgm:cxn modelId="{1E24EED3-BA06-4B0A-9ECA-E46106A5B97A}" type="presParOf" srcId="{0BF79BA5-70BF-4987-9489-95CA010DB468}" destId="{72BBAE39-007E-4A41-9012-3DFE6151992B}" srcOrd="1" destOrd="0" presId="urn:microsoft.com/office/officeart/2005/8/layout/hProcess4"/>
    <dgm:cxn modelId="{5B4EF522-01DA-4328-981F-7C253CBB51C3}" type="presParOf" srcId="{0BF79BA5-70BF-4987-9489-95CA010DB468}" destId="{0DE459C0-4DAB-42C8-B968-6DBF64207333}" srcOrd="2" destOrd="0" presId="urn:microsoft.com/office/officeart/2005/8/layout/hProcess4"/>
    <dgm:cxn modelId="{1D3B6443-4662-42A8-A943-110F12A4D7DD}" type="presParOf" srcId="{0BF79BA5-70BF-4987-9489-95CA010DB468}" destId="{770C9F92-3BFE-4E87-95D6-25402D774965}" srcOrd="3" destOrd="0" presId="urn:microsoft.com/office/officeart/2005/8/layout/hProcess4"/>
    <dgm:cxn modelId="{6E3B44CC-54FF-4626-B18C-83772957E8B1}" type="presParOf" srcId="{0BF79BA5-70BF-4987-9489-95CA010DB468}" destId="{C7165DD2-FC10-4A7B-A0E1-AAB2A936F7FE}" srcOrd="4" destOrd="0" presId="urn:microsoft.com/office/officeart/2005/8/layout/hProcess4"/>
    <dgm:cxn modelId="{61C48B1D-BC98-4236-A176-0871243137B6}" type="presParOf" srcId="{43C79366-827F-47EE-A6EC-0E203E14F2B6}" destId="{7C8DF164-5F2A-4A83-83E6-F6C9E4CABA42}" srcOrd="5" destOrd="0" presId="urn:microsoft.com/office/officeart/2005/8/layout/hProcess4"/>
    <dgm:cxn modelId="{7D0EDC98-493E-43EF-986A-BD1B9D9D2E92}" type="presParOf" srcId="{43C79366-827F-47EE-A6EC-0E203E14F2B6}" destId="{89833CE6-A2CD-4389-93B8-DA8FE6B003D9}" srcOrd="6" destOrd="0" presId="urn:microsoft.com/office/officeart/2005/8/layout/hProcess4"/>
    <dgm:cxn modelId="{AFB85D40-339A-4B30-9732-B6CA9BFF6D2C}" type="presParOf" srcId="{89833CE6-A2CD-4389-93B8-DA8FE6B003D9}" destId="{51B12A0F-7A43-42D6-9710-1ADACA1925F4}" srcOrd="0" destOrd="0" presId="urn:microsoft.com/office/officeart/2005/8/layout/hProcess4"/>
    <dgm:cxn modelId="{3B7C23E8-0F1E-416D-95E4-A44F9CA5B815}" type="presParOf" srcId="{89833CE6-A2CD-4389-93B8-DA8FE6B003D9}" destId="{E0D85EF1-0A6D-41DB-B9AF-82BB722458F2}" srcOrd="1" destOrd="0" presId="urn:microsoft.com/office/officeart/2005/8/layout/hProcess4"/>
    <dgm:cxn modelId="{A67C43C5-F92A-49A8-B8C8-12D41E52FE68}" type="presParOf" srcId="{89833CE6-A2CD-4389-93B8-DA8FE6B003D9}" destId="{8C8BCE1E-0CE1-4CE2-8E68-A4BCC99E70CE}" srcOrd="2" destOrd="0" presId="urn:microsoft.com/office/officeart/2005/8/layout/hProcess4"/>
    <dgm:cxn modelId="{C85BCA40-99A7-4B94-9F57-48EDABCC531A}" type="presParOf" srcId="{89833CE6-A2CD-4389-93B8-DA8FE6B003D9}" destId="{5ADA3D2D-9138-43E2-B30B-2C1039B7886A}" srcOrd="3" destOrd="0" presId="urn:microsoft.com/office/officeart/2005/8/layout/hProcess4"/>
    <dgm:cxn modelId="{1EEC4024-00B1-4D4E-BCA5-33D8BD3D94A9}" type="presParOf" srcId="{89833CE6-A2CD-4389-93B8-DA8FE6B003D9}" destId="{8688CBA0-993F-4639-B1A1-11C490C6276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051B6-B477-49F2-9E41-A5E21AF86EC4}">
      <dsp:nvSpPr>
        <dsp:cNvPr id="0" name=""/>
        <dsp:cNvSpPr/>
      </dsp:nvSpPr>
      <dsp:spPr>
        <a:xfrm>
          <a:off x="0" y="998741"/>
          <a:ext cx="1161663" cy="17424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b="1" kern="1200" dirty="0">
              <a:latin typeface="Calibri"/>
              <a:ea typeface="Calibri"/>
              <a:cs typeface="Calibri"/>
            </a:rPr>
            <a:t>git clone</a:t>
          </a:r>
          <a:br>
            <a:rPr lang="es-ES" sz="1400" b="1" kern="1200" dirty="0">
              <a:latin typeface="Calibri"/>
              <a:ea typeface="Calibri"/>
              <a:cs typeface="Calibri"/>
            </a:rPr>
          </a:br>
          <a:br>
            <a:rPr lang="es-ES" sz="1400" kern="1200" dirty="0">
              <a:latin typeface="Calibri Light" panose="020F0302020204030204"/>
            </a:rPr>
          </a:br>
          <a:r>
            <a:rPr lang="es-ES" sz="1400" kern="1200" dirty="0">
              <a:latin typeface="Calibri Light" panose="020F0302020204030204"/>
            </a:rPr>
            <a:t>Clona el repositorio remoto compartido.</a:t>
          </a:r>
          <a:endParaRPr lang="es-ES" sz="1400" kern="1200" dirty="0"/>
        </a:p>
      </dsp:txBody>
      <dsp:txXfrm>
        <a:off x="34024" y="1032765"/>
        <a:ext cx="1093615" cy="1674447"/>
      </dsp:txXfrm>
    </dsp:sp>
    <dsp:sp modelId="{B33CA0FF-8688-4EDE-94AA-B00681E7DA32}">
      <dsp:nvSpPr>
        <dsp:cNvPr id="0" name=""/>
        <dsp:cNvSpPr/>
      </dsp:nvSpPr>
      <dsp:spPr>
        <a:xfrm>
          <a:off x="1277829" y="1725942"/>
          <a:ext cx="246272" cy="288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1277829" y="1783560"/>
        <a:ext cx="172390" cy="172856"/>
      </dsp:txXfrm>
    </dsp:sp>
    <dsp:sp modelId="{7EEDF2E6-DDF0-417D-852C-A5332558C704}">
      <dsp:nvSpPr>
        <dsp:cNvPr id="0" name=""/>
        <dsp:cNvSpPr/>
      </dsp:nvSpPr>
      <dsp:spPr>
        <a:xfrm>
          <a:off x="1626329" y="998741"/>
          <a:ext cx="1161663" cy="17424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b="1" kern="1200" dirty="0">
              <a:latin typeface="Calibri"/>
              <a:ea typeface="Calibri"/>
              <a:cs typeface="Calibri"/>
            </a:rPr>
            <a:t>git branch</a:t>
          </a:r>
          <a:br>
            <a:rPr lang="es-ES" sz="1400" b="1" kern="1200" dirty="0">
              <a:latin typeface="Calibri"/>
              <a:ea typeface="Calibri"/>
              <a:cs typeface="Calibri"/>
            </a:rPr>
          </a:br>
          <a:r>
            <a:rPr lang="es-ES" sz="1400" b="1" kern="1200" dirty="0">
              <a:latin typeface="Calibri"/>
              <a:ea typeface="Calibri"/>
              <a:cs typeface="Calibri"/>
            </a:rPr>
            <a:t> git </a:t>
          </a:r>
          <a:r>
            <a:rPr lang="es-ES" sz="1400" b="1" kern="1200" dirty="0" err="1">
              <a:latin typeface="Calibri"/>
              <a:ea typeface="Calibri"/>
              <a:cs typeface="Calibri"/>
            </a:rPr>
            <a:t>checkout</a:t>
          </a:r>
          <a:br>
            <a:rPr lang="es-ES" sz="1400" b="1" kern="1200" dirty="0">
              <a:latin typeface="Calibri"/>
              <a:ea typeface="Calibri"/>
              <a:cs typeface="Calibri"/>
            </a:rPr>
          </a:br>
          <a:br>
            <a:rPr lang="es-ES" sz="1400" kern="1200" dirty="0">
              <a:latin typeface="Calibri Light" panose="020F0302020204030204"/>
            </a:rPr>
          </a:br>
          <a:r>
            <a:rPr lang="es-ES" sz="1400" kern="1200" dirty="0">
              <a:latin typeface="Calibri Light" panose="020F0302020204030204"/>
            </a:rPr>
            <a:t>Crea una rama y/o ubícate en la rama de desarrollo.</a:t>
          </a:r>
          <a:endParaRPr lang="es-ES" sz="1400" kern="1200" dirty="0"/>
        </a:p>
      </dsp:txBody>
      <dsp:txXfrm>
        <a:off x="1660353" y="1032765"/>
        <a:ext cx="1093615" cy="1674447"/>
      </dsp:txXfrm>
    </dsp:sp>
    <dsp:sp modelId="{86FA5CDC-17E0-402E-A4BD-A1F7DFA859D1}">
      <dsp:nvSpPr>
        <dsp:cNvPr id="0" name=""/>
        <dsp:cNvSpPr/>
      </dsp:nvSpPr>
      <dsp:spPr>
        <a:xfrm>
          <a:off x="2904159" y="1725942"/>
          <a:ext cx="246272" cy="288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904159" y="1783560"/>
        <a:ext cx="172390" cy="172856"/>
      </dsp:txXfrm>
    </dsp:sp>
    <dsp:sp modelId="{12330767-FA12-4AE2-85FB-6C0D81CFC337}">
      <dsp:nvSpPr>
        <dsp:cNvPr id="0" name=""/>
        <dsp:cNvSpPr/>
      </dsp:nvSpPr>
      <dsp:spPr>
        <a:xfrm>
          <a:off x="3252658" y="998741"/>
          <a:ext cx="1161663" cy="17424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b="1" kern="1200" dirty="0">
              <a:latin typeface="Calibri"/>
              <a:ea typeface="Calibri"/>
              <a:cs typeface="Calibri"/>
            </a:rPr>
            <a:t>git add </a:t>
          </a:r>
          <a:br>
            <a:rPr lang="es-ES" sz="1400" b="1" kern="1200" dirty="0">
              <a:latin typeface="Calibri"/>
              <a:ea typeface="Calibri"/>
              <a:cs typeface="Calibri"/>
            </a:rPr>
          </a:br>
          <a:r>
            <a:rPr lang="es-ES" sz="1400" b="1" kern="1200" dirty="0" err="1">
              <a:latin typeface="Calibri"/>
              <a:ea typeface="Calibri"/>
              <a:cs typeface="Calibri"/>
            </a:rPr>
            <a:t>git</a:t>
          </a:r>
          <a:r>
            <a:rPr lang="es-ES" sz="1400" b="1" kern="1200" dirty="0">
              <a:latin typeface="Calibri"/>
              <a:ea typeface="Calibri"/>
              <a:cs typeface="Calibri"/>
            </a:rPr>
            <a:t> </a:t>
          </a:r>
          <a:r>
            <a:rPr lang="es-ES" sz="1400" b="1" kern="1200" dirty="0" err="1">
              <a:latin typeface="Calibri"/>
              <a:ea typeface="Calibri"/>
              <a:cs typeface="Calibri"/>
            </a:rPr>
            <a:t>commit</a:t>
          </a:r>
          <a:br>
            <a:rPr lang="es-ES" sz="1400" b="1" kern="1200" dirty="0">
              <a:latin typeface="Calibri"/>
              <a:ea typeface="Calibri"/>
              <a:cs typeface="Calibri"/>
            </a:rPr>
          </a:br>
          <a:br>
            <a:rPr lang="en-US" sz="1400" kern="1200" dirty="0">
              <a:latin typeface="Calibri Light" panose="020F0302020204030204"/>
            </a:rPr>
          </a:br>
          <a:r>
            <a:rPr lang="es-ES" sz="1400" kern="1200" dirty="0">
              <a:latin typeface="Calibri Light" panose="020F0302020204030204"/>
            </a:rPr>
            <a:t>Sube los cambios al repositor local.</a:t>
          </a:r>
          <a:endParaRPr lang="es-ES" sz="1400" kern="1200" dirty="0"/>
        </a:p>
      </dsp:txBody>
      <dsp:txXfrm>
        <a:off x="3286682" y="1032765"/>
        <a:ext cx="1093615" cy="1674447"/>
      </dsp:txXfrm>
    </dsp:sp>
    <dsp:sp modelId="{F63E6BE6-98A3-431C-B085-F012064BF493}">
      <dsp:nvSpPr>
        <dsp:cNvPr id="0" name=""/>
        <dsp:cNvSpPr/>
      </dsp:nvSpPr>
      <dsp:spPr>
        <a:xfrm>
          <a:off x="4530488" y="1725942"/>
          <a:ext cx="246272" cy="288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4530488" y="1783560"/>
        <a:ext cx="172390" cy="172856"/>
      </dsp:txXfrm>
    </dsp:sp>
    <dsp:sp modelId="{2B1E5EA3-CF77-4EE6-ADF9-7B4CA9CBC21A}">
      <dsp:nvSpPr>
        <dsp:cNvPr id="0" name=""/>
        <dsp:cNvSpPr/>
      </dsp:nvSpPr>
      <dsp:spPr>
        <a:xfrm>
          <a:off x="4878987" y="998741"/>
          <a:ext cx="1161663" cy="17424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b="1" kern="1200" dirty="0">
              <a:latin typeface="Calibri"/>
              <a:ea typeface="Calibri"/>
              <a:cs typeface="Calibri"/>
            </a:rPr>
            <a:t>git fetch</a:t>
          </a:r>
          <a:br>
            <a:rPr lang="es-ES" sz="1400" b="1" kern="1200" dirty="0">
              <a:latin typeface="Calibri"/>
              <a:ea typeface="Calibri"/>
              <a:cs typeface="Calibri"/>
            </a:rPr>
          </a:br>
          <a:br>
            <a:rPr lang="en-US" sz="1400" kern="1200" dirty="0">
              <a:latin typeface="Calibri Light" panose="020F0302020204030204"/>
            </a:rPr>
          </a:br>
          <a:r>
            <a:rPr lang="es-ES" sz="1400" kern="1200" dirty="0">
              <a:latin typeface="Calibri Light" panose="020F0302020204030204"/>
            </a:rPr>
            <a:t>recupera los utimos cambios del servidor.</a:t>
          </a:r>
        </a:p>
      </dsp:txBody>
      <dsp:txXfrm>
        <a:off x="4913011" y="1032765"/>
        <a:ext cx="1093615" cy="1674447"/>
      </dsp:txXfrm>
    </dsp:sp>
    <dsp:sp modelId="{60C371DA-A822-4EFC-8E15-A0A7DEF34B05}">
      <dsp:nvSpPr>
        <dsp:cNvPr id="0" name=""/>
        <dsp:cNvSpPr/>
      </dsp:nvSpPr>
      <dsp:spPr>
        <a:xfrm>
          <a:off x="6156817" y="1725942"/>
          <a:ext cx="246272" cy="288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6156817" y="1783560"/>
        <a:ext cx="172390" cy="172856"/>
      </dsp:txXfrm>
    </dsp:sp>
    <dsp:sp modelId="{A841303B-0196-4B21-AC79-4D94158A9C05}">
      <dsp:nvSpPr>
        <dsp:cNvPr id="0" name=""/>
        <dsp:cNvSpPr/>
      </dsp:nvSpPr>
      <dsp:spPr>
        <a:xfrm>
          <a:off x="6505316" y="998741"/>
          <a:ext cx="1161663" cy="17424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b="1" kern="1200" dirty="0">
              <a:latin typeface="Calibri"/>
              <a:ea typeface="Calibri"/>
              <a:cs typeface="Calibri"/>
            </a:rPr>
            <a:t>git merge</a:t>
          </a:r>
          <a:br>
            <a:rPr lang="es-ES" sz="1400" b="1" kern="1200" dirty="0">
              <a:latin typeface="Calibri"/>
              <a:ea typeface="Calibri"/>
              <a:cs typeface="Calibri"/>
            </a:rPr>
          </a:br>
          <a:br>
            <a:rPr lang="es-ES" sz="1400" b="1" kern="1200" dirty="0">
              <a:latin typeface="Calibri"/>
              <a:ea typeface="Calibri"/>
              <a:cs typeface="Calibri"/>
            </a:rPr>
          </a:br>
          <a:r>
            <a:rPr lang="es-ES" sz="1400" b="0" kern="1200" dirty="0">
              <a:latin typeface="Calibri Light"/>
              <a:ea typeface="Calibri"/>
              <a:cs typeface="Calibri"/>
            </a:rPr>
            <a:t>fusiona los cambios del servidor a tu rama local.</a:t>
          </a:r>
          <a:endParaRPr lang="es-ES" sz="1400" b="0" kern="1200" dirty="0">
            <a:latin typeface="Calibri Light"/>
            <a:ea typeface="Calibri Light"/>
            <a:cs typeface="Calibri Light"/>
          </a:endParaRPr>
        </a:p>
      </dsp:txBody>
      <dsp:txXfrm>
        <a:off x="6539340" y="1032765"/>
        <a:ext cx="1093615" cy="1674447"/>
      </dsp:txXfrm>
    </dsp:sp>
    <dsp:sp modelId="{18E5D943-6DA0-41B2-81BE-A1F048041262}">
      <dsp:nvSpPr>
        <dsp:cNvPr id="0" name=""/>
        <dsp:cNvSpPr/>
      </dsp:nvSpPr>
      <dsp:spPr>
        <a:xfrm>
          <a:off x="7783146" y="1725942"/>
          <a:ext cx="246272" cy="288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7783146" y="1783560"/>
        <a:ext cx="172390" cy="172856"/>
      </dsp:txXfrm>
    </dsp:sp>
    <dsp:sp modelId="{29C9EF40-175B-4B52-B1EF-3EF28D6CA582}">
      <dsp:nvSpPr>
        <dsp:cNvPr id="0" name=""/>
        <dsp:cNvSpPr/>
      </dsp:nvSpPr>
      <dsp:spPr>
        <a:xfrm>
          <a:off x="8131645" y="998741"/>
          <a:ext cx="1161663" cy="17424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b="1" kern="1200" dirty="0" err="1">
              <a:latin typeface="Calibri"/>
              <a:ea typeface="Calibri Light"/>
              <a:cs typeface="Calibri Light"/>
            </a:rPr>
            <a:t>git</a:t>
          </a:r>
          <a:r>
            <a:rPr lang="es-ES" sz="1400" b="1" kern="1200" dirty="0">
              <a:latin typeface="Calibri"/>
              <a:ea typeface="Calibri Light"/>
              <a:cs typeface="Calibri Light"/>
            </a:rPr>
            <a:t> </a:t>
          </a:r>
          <a:r>
            <a:rPr lang="es-ES" sz="1400" b="1" kern="1200" dirty="0" err="1">
              <a:latin typeface="Calibri"/>
              <a:ea typeface="Calibri Light"/>
              <a:cs typeface="Calibri Light"/>
            </a:rPr>
            <a:t>push</a:t>
          </a:r>
          <a:br>
            <a:rPr lang="es-ES" sz="1400" b="1" kern="1200" dirty="0">
              <a:latin typeface="Calibri"/>
            </a:rPr>
          </a:br>
          <a:br>
            <a:rPr lang="en-US" sz="1400" b="0" kern="1200" dirty="0">
              <a:latin typeface="Calibri Light"/>
              <a:ea typeface="Calibri Light"/>
              <a:cs typeface="Calibri Light"/>
            </a:rPr>
          </a:br>
          <a:r>
            <a:rPr lang="es-ES" sz="1400" b="0" kern="1200" dirty="0">
              <a:latin typeface="Calibri Light"/>
              <a:ea typeface="Calibri Light"/>
              <a:cs typeface="Calibri Light"/>
            </a:rPr>
            <a:t>sube los cambios al servidor.</a:t>
          </a:r>
          <a:br>
            <a:rPr lang="es-ES" sz="1400" kern="1200" dirty="0">
              <a:latin typeface="Calibri Light" panose="020F0302020204030204"/>
            </a:rPr>
          </a:br>
          <a:endParaRPr lang="es-ES" sz="1400" kern="1200" dirty="0"/>
        </a:p>
      </dsp:txBody>
      <dsp:txXfrm>
        <a:off x="8165669" y="1032765"/>
        <a:ext cx="1093615" cy="1674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830A7-007B-4E29-981C-1CCA8092C30B}">
      <dsp:nvSpPr>
        <dsp:cNvPr id="0" name=""/>
        <dsp:cNvSpPr/>
      </dsp:nvSpPr>
      <dsp:spPr>
        <a:xfrm>
          <a:off x="3315" y="881425"/>
          <a:ext cx="1530430" cy="1262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rtl="0">
            <a:lnSpc>
              <a:spcPct val="90000"/>
            </a:lnSpc>
            <a:spcBef>
              <a:spcPct val="0"/>
            </a:spcBef>
            <a:spcAft>
              <a:spcPct val="15000"/>
            </a:spcAft>
            <a:buChar char="•"/>
          </a:pPr>
          <a:r>
            <a:rPr lang="es-ES" sz="1500" kern="1200" dirty="0">
              <a:solidFill>
                <a:srgbClr val="000000"/>
              </a:solidFill>
              <a:latin typeface="Calibri"/>
              <a:ea typeface="Calibri"/>
              <a:cs typeface="Calibri"/>
            </a:rPr>
            <a:t>Crear y editar una serie de archivos</a:t>
          </a:r>
        </a:p>
      </dsp:txBody>
      <dsp:txXfrm>
        <a:off x="32364" y="910474"/>
        <a:ext cx="1472332" cy="933697"/>
      </dsp:txXfrm>
    </dsp:sp>
    <dsp:sp modelId="{208B6B96-B0FB-4FF5-B805-E6513F75ADA6}">
      <dsp:nvSpPr>
        <dsp:cNvPr id="0" name=""/>
        <dsp:cNvSpPr/>
      </dsp:nvSpPr>
      <dsp:spPr>
        <a:xfrm>
          <a:off x="839531" y="1096417"/>
          <a:ext cx="1814302" cy="1814302"/>
        </a:xfrm>
        <a:prstGeom prst="leftCircularArrow">
          <a:avLst>
            <a:gd name="adj1" fmla="val 3847"/>
            <a:gd name="adj2" fmla="val 481287"/>
            <a:gd name="adj3" fmla="val 2256798"/>
            <a:gd name="adj4" fmla="val 9024489"/>
            <a:gd name="adj5" fmla="val 448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DA3FB7-A26F-401C-9BFE-F8DE5941186F}">
      <dsp:nvSpPr>
        <dsp:cNvPr id="0" name=""/>
        <dsp:cNvSpPr/>
      </dsp:nvSpPr>
      <dsp:spPr>
        <a:xfrm>
          <a:off x="343411" y="1873220"/>
          <a:ext cx="1360382" cy="54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err="1">
              <a:latin typeface="Calibri Light" panose="020F0302020204030204"/>
            </a:rPr>
            <a:t>Working</a:t>
          </a:r>
          <a:r>
            <a:rPr lang="es-ES" sz="1600" kern="1200" dirty="0">
              <a:latin typeface="Calibri Light" panose="020F0302020204030204"/>
            </a:rPr>
            <a:t> </a:t>
          </a:r>
          <a:r>
            <a:rPr lang="es-ES" sz="1600" kern="1200" dirty="0" err="1">
              <a:latin typeface="Calibri Light" panose="020F0302020204030204"/>
            </a:rPr>
            <a:t>area</a:t>
          </a:r>
          <a:endParaRPr lang="es-ES" sz="1600" kern="1200" dirty="0"/>
        </a:p>
      </dsp:txBody>
      <dsp:txXfrm>
        <a:off x="359256" y="1889065"/>
        <a:ext cx="1328692" cy="509289"/>
      </dsp:txXfrm>
    </dsp:sp>
    <dsp:sp modelId="{555CBAA0-AC13-429A-8193-7CD4235E323F}">
      <dsp:nvSpPr>
        <dsp:cNvPr id="0" name=""/>
        <dsp:cNvSpPr/>
      </dsp:nvSpPr>
      <dsp:spPr>
        <a:xfrm>
          <a:off x="2036140" y="881425"/>
          <a:ext cx="1530430" cy="1262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rtl="0">
            <a:lnSpc>
              <a:spcPct val="90000"/>
            </a:lnSpc>
            <a:spcBef>
              <a:spcPct val="0"/>
            </a:spcBef>
            <a:spcAft>
              <a:spcPct val="15000"/>
            </a:spcAft>
            <a:buChar char="•"/>
          </a:pPr>
          <a:r>
            <a:rPr lang="es-ES" sz="1500" kern="1200" dirty="0">
              <a:latin typeface="Calibri Light" panose="020F0302020204030204"/>
            </a:rPr>
            <a:t>Selecciona los archivos que ya </a:t>
          </a:r>
          <a:r>
            <a:rPr lang="es-ES" sz="1500" kern="1200" dirty="0" err="1">
              <a:latin typeface="Calibri Light" panose="020F0302020204030204"/>
            </a:rPr>
            <a:t>esten</a:t>
          </a:r>
          <a:r>
            <a:rPr lang="es-ES" sz="1500" kern="1200" dirty="0">
              <a:latin typeface="Calibri Light" panose="020F0302020204030204"/>
            </a:rPr>
            <a:t> listos.</a:t>
          </a:r>
          <a:endParaRPr lang="es-ES" sz="1500" kern="1200" dirty="0"/>
        </a:p>
      </dsp:txBody>
      <dsp:txXfrm>
        <a:off x="2065189" y="1180963"/>
        <a:ext cx="1472332" cy="933697"/>
      </dsp:txXfrm>
    </dsp:sp>
    <dsp:sp modelId="{84E222E3-9139-47D4-870C-EF71407E35EF}">
      <dsp:nvSpPr>
        <dsp:cNvPr id="0" name=""/>
        <dsp:cNvSpPr/>
      </dsp:nvSpPr>
      <dsp:spPr>
        <a:xfrm>
          <a:off x="2859603" y="64921"/>
          <a:ext cx="2009857" cy="2009857"/>
        </a:xfrm>
        <a:prstGeom prst="circularArrow">
          <a:avLst>
            <a:gd name="adj1" fmla="val 3473"/>
            <a:gd name="adj2" fmla="val 430579"/>
            <a:gd name="adj3" fmla="val 19393910"/>
            <a:gd name="adj4" fmla="val 12575511"/>
            <a:gd name="adj5" fmla="val 405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4F28B-B62C-496C-B902-06856197816F}">
      <dsp:nvSpPr>
        <dsp:cNvPr id="0" name=""/>
        <dsp:cNvSpPr/>
      </dsp:nvSpPr>
      <dsp:spPr>
        <a:xfrm>
          <a:off x="2376236" y="610935"/>
          <a:ext cx="1360382" cy="54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err="1">
              <a:latin typeface="Calibri Light" panose="020F0302020204030204"/>
            </a:rPr>
            <a:t>Staging</a:t>
          </a:r>
          <a:r>
            <a:rPr lang="es-ES" sz="1600" kern="1200" dirty="0">
              <a:latin typeface="Calibri Light" panose="020F0302020204030204"/>
            </a:rPr>
            <a:t> </a:t>
          </a:r>
          <a:r>
            <a:rPr lang="es-ES" sz="1600" kern="1200" dirty="0" err="1">
              <a:latin typeface="Calibri Light" panose="020F0302020204030204"/>
            </a:rPr>
            <a:t>area</a:t>
          </a:r>
          <a:endParaRPr lang="es-ES" sz="1600" kern="1200" dirty="0"/>
        </a:p>
      </dsp:txBody>
      <dsp:txXfrm>
        <a:off x="2392081" y="626780"/>
        <a:ext cx="1328692" cy="509289"/>
      </dsp:txXfrm>
    </dsp:sp>
    <dsp:sp modelId="{72BBAE39-007E-4A41-9012-3DFE6151992B}">
      <dsp:nvSpPr>
        <dsp:cNvPr id="0" name=""/>
        <dsp:cNvSpPr/>
      </dsp:nvSpPr>
      <dsp:spPr>
        <a:xfrm>
          <a:off x="4068966" y="881425"/>
          <a:ext cx="1530430" cy="1262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rtl="0">
            <a:lnSpc>
              <a:spcPct val="90000"/>
            </a:lnSpc>
            <a:spcBef>
              <a:spcPct val="0"/>
            </a:spcBef>
            <a:spcAft>
              <a:spcPct val="15000"/>
            </a:spcAft>
            <a:buChar char="•"/>
          </a:pPr>
          <a:r>
            <a:rPr lang="es-ES" sz="1500" kern="1200" dirty="0">
              <a:latin typeface="Calibri Light" panose="020F0302020204030204"/>
            </a:rPr>
            <a:t>Subir los archivos al repositorio local.</a:t>
          </a:r>
          <a:endParaRPr lang="es-ES" sz="1500" kern="1200" dirty="0"/>
        </a:p>
      </dsp:txBody>
      <dsp:txXfrm>
        <a:off x="4098015" y="910474"/>
        <a:ext cx="1472332" cy="933697"/>
      </dsp:txXfrm>
    </dsp:sp>
    <dsp:sp modelId="{7C8DF164-5F2A-4A83-83E6-F6C9E4CABA42}">
      <dsp:nvSpPr>
        <dsp:cNvPr id="0" name=""/>
        <dsp:cNvSpPr/>
      </dsp:nvSpPr>
      <dsp:spPr>
        <a:xfrm>
          <a:off x="4905181" y="1096417"/>
          <a:ext cx="1814302" cy="1814302"/>
        </a:xfrm>
        <a:prstGeom prst="leftCircularArrow">
          <a:avLst>
            <a:gd name="adj1" fmla="val 3847"/>
            <a:gd name="adj2" fmla="val 481287"/>
            <a:gd name="adj3" fmla="val 2256798"/>
            <a:gd name="adj4" fmla="val 9024489"/>
            <a:gd name="adj5" fmla="val 448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0C9F92-3BFE-4E87-95D6-25402D774965}">
      <dsp:nvSpPr>
        <dsp:cNvPr id="0" name=""/>
        <dsp:cNvSpPr/>
      </dsp:nvSpPr>
      <dsp:spPr>
        <a:xfrm>
          <a:off x="4409061" y="1873220"/>
          <a:ext cx="1360382" cy="54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latin typeface="Calibri Light" panose="020F0302020204030204"/>
            </a:rPr>
            <a:t>Local Repository</a:t>
          </a:r>
          <a:endParaRPr lang="es-ES" sz="1600" kern="1200" dirty="0"/>
        </a:p>
      </dsp:txBody>
      <dsp:txXfrm>
        <a:off x="4424906" y="1889065"/>
        <a:ext cx="1328692" cy="509289"/>
      </dsp:txXfrm>
    </dsp:sp>
    <dsp:sp modelId="{E0D85EF1-0A6D-41DB-B9AF-82BB722458F2}">
      <dsp:nvSpPr>
        <dsp:cNvPr id="0" name=""/>
        <dsp:cNvSpPr/>
      </dsp:nvSpPr>
      <dsp:spPr>
        <a:xfrm>
          <a:off x="6101791" y="881425"/>
          <a:ext cx="1530430" cy="1262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s-ES" sz="1500" kern="1200" dirty="0">
              <a:solidFill>
                <a:srgbClr val="444444"/>
              </a:solidFill>
              <a:latin typeface="Calibri"/>
              <a:ea typeface="Calibri"/>
              <a:cs typeface="Calibri"/>
            </a:rPr>
            <a:t>Subir los archivos al repositorio </a:t>
          </a:r>
          <a:r>
            <a:rPr lang="es-ES" sz="1500" kern="1200" dirty="0">
              <a:latin typeface="Calibri"/>
              <a:ea typeface="Calibri"/>
              <a:cs typeface="Calibri"/>
            </a:rPr>
            <a:t>remoto.</a:t>
          </a:r>
          <a:endParaRPr lang="es-ES" sz="1500" kern="1200" dirty="0"/>
        </a:p>
      </dsp:txBody>
      <dsp:txXfrm>
        <a:off x="6130840" y="1180963"/>
        <a:ext cx="1472332" cy="933697"/>
      </dsp:txXfrm>
    </dsp:sp>
    <dsp:sp modelId="{5ADA3D2D-9138-43E2-B30B-2C1039B7886A}">
      <dsp:nvSpPr>
        <dsp:cNvPr id="0" name=""/>
        <dsp:cNvSpPr/>
      </dsp:nvSpPr>
      <dsp:spPr>
        <a:xfrm>
          <a:off x="6441886" y="610935"/>
          <a:ext cx="1360382" cy="54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solidFill>
                <a:schemeClr val="bg1"/>
              </a:solidFill>
              <a:latin typeface="Calibri"/>
              <a:ea typeface="Calibri"/>
              <a:cs typeface="Calibri"/>
            </a:rPr>
            <a:t>Remote Repository</a:t>
          </a:r>
          <a:endParaRPr lang="en-US" sz="1600" kern="1200" dirty="0">
            <a:solidFill>
              <a:schemeClr val="bg1"/>
            </a:solidFill>
            <a:latin typeface="Calibri"/>
            <a:ea typeface="Calibri"/>
            <a:cs typeface="Calibri"/>
          </a:endParaRPr>
        </a:p>
      </dsp:txBody>
      <dsp:txXfrm>
        <a:off x="6457731" y="626780"/>
        <a:ext cx="1328692" cy="5092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AB56D-F24C-4330-A4A9-110EBCCAA1C9}" type="datetimeFigureOut">
              <a:rPr lang="es-ES" smtClean="0"/>
              <a:t>15/09/2024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1B466-22EA-4F68-A66E-3393E09C1364}" type="slidenum">
              <a:rPr lang="es-ES" smtClean="0"/>
              <a:t>‹Nº›</a:t>
            </a:fld>
            <a:endParaRPr lang="es-ES"/>
          </a:p>
        </p:txBody>
      </p:sp>
    </p:spTree>
    <p:extLst>
      <p:ext uri="{BB962C8B-B14F-4D97-AF65-F5344CB8AC3E}">
        <p14:creationId xmlns:p14="http://schemas.microsoft.com/office/powerpoint/2010/main" val="33839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411316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43624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15754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008438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718894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62926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2805004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3109363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3300805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08132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378617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2784062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22539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332310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249521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53508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63288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3886003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13226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206072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p:cNvSpPr>
          <p:nvPr>
            <p:ph type="hdr"/>
          </p:nvPr>
        </p:nvSpPr>
        <p:spPr>
          <a:xfrm>
            <a:off x="0" y="0"/>
            <a:ext cx="3962160" cy="342720"/>
          </a:xfrm>
          <a:prstGeom prst="rect">
            <a:avLst/>
          </a:prstGeom>
          <a:noFill/>
          <a:ln w="0">
            <a:noFill/>
          </a:ln>
        </p:spPr>
        <p:txBody>
          <a:bodyPr anchor="t">
            <a:noAutofit/>
          </a:bodyPr>
          <a:lstStyle/>
          <a:p>
            <a:endParaRPr lang="en-US" sz="2400" b="0" strike="noStrike" spc="-1">
              <a:latin typeface="Times New Roman"/>
            </a:endParaRPr>
          </a:p>
        </p:txBody>
      </p:sp>
      <p:sp>
        <p:nvSpPr>
          <p:cNvPr id="924"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1.7.2013</a:t>
            </a:r>
            <a:endParaRPr lang="en-US" sz="1200" b="0" strike="noStrike" spc="-1">
              <a:latin typeface="Times New Roman"/>
            </a:endParaRPr>
          </a:p>
        </p:txBody>
      </p:sp>
      <p:sp>
        <p:nvSpPr>
          <p:cNvPr id="925" name="PlaceHolder 3"/>
          <p:cNvSpPr>
            <a:spLocks noGrp="1" noRot="1" noChangeAspect="1"/>
          </p:cNvSpPr>
          <p:nvPr>
            <p:ph type="sldImg"/>
          </p:nvPr>
        </p:nvSpPr>
        <p:spPr>
          <a:xfrm>
            <a:off x="2290763" y="512763"/>
            <a:ext cx="4562475" cy="2566987"/>
          </a:xfrm>
          <a:prstGeom prst="rect">
            <a:avLst/>
          </a:prstGeom>
          <a:ln w="0">
            <a:noFill/>
          </a:ln>
        </p:spPr>
      </p:sp>
      <p:sp>
        <p:nvSpPr>
          <p:cNvPr id="926" name="PlaceHolder 4"/>
          <p:cNvSpPr>
            <a:spLocks noGrp="1"/>
          </p:cNvSpPr>
          <p:nvPr>
            <p:ph type="body"/>
          </p:nvPr>
        </p:nvSpPr>
        <p:spPr>
          <a:xfrm>
            <a:off x="914400" y="3251160"/>
            <a:ext cx="7314840" cy="3080880"/>
          </a:xfrm>
          <a:prstGeom prst="rect">
            <a:avLst/>
          </a:prstGeom>
          <a:noFill/>
          <a:ln w="0">
            <a:noFill/>
          </a:ln>
        </p:spPr>
        <p:txBody>
          <a:bodyPr anchor="t">
            <a:noAutofit/>
          </a:bodyPr>
          <a:lstStyle/>
          <a:p>
            <a:endParaRPr lang="en-US" sz="2000" b="0" strike="noStrike" spc="-1">
              <a:latin typeface="Arial"/>
            </a:endParaRPr>
          </a:p>
        </p:txBody>
      </p:sp>
      <p:sp>
        <p:nvSpPr>
          <p:cNvPr id="927" name="PlaceHolder 5"/>
          <p:cNvSpPr>
            <a:spLocks noGrp="1"/>
          </p:cNvSpPr>
          <p:nvPr>
            <p:ph type="ftr" idx="14"/>
          </p:nvPr>
        </p:nvSpPr>
        <p:spPr>
          <a:xfrm>
            <a:off x="0" y="6502320"/>
            <a:ext cx="3962160" cy="34092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
        <p:nvSpPr>
          <p:cNvPr id="928"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algn="r">
              <a:lnSpc>
                <a:spcPct val="100000"/>
              </a:lnSpc>
              <a:buNone/>
              <a:defRPr lang="cs-CZ" sz="1200" b="0" strike="noStrike" spc="-1">
                <a:latin typeface="Times New Roman"/>
              </a:defRPr>
            </a:lvl1pPr>
          </a:lstStyle>
          <a:p>
            <a:pPr algn="r">
              <a:lnSpc>
                <a:spcPct val="100000"/>
              </a:lnSpc>
              <a:buNone/>
            </a:pPr>
            <a:r>
              <a:rPr lang="cs-CZ" sz="1200" b="0" strike="noStrike" spc="-1">
                <a:latin typeface="Times New Roman"/>
              </a:rPr>
              <a:t>‹#›</a:t>
            </a:r>
            <a:endParaRPr lang="en-US" sz="1200" b="0" strike="noStrike" spc="-1">
              <a:latin typeface="Times New Roman"/>
            </a:endParaRPr>
          </a:p>
        </p:txBody>
      </p:sp>
    </p:spTree>
    <p:extLst>
      <p:ext uri="{BB962C8B-B14F-4D97-AF65-F5344CB8AC3E}">
        <p14:creationId xmlns:p14="http://schemas.microsoft.com/office/powerpoint/2010/main" val="134779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bg>
      <p:bgPr>
        <a:solidFill>
          <a:srgbClr val="E6E2DC"/>
        </a:solid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4769900-A804-2672-C3BE-D84550411284}"/>
              </a:ext>
            </a:extLst>
          </p:cNvPr>
          <p:cNvSpPr/>
          <p:nvPr userDrawn="1"/>
        </p:nvSpPr>
        <p:spPr>
          <a:xfrm>
            <a:off x="1" y="0"/>
            <a:ext cx="12191999" cy="6858000"/>
          </a:xfrm>
          <a:prstGeom prst="rect">
            <a:avLst/>
          </a:prstGeom>
          <a:solidFill>
            <a:srgbClr val="E6E2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Título 11">
            <a:extLst>
              <a:ext uri="{FF2B5EF4-FFF2-40B4-BE49-F238E27FC236}">
                <a16:creationId xmlns:a16="http://schemas.microsoft.com/office/drawing/2014/main" id="{785F66A4-8FAC-F201-EE6A-27CBB006DC5B}"/>
              </a:ext>
            </a:extLst>
          </p:cNvPr>
          <p:cNvSpPr>
            <a:spLocks noGrp="1"/>
          </p:cNvSpPr>
          <p:nvPr>
            <p:ph type="title" hasCustomPrompt="1"/>
          </p:nvPr>
        </p:nvSpPr>
        <p:spPr>
          <a:xfrm>
            <a:off x="1881188" y="2513965"/>
            <a:ext cx="4142422" cy="915035"/>
          </a:xfrm>
          <a:prstGeom prst="rect">
            <a:avLst/>
          </a:prstGeom>
        </p:spPr>
        <p:txBody>
          <a:bodyPr lIns="0" tIns="0" rIns="0" bIns="0" anchor="t" anchorCtr="0">
            <a:normAutofit/>
          </a:bodyPr>
          <a:lstStyle>
            <a:lvl1pPr>
              <a:defRPr sz="3200" b="1">
                <a:solidFill>
                  <a:schemeClr val="accent1"/>
                </a:solidFill>
              </a:defRPr>
            </a:lvl1pPr>
          </a:lstStyle>
          <a:p>
            <a:r>
              <a:rPr lang="es-ES" dirty="0"/>
              <a:t>Título de documento de dos líneas</a:t>
            </a:r>
          </a:p>
        </p:txBody>
      </p:sp>
      <p:sp>
        <p:nvSpPr>
          <p:cNvPr id="15" name="Marcador de texto 14">
            <a:extLst>
              <a:ext uri="{FF2B5EF4-FFF2-40B4-BE49-F238E27FC236}">
                <a16:creationId xmlns:a16="http://schemas.microsoft.com/office/drawing/2014/main" id="{2AE04761-25F3-D7A8-036E-4AD90840652B}"/>
              </a:ext>
            </a:extLst>
          </p:cNvPr>
          <p:cNvSpPr>
            <a:spLocks noGrp="1"/>
          </p:cNvSpPr>
          <p:nvPr>
            <p:ph type="body" sz="quarter" idx="10" hasCustomPrompt="1"/>
          </p:nvPr>
        </p:nvSpPr>
        <p:spPr>
          <a:xfrm>
            <a:off x="1881188" y="3546792"/>
            <a:ext cx="5722937" cy="785495"/>
          </a:xfrm>
          <a:prstGeom prst="rect">
            <a:avLst/>
          </a:prstGeom>
        </p:spPr>
        <p:txBody>
          <a:bodyPr lIns="0" tIns="0" rIns="0" bIns="0">
            <a:normAutofit/>
          </a:bodyPr>
          <a:lstStyle>
            <a:lvl1pPr marL="0" indent="0">
              <a:lnSpc>
                <a:spcPct val="80000"/>
              </a:lnSpc>
              <a:buNone/>
              <a:defRPr sz="2000" b="1">
                <a:solidFill>
                  <a:schemeClr val="accent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p>
          <a:p>
            <a:pPr lvl="0"/>
            <a:r>
              <a:rPr lang="es-ES" dirty="0" err="1"/>
              <a:t>perem</a:t>
            </a:r>
            <a:r>
              <a:rPr lang="es-ES" dirty="0"/>
              <a:t> </a:t>
            </a:r>
            <a:r>
              <a:rPr lang="es-ES" dirty="0" err="1"/>
              <a:t>maiorae</a:t>
            </a:r>
            <a:r>
              <a:rPr lang="es-ES" dirty="0"/>
              <a:t> </a:t>
            </a:r>
            <a:r>
              <a:rPr lang="es-ES" dirty="0" err="1"/>
              <a:t>oditia</a:t>
            </a:r>
            <a:endParaRPr lang="es-ES" dirty="0"/>
          </a:p>
        </p:txBody>
      </p:sp>
      <p:pic>
        <p:nvPicPr>
          <p:cNvPr id="2" name="Imagen 1" descr="Logotipo&#10;&#10;Descripción generada automáticamente">
            <a:extLst>
              <a:ext uri="{FF2B5EF4-FFF2-40B4-BE49-F238E27FC236}">
                <a16:creationId xmlns:a16="http://schemas.microsoft.com/office/drawing/2014/main" id="{4DEE98F5-D479-0A03-794E-32A3D6F65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813" y="691705"/>
            <a:ext cx="3041650" cy="559097"/>
          </a:xfrm>
          <a:prstGeom prst="rect">
            <a:avLst/>
          </a:prstGeom>
        </p:spPr>
      </p:pic>
      <p:pic>
        <p:nvPicPr>
          <p:cNvPr id="4" name="Imagen 3" descr="Imagen que contiene Patrón de fondo&#10;&#10;Descripción generada automáticamente">
            <a:extLst>
              <a:ext uri="{FF2B5EF4-FFF2-40B4-BE49-F238E27FC236}">
                <a16:creationId xmlns:a16="http://schemas.microsoft.com/office/drawing/2014/main" id="{4ADD62DB-5342-886C-A005-5F795D4D9F1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0469" t="11874" r="27596"/>
          <a:stretch/>
        </p:blipFill>
        <p:spPr>
          <a:xfrm>
            <a:off x="5010149" y="0"/>
            <a:ext cx="7181851" cy="6858000"/>
          </a:xfrm>
          <a:prstGeom prst="rect">
            <a:avLst/>
          </a:prstGeom>
        </p:spPr>
      </p:pic>
    </p:spTree>
    <p:extLst>
      <p:ext uri="{BB962C8B-B14F-4D97-AF65-F5344CB8AC3E}">
        <p14:creationId xmlns:p14="http://schemas.microsoft.com/office/powerpoint/2010/main" val="290138411"/>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415" userDrawn="1">
          <p15:clr>
            <a:srgbClr val="FBAE40"/>
          </p15:clr>
        </p15:guide>
        <p15:guide id="3" pos="7242" userDrawn="1">
          <p15:clr>
            <a:srgbClr val="FBAE40"/>
          </p15:clr>
        </p15:guide>
        <p15:guide id="4" orient="horz" pos="38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ítulo_Fondo color + grafic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B9EFE76-9895-968F-8D64-ACEDEBFEB975}"/>
              </a:ext>
            </a:extLst>
          </p:cNvPr>
          <p:cNvSpPr/>
          <p:nvPr userDrawn="1"/>
        </p:nvSpPr>
        <p:spPr>
          <a:xfrm>
            <a:off x="0" y="809624"/>
            <a:ext cx="12192000" cy="6048375"/>
          </a:xfrm>
          <a:prstGeom prst="rect">
            <a:avLst/>
          </a:prstGeom>
          <a:solidFill>
            <a:srgbClr val="E6E1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10B2A0F0-47D4-6937-C4BF-0A9831BCA5A5}"/>
              </a:ext>
            </a:extLst>
          </p:cNvPr>
          <p:cNvSpPr/>
          <p:nvPr userDrawn="1"/>
        </p:nvSpPr>
        <p:spPr>
          <a:xfrm>
            <a:off x="0" y="809625"/>
            <a:ext cx="12192000" cy="6048375"/>
          </a:xfrm>
          <a:prstGeom prst="rect">
            <a:avLst/>
          </a:prstGeom>
          <a:solidFill>
            <a:srgbClr val="E6E1DB">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4">
            <a:extLst>
              <a:ext uri="{FF2B5EF4-FFF2-40B4-BE49-F238E27FC236}">
                <a16:creationId xmlns:a16="http://schemas.microsoft.com/office/drawing/2014/main" id="{FDB86E71-7330-B83A-0840-DCAEB7892AE4}"/>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9" name="Conector recto 8">
            <a:extLst>
              <a:ext uri="{FF2B5EF4-FFF2-40B4-BE49-F238E27FC236}">
                <a16:creationId xmlns:a16="http://schemas.microsoft.com/office/drawing/2014/main" id="{3D5D0C39-D161-B5CC-4D66-9D3E56A60623}"/>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arcador de texto 14">
            <a:extLst>
              <a:ext uri="{FF2B5EF4-FFF2-40B4-BE49-F238E27FC236}">
                <a16:creationId xmlns:a16="http://schemas.microsoft.com/office/drawing/2014/main" id="{CBF71479-BCD1-668D-1A0E-A239ECE8084E}"/>
              </a:ext>
            </a:extLst>
          </p:cNvPr>
          <p:cNvSpPr>
            <a:spLocks noGrp="1"/>
          </p:cNvSpPr>
          <p:nvPr>
            <p:ph type="body" sz="quarter" idx="10"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
        <p:nvSpPr>
          <p:cNvPr id="30" name="Marcador de gráfico 29">
            <a:extLst>
              <a:ext uri="{FF2B5EF4-FFF2-40B4-BE49-F238E27FC236}">
                <a16:creationId xmlns:a16="http://schemas.microsoft.com/office/drawing/2014/main" id="{347FE033-9997-3CF8-CD55-605716E282FD}"/>
              </a:ext>
            </a:extLst>
          </p:cNvPr>
          <p:cNvSpPr>
            <a:spLocks noGrp="1"/>
          </p:cNvSpPr>
          <p:nvPr>
            <p:ph type="chart" sz="quarter" idx="27" hasCustomPrompt="1"/>
          </p:nvPr>
        </p:nvSpPr>
        <p:spPr>
          <a:xfrm>
            <a:off x="658813" y="1935163"/>
            <a:ext cx="10874375" cy="3986212"/>
          </a:xfrm>
          <a:prstGeom prst="rect">
            <a:avLst/>
          </a:prstGeom>
        </p:spPr>
        <p:txBody>
          <a:bodyPr/>
          <a:lstStyle>
            <a:lvl1pPr marL="0" indent="0">
              <a:buNone/>
              <a:defRPr sz="1800"/>
            </a:lvl1pPr>
          </a:lstStyle>
          <a:p>
            <a:r>
              <a:rPr lang="es-ES" dirty="0"/>
              <a:t>Insertar gráfico</a:t>
            </a:r>
          </a:p>
        </p:txBody>
      </p:sp>
      <p:sp>
        <p:nvSpPr>
          <p:cNvPr id="2" name="Título 12">
            <a:extLst>
              <a:ext uri="{FF2B5EF4-FFF2-40B4-BE49-F238E27FC236}">
                <a16:creationId xmlns:a16="http://schemas.microsoft.com/office/drawing/2014/main" id="{6FCCCF6D-8E1E-5978-C427-D5FD5CB26DAA}"/>
              </a:ext>
            </a:extLst>
          </p:cNvPr>
          <p:cNvSpPr>
            <a:spLocks noGrp="1"/>
          </p:cNvSpPr>
          <p:nvPr>
            <p:ph type="title" hasCustomPrompt="1"/>
          </p:nvPr>
        </p:nvSpPr>
        <p:spPr>
          <a:xfrm>
            <a:off x="658813" y="1365250"/>
            <a:ext cx="10874375" cy="463550"/>
          </a:xfrm>
          <a:prstGeom prst="rect">
            <a:avLst/>
          </a:prstGeom>
        </p:spPr>
        <p:txBody>
          <a:bodyPr lIns="0" tIns="0" rIns="0" bIns="0"/>
          <a:lstStyle>
            <a:lvl1pPr>
              <a:defRPr sz="2800" b="1"/>
            </a:lvl1pPr>
          </a:lstStyle>
          <a:p>
            <a:r>
              <a:rPr lang="es-ES" dirty="0"/>
              <a:t>Título </a:t>
            </a:r>
            <a:r>
              <a:rPr lang="es-ES" dirty="0" err="1"/>
              <a:t>slide</a:t>
            </a:r>
            <a:endParaRPr lang="es-ES" dirty="0"/>
          </a:p>
        </p:txBody>
      </p:sp>
      <p:cxnSp>
        <p:nvCxnSpPr>
          <p:cNvPr id="3" name="Conector recto 2">
            <a:extLst>
              <a:ext uri="{FF2B5EF4-FFF2-40B4-BE49-F238E27FC236}">
                <a16:creationId xmlns:a16="http://schemas.microsoft.com/office/drawing/2014/main" id="{4D1B3711-C4CC-3053-88B2-58EBA79A0EE9}"/>
              </a:ext>
            </a:extLst>
          </p:cNvPr>
          <p:cNvCxnSpPr>
            <a:cxnSpLocks/>
          </p:cNvCxnSpPr>
          <p:nvPr userDrawn="1"/>
        </p:nvCxnSpPr>
        <p:spPr>
          <a:xfrm flipH="1">
            <a:off x="11155680" y="6584950"/>
            <a:ext cx="37750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Holder 6">
            <a:extLst>
              <a:ext uri="{FF2B5EF4-FFF2-40B4-BE49-F238E27FC236}">
                <a16:creationId xmlns:a16="http://schemas.microsoft.com/office/drawing/2014/main" id="{CEF8CA55-C913-2C61-2861-1DBA36150A9F}"/>
              </a:ext>
            </a:extLst>
          </p:cNvPr>
          <p:cNvSpPr txBox="1">
            <a:spLocks/>
          </p:cNvSpPr>
          <p:nvPr userDrawn="1"/>
        </p:nvSpPr>
        <p:spPr>
          <a:xfrm>
            <a:off x="10835640" y="6385626"/>
            <a:ext cx="702567" cy="138499"/>
          </a:xfrm>
          <a:prstGeom prst="rect">
            <a:avLst/>
          </a:prstGeom>
        </p:spPr>
        <p:txBody>
          <a:bodyPr wrap="square" lIns="0" tIns="0" rIns="0" bIns="0">
            <a:spAutoFit/>
          </a:bodyPr>
          <a:lstStyle>
            <a:defPPr>
              <a:defRPr lang="es-ES"/>
            </a:defPPr>
            <a:lvl1pPr marL="0" algn="r" defTabSz="914400" rtl="0" eaLnBrk="1" latinLnBrk="0" hangingPunct="1">
              <a:defRPr sz="800" b="0" i="0" kern="1200">
                <a:solidFill>
                  <a:schemeClr val="tx1"/>
                </a:solidFill>
                <a:latin typeface="+mj-lt"/>
                <a:ea typeface="+mn-ea"/>
                <a:cs typeface="Santander Micro Text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2075">
              <a:spcBef>
                <a:spcPts val="155"/>
              </a:spcBef>
            </a:pPr>
            <a:r>
              <a:rPr lang="es-ES" sz="900" dirty="0"/>
              <a:t>Pág. </a:t>
            </a:r>
            <a:fld id="{81D60167-4931-47E6-BA6A-407CBD079E47}" type="slidenum">
              <a:rPr sz="900" smtClean="0"/>
              <a:pPr marL="92075">
                <a:spcBef>
                  <a:spcPts val="155"/>
                </a:spcBef>
              </a:pPr>
              <a:t>‹Nº›</a:t>
            </a:fld>
            <a:endParaRPr sz="900" dirty="0"/>
          </a:p>
        </p:txBody>
      </p:sp>
    </p:spTree>
    <p:extLst>
      <p:ext uri="{BB962C8B-B14F-4D97-AF65-F5344CB8AC3E}">
        <p14:creationId xmlns:p14="http://schemas.microsoft.com/office/powerpoint/2010/main" val="11622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5A3169-FC67-1189-83C0-97C7F8693DCD}"/>
              </a:ext>
            </a:extLst>
          </p:cNvPr>
          <p:cNvSpPr>
            <a:spLocks noGrp="1"/>
          </p:cNvSpPr>
          <p:nvPr>
            <p:ph type="dt" sz="half" idx="10"/>
          </p:nvPr>
        </p:nvSpPr>
        <p:spPr>
          <a:xfrm>
            <a:off x="838200" y="6356350"/>
            <a:ext cx="2743200" cy="365125"/>
          </a:xfrm>
          <a:prstGeom prst="rect">
            <a:avLst/>
          </a:prstGeom>
        </p:spPr>
        <p:txBody>
          <a:bodyPr/>
          <a:lstStyle/>
          <a:p>
            <a:fld id="{C42F2CB0-61FF-429D-9B72-3A626C6B8B73}" type="datetimeFigureOut">
              <a:rPr lang="es-ES" smtClean="0"/>
              <a:t>15/09/2024</a:t>
            </a:fld>
            <a:endParaRPr lang="es-ES"/>
          </a:p>
        </p:txBody>
      </p:sp>
      <p:sp>
        <p:nvSpPr>
          <p:cNvPr id="3" name="Marcador de pie de página 2">
            <a:extLst>
              <a:ext uri="{FF2B5EF4-FFF2-40B4-BE49-F238E27FC236}">
                <a16:creationId xmlns:a16="http://schemas.microsoft.com/office/drawing/2014/main" id="{A24575A2-CC3B-0B8B-74D6-463E311CCFC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5049956F-6046-924B-B8C8-C5ED86EE6D45}"/>
              </a:ext>
            </a:extLst>
          </p:cNvPr>
          <p:cNvSpPr>
            <a:spLocks noGrp="1"/>
          </p:cNvSpPr>
          <p:nvPr>
            <p:ph type="sldNum" sz="quarter" idx="12"/>
          </p:nvPr>
        </p:nvSpPr>
        <p:spPr>
          <a:xfrm>
            <a:off x="8610600" y="6356350"/>
            <a:ext cx="2743200" cy="365125"/>
          </a:xfrm>
          <a:prstGeom prst="rect">
            <a:avLst/>
          </a:prstGeom>
        </p:spPr>
        <p:txBody>
          <a:bodyPr/>
          <a:lstStyle/>
          <a:p>
            <a:fld id="{5C8437C7-1C36-47A1-9133-B4374BE38B61}" type="slidenum">
              <a:rPr lang="es-ES" smtClean="0"/>
              <a:t>‹Nº›</a:t>
            </a:fld>
            <a:endParaRPr lang="es-ES"/>
          </a:p>
        </p:txBody>
      </p:sp>
      <p:sp>
        <p:nvSpPr>
          <p:cNvPr id="7" name="Título 12">
            <a:extLst>
              <a:ext uri="{FF2B5EF4-FFF2-40B4-BE49-F238E27FC236}">
                <a16:creationId xmlns:a16="http://schemas.microsoft.com/office/drawing/2014/main" id="{F60AD945-84A7-F903-9540-FB02C289A91F}"/>
              </a:ext>
            </a:extLst>
          </p:cNvPr>
          <p:cNvSpPr>
            <a:spLocks noGrp="1"/>
          </p:cNvSpPr>
          <p:nvPr>
            <p:ph type="title" hasCustomPrompt="1"/>
          </p:nvPr>
        </p:nvSpPr>
        <p:spPr>
          <a:xfrm>
            <a:off x="658814" y="1365250"/>
            <a:ext cx="10874374" cy="387350"/>
          </a:xfrm>
          <a:prstGeom prst="rect">
            <a:avLst/>
          </a:prstGeom>
        </p:spPr>
        <p:txBody>
          <a:bodyPr lIns="0" tIns="0" rIns="0" bIns="0"/>
          <a:lstStyle>
            <a:lvl1pPr>
              <a:defRPr sz="2800" b="1"/>
            </a:lvl1pPr>
          </a:lstStyle>
          <a:p>
            <a:r>
              <a:rPr lang="es-ES" dirty="0"/>
              <a:t>Título de </a:t>
            </a:r>
            <a:r>
              <a:rPr lang="es-ES" dirty="0" err="1"/>
              <a:t>slide</a:t>
            </a:r>
            <a:endParaRPr lang="es-ES" dirty="0"/>
          </a:p>
        </p:txBody>
      </p:sp>
      <p:sp>
        <p:nvSpPr>
          <p:cNvPr id="8" name="Marcador de texto 14">
            <a:extLst>
              <a:ext uri="{FF2B5EF4-FFF2-40B4-BE49-F238E27FC236}">
                <a16:creationId xmlns:a16="http://schemas.microsoft.com/office/drawing/2014/main" id="{C3123959-B19F-6199-B54B-5689211F6A72}"/>
              </a:ext>
            </a:extLst>
          </p:cNvPr>
          <p:cNvSpPr>
            <a:spLocks noGrp="1"/>
          </p:cNvSpPr>
          <p:nvPr>
            <p:ph type="body" sz="quarter" idx="13"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Tree>
    <p:extLst>
      <p:ext uri="{BB962C8B-B14F-4D97-AF65-F5344CB8AC3E}">
        <p14:creationId xmlns:p14="http://schemas.microsoft.com/office/powerpoint/2010/main" val="252025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ierre">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129BE45E-2C5C-72D3-DB27-F2140D13B2D6}"/>
              </a:ext>
            </a:extLst>
          </p:cNvPr>
          <p:cNvSpPr/>
          <p:nvPr userDrawn="1"/>
        </p:nvSpPr>
        <p:spPr>
          <a:xfrm>
            <a:off x="5505583" y="0"/>
            <a:ext cx="6686416" cy="6858000"/>
          </a:xfrm>
          <a:prstGeom prst="rect">
            <a:avLst/>
          </a:prstGeom>
          <a:solidFill>
            <a:srgbClr val="E6E2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AB950ADA-F5CE-BD37-13B5-7198174ACF86}"/>
              </a:ext>
            </a:extLst>
          </p:cNvPr>
          <p:cNvSpPr/>
          <p:nvPr userDrawn="1"/>
        </p:nvSpPr>
        <p:spPr>
          <a:xfrm>
            <a:off x="-24680" y="0"/>
            <a:ext cx="471098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Gráfico 10">
            <a:extLst>
              <a:ext uri="{FF2B5EF4-FFF2-40B4-BE49-F238E27FC236}">
                <a16:creationId xmlns:a16="http://schemas.microsoft.com/office/drawing/2014/main" id="{A79AA810-61A8-FD22-0B20-1AA2BA0F7F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33413"/>
            <a:ext cx="1533525" cy="2160876"/>
          </a:xfrm>
          <a:prstGeom prst="rect">
            <a:avLst/>
          </a:prstGeom>
        </p:spPr>
      </p:pic>
      <p:sp>
        <p:nvSpPr>
          <p:cNvPr id="15" name="CuadroTexto 14">
            <a:extLst>
              <a:ext uri="{FF2B5EF4-FFF2-40B4-BE49-F238E27FC236}">
                <a16:creationId xmlns:a16="http://schemas.microsoft.com/office/drawing/2014/main" id="{1F4BBCDA-C321-5ED1-BC69-C3160B29B26F}"/>
              </a:ext>
            </a:extLst>
          </p:cNvPr>
          <p:cNvSpPr txBox="1"/>
          <p:nvPr userDrawn="1"/>
        </p:nvSpPr>
        <p:spPr>
          <a:xfrm>
            <a:off x="658813" y="6070288"/>
            <a:ext cx="4852987" cy="32316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s-ES" sz="800" dirty="0"/>
              <a:t>Campus Almansa </a:t>
            </a:r>
            <a:r>
              <a:rPr lang="es-ES" sz="800" dirty="0">
                <a:solidFill>
                  <a:schemeClr val="accent1"/>
                </a:solidFill>
              </a:rPr>
              <a:t>|</a:t>
            </a:r>
            <a:r>
              <a:rPr lang="es-ES" sz="800" dirty="0"/>
              <a:t> Calle Almansa 101 </a:t>
            </a:r>
            <a:r>
              <a:rPr lang="es-ES" sz="800" dirty="0">
                <a:solidFill>
                  <a:schemeClr val="accent1"/>
                </a:solidFill>
              </a:rPr>
              <a:t>|</a:t>
            </a:r>
            <a:r>
              <a:rPr lang="es-ES" sz="800" dirty="0"/>
              <a:t> 28040 Madrid </a:t>
            </a:r>
            <a:r>
              <a:rPr lang="es-ES" sz="800" dirty="0">
                <a:solidFill>
                  <a:schemeClr val="accent1"/>
                </a:solidFill>
              </a:rPr>
              <a:t>| </a:t>
            </a:r>
            <a:r>
              <a:rPr lang="es-ES" sz="800" b="1" dirty="0">
                <a:solidFill>
                  <a:schemeClr val="accent1"/>
                </a:solidFill>
              </a:rPr>
              <a:t>cunef.edu</a:t>
            </a:r>
          </a:p>
          <a:p>
            <a:pPr>
              <a:spcBef>
                <a:spcPts val="0"/>
              </a:spcBef>
              <a:spcAft>
                <a:spcPts val="600"/>
              </a:spcAft>
            </a:pPr>
            <a:endParaRPr lang="es-ES" sz="800" dirty="0"/>
          </a:p>
        </p:txBody>
      </p:sp>
      <p:cxnSp>
        <p:nvCxnSpPr>
          <p:cNvPr id="17" name="Conector recto 16">
            <a:extLst>
              <a:ext uri="{FF2B5EF4-FFF2-40B4-BE49-F238E27FC236}">
                <a16:creationId xmlns:a16="http://schemas.microsoft.com/office/drawing/2014/main" id="{116A516A-2301-D534-5E71-520653D696EA}"/>
              </a:ext>
            </a:extLst>
          </p:cNvPr>
          <p:cNvCxnSpPr>
            <a:cxnSpLocks/>
          </p:cNvCxnSpPr>
          <p:nvPr userDrawn="1"/>
        </p:nvCxnSpPr>
        <p:spPr>
          <a:xfrm>
            <a:off x="658813" y="6239516"/>
            <a:ext cx="40322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descr="Imagen que contiene Forma&#10;&#10;Descripción generada automáticamente">
            <a:extLst>
              <a:ext uri="{FF2B5EF4-FFF2-40B4-BE49-F238E27FC236}">
                <a16:creationId xmlns:a16="http://schemas.microsoft.com/office/drawing/2014/main" id="{577EB4E4-8E54-AB98-E7C5-0EB835EC626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89631" cy="6858000"/>
          </a:xfrm>
          <a:prstGeom prst="rect">
            <a:avLst/>
          </a:prstGeom>
        </p:spPr>
      </p:pic>
    </p:spTree>
    <p:extLst>
      <p:ext uri="{BB962C8B-B14F-4D97-AF65-F5344CB8AC3E}">
        <p14:creationId xmlns:p14="http://schemas.microsoft.com/office/powerpoint/2010/main" val="640911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D63FEB3-B382-4305-AA8F-D59743815833}" type="slidenum">
              <a:t>‹Nº›</a:t>
            </a:fld>
            <a:endParaRPr/>
          </a:p>
        </p:txBody>
      </p:sp>
      <p:sp>
        <p:nvSpPr>
          <p:cNvPr id="4" name="PlaceHolder 3"/>
          <p:cNvSpPr>
            <a:spLocks noGrp="1"/>
          </p:cNvSpPr>
          <p:nvPr>
            <p:ph type="dt" idx="1"/>
          </p:nvPr>
        </p:nvSpPr>
        <p:spPr/>
        <p:txBody>
          <a:bodyPr/>
          <a:lstStyle/>
          <a:p>
            <a:endParaRPr/>
          </a:p>
        </p:txBody>
      </p:sp>
    </p:spTree>
    <p:extLst>
      <p:ext uri="{BB962C8B-B14F-4D97-AF65-F5344CB8AC3E}">
        <p14:creationId xmlns:p14="http://schemas.microsoft.com/office/powerpoint/2010/main" val="19652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arrafo introduccion">
    <p:spTree>
      <p:nvGrpSpPr>
        <p:cNvPr id="1" name=""/>
        <p:cNvGrpSpPr/>
        <p:nvPr/>
      </p:nvGrpSpPr>
      <p:grpSpPr>
        <a:xfrm>
          <a:off x="0" y="0"/>
          <a:ext cx="0" cy="0"/>
          <a:chOff x="0" y="0"/>
          <a:chExt cx="0" cy="0"/>
        </a:xfrm>
      </p:grpSpPr>
      <p:pic>
        <p:nvPicPr>
          <p:cNvPr id="3" name="Imagen 2" descr="Imagen que contiene Patrón de fondo&#10;&#10;Descripción generada automáticamente">
            <a:extLst>
              <a:ext uri="{FF2B5EF4-FFF2-40B4-BE49-F238E27FC236}">
                <a16:creationId xmlns:a16="http://schemas.microsoft.com/office/drawing/2014/main" id="{ABA3B4AA-7B2C-AC99-FFBE-055E1A3211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8" y="0"/>
            <a:ext cx="12186584" cy="6858000"/>
          </a:xfrm>
          <a:prstGeom prst="rect">
            <a:avLst/>
          </a:prstGeom>
        </p:spPr>
      </p:pic>
      <p:sp>
        <p:nvSpPr>
          <p:cNvPr id="12" name="Título 11">
            <a:extLst>
              <a:ext uri="{FF2B5EF4-FFF2-40B4-BE49-F238E27FC236}">
                <a16:creationId xmlns:a16="http://schemas.microsoft.com/office/drawing/2014/main" id="{B8C2BD75-ACFC-641C-36E7-E5802EECC5E0}"/>
              </a:ext>
            </a:extLst>
          </p:cNvPr>
          <p:cNvSpPr>
            <a:spLocks noGrp="1"/>
          </p:cNvSpPr>
          <p:nvPr>
            <p:ph type="title" hasCustomPrompt="1"/>
          </p:nvPr>
        </p:nvSpPr>
        <p:spPr>
          <a:xfrm>
            <a:off x="671512" y="2386330"/>
            <a:ext cx="5005387" cy="2090420"/>
          </a:xfrm>
          <a:prstGeom prst="rect">
            <a:avLst/>
          </a:prstGeom>
        </p:spPr>
        <p:txBody>
          <a:bodyPr lIns="0" tIns="0" rIns="0" bIns="0" anchor="t" anchorCtr="0">
            <a:normAutofit/>
          </a:bodyPr>
          <a:lstStyle>
            <a:lvl1pPr>
              <a:lnSpc>
                <a:spcPct val="120000"/>
              </a:lnSpc>
              <a:defRPr sz="2800" b="1">
                <a:solidFill>
                  <a:schemeClr val="accent1"/>
                </a:solidFill>
              </a:defRPr>
            </a:lvl1pPr>
          </a:lstStyle>
          <a:p>
            <a:r>
              <a:rPr lang="es-ES" dirty="0"/>
              <a:t>Ut </a:t>
            </a:r>
            <a:r>
              <a:rPr lang="es-ES" dirty="0" err="1"/>
              <a:t>ant</a:t>
            </a:r>
            <a:r>
              <a:rPr lang="es-ES" dirty="0"/>
              <a:t> </a:t>
            </a:r>
            <a:r>
              <a:rPr lang="es-ES" dirty="0" err="1"/>
              <a:t>eium</a:t>
            </a:r>
            <a:r>
              <a:rPr lang="es-ES" dirty="0"/>
              <a:t> </a:t>
            </a:r>
            <a:r>
              <a:rPr lang="es-ES" dirty="0" err="1"/>
              <a:t>dolorep</a:t>
            </a:r>
            <a:r>
              <a:rPr lang="es-ES" dirty="0"/>
              <a:t> </a:t>
            </a:r>
            <a:r>
              <a:rPr lang="es-ES" dirty="0" err="1"/>
              <a:t>elescip</a:t>
            </a:r>
            <a:r>
              <a:rPr lang="es-ES" dirty="0"/>
              <a:t> </a:t>
            </a:r>
            <a:r>
              <a:rPr lang="es-ES" dirty="0" err="1"/>
              <a:t>sapiti</a:t>
            </a:r>
            <a:r>
              <a:rPr lang="es-ES" dirty="0"/>
              <a:t> </a:t>
            </a:r>
            <a:r>
              <a:rPr lang="es-ES" dirty="0" err="1"/>
              <a:t>diti</a:t>
            </a:r>
            <a:r>
              <a:rPr lang="es-ES" dirty="0"/>
              <a:t> </a:t>
            </a:r>
            <a:r>
              <a:rPr lang="es-ES" dirty="0" err="1"/>
              <a:t>reri</a:t>
            </a:r>
            <a:r>
              <a:rPr lang="es-ES" dirty="0"/>
              <a:t> re </a:t>
            </a:r>
            <a:r>
              <a:rPr lang="es-ES" dirty="0" err="1"/>
              <a:t>soluptae</a:t>
            </a:r>
            <a:r>
              <a:rPr lang="es-ES" dirty="0"/>
              <a:t> nihil </a:t>
            </a:r>
            <a:r>
              <a:rPr lang="es-ES" dirty="0" err="1"/>
              <a:t>imporer</a:t>
            </a:r>
            <a:r>
              <a:rPr lang="es-ES" dirty="0"/>
              <a:t> </a:t>
            </a:r>
            <a:r>
              <a:rPr lang="es-ES" dirty="0" err="1"/>
              <a:t>spictatusdae</a:t>
            </a:r>
            <a:r>
              <a:rPr lang="es-ES" dirty="0"/>
              <a:t> re </a:t>
            </a:r>
            <a:r>
              <a:rPr lang="es-ES" dirty="0" err="1"/>
              <a:t>escienis</a:t>
            </a:r>
            <a:r>
              <a:rPr lang="es-ES" dirty="0"/>
              <a:t> </a:t>
            </a:r>
            <a:r>
              <a:rPr lang="es-ES" dirty="0" err="1"/>
              <a:t>solest</a:t>
            </a:r>
            <a:r>
              <a:rPr lang="es-ES" dirty="0"/>
              <a:t>, </a:t>
            </a:r>
            <a:r>
              <a:rPr lang="es-ES" dirty="0" err="1"/>
              <a:t>sit</a:t>
            </a:r>
            <a:r>
              <a:rPr lang="es-ES" dirty="0"/>
              <a:t>, que si</a:t>
            </a:r>
          </a:p>
        </p:txBody>
      </p:sp>
    </p:spTree>
    <p:extLst>
      <p:ext uri="{BB962C8B-B14F-4D97-AF65-F5344CB8AC3E}">
        <p14:creationId xmlns:p14="http://schemas.microsoft.com/office/powerpoint/2010/main" val="15145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Indice">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B8C2BD75-ACFC-641C-36E7-E5802EECC5E0}"/>
              </a:ext>
            </a:extLst>
          </p:cNvPr>
          <p:cNvSpPr>
            <a:spLocks noGrp="1"/>
          </p:cNvSpPr>
          <p:nvPr>
            <p:ph type="title" hasCustomPrompt="1"/>
          </p:nvPr>
        </p:nvSpPr>
        <p:spPr>
          <a:xfrm>
            <a:off x="658813" y="1186181"/>
            <a:ext cx="1884362" cy="490220"/>
          </a:xfrm>
          <a:prstGeom prst="rect">
            <a:avLst/>
          </a:prstGeom>
        </p:spPr>
        <p:txBody>
          <a:bodyPr lIns="0" tIns="0" rIns="0" bIns="0" anchor="t" anchorCtr="0">
            <a:normAutofit/>
          </a:bodyPr>
          <a:lstStyle>
            <a:lvl1pPr>
              <a:lnSpc>
                <a:spcPct val="100000"/>
              </a:lnSpc>
              <a:defRPr sz="3200" b="1">
                <a:solidFill>
                  <a:schemeClr val="accent1"/>
                </a:solidFill>
              </a:defRPr>
            </a:lvl1pPr>
          </a:lstStyle>
          <a:p>
            <a:r>
              <a:rPr lang="es-ES" dirty="0"/>
              <a:t>Índice</a:t>
            </a:r>
          </a:p>
        </p:txBody>
      </p:sp>
      <p:sp>
        <p:nvSpPr>
          <p:cNvPr id="3" name="Marcador de texto 14">
            <a:extLst>
              <a:ext uri="{FF2B5EF4-FFF2-40B4-BE49-F238E27FC236}">
                <a16:creationId xmlns:a16="http://schemas.microsoft.com/office/drawing/2014/main" id="{D013D3AA-7DE7-B72C-9017-E661BDE115FE}"/>
              </a:ext>
            </a:extLst>
          </p:cNvPr>
          <p:cNvSpPr>
            <a:spLocks noGrp="1"/>
          </p:cNvSpPr>
          <p:nvPr>
            <p:ph type="body" sz="quarter" idx="10" hasCustomPrompt="1"/>
          </p:nvPr>
        </p:nvSpPr>
        <p:spPr>
          <a:xfrm>
            <a:off x="658814" y="2838133"/>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5" name="Marcador de texto 14">
            <a:extLst>
              <a:ext uri="{FF2B5EF4-FFF2-40B4-BE49-F238E27FC236}">
                <a16:creationId xmlns:a16="http://schemas.microsoft.com/office/drawing/2014/main" id="{7DF71B42-DE35-441A-0375-C557C05AA4D1}"/>
              </a:ext>
            </a:extLst>
          </p:cNvPr>
          <p:cNvSpPr>
            <a:spLocks noGrp="1"/>
          </p:cNvSpPr>
          <p:nvPr>
            <p:ph type="body" sz="quarter" idx="11" hasCustomPrompt="1"/>
          </p:nvPr>
        </p:nvSpPr>
        <p:spPr>
          <a:xfrm>
            <a:off x="658813" y="2083694"/>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01</a:t>
            </a:r>
          </a:p>
        </p:txBody>
      </p:sp>
      <p:sp>
        <p:nvSpPr>
          <p:cNvPr id="28" name="Marcador de texto 14">
            <a:extLst>
              <a:ext uri="{FF2B5EF4-FFF2-40B4-BE49-F238E27FC236}">
                <a16:creationId xmlns:a16="http://schemas.microsoft.com/office/drawing/2014/main" id="{D5BF7A5A-81D1-9A0F-064F-4ACAACA4012F}"/>
              </a:ext>
            </a:extLst>
          </p:cNvPr>
          <p:cNvSpPr>
            <a:spLocks noGrp="1"/>
          </p:cNvSpPr>
          <p:nvPr>
            <p:ph type="body" sz="quarter" idx="12" hasCustomPrompt="1"/>
          </p:nvPr>
        </p:nvSpPr>
        <p:spPr>
          <a:xfrm>
            <a:off x="3039907" y="2838133"/>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30" name="Marcador de texto 14">
            <a:extLst>
              <a:ext uri="{FF2B5EF4-FFF2-40B4-BE49-F238E27FC236}">
                <a16:creationId xmlns:a16="http://schemas.microsoft.com/office/drawing/2014/main" id="{84750F13-792D-892C-2CCE-054CFD685C8E}"/>
              </a:ext>
            </a:extLst>
          </p:cNvPr>
          <p:cNvSpPr>
            <a:spLocks noGrp="1"/>
          </p:cNvSpPr>
          <p:nvPr>
            <p:ph type="body" sz="quarter" idx="13" hasCustomPrompt="1"/>
          </p:nvPr>
        </p:nvSpPr>
        <p:spPr>
          <a:xfrm>
            <a:off x="3039906" y="2083694"/>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02</a:t>
            </a:r>
          </a:p>
        </p:txBody>
      </p:sp>
      <p:sp>
        <p:nvSpPr>
          <p:cNvPr id="31" name="Marcador de texto 14">
            <a:extLst>
              <a:ext uri="{FF2B5EF4-FFF2-40B4-BE49-F238E27FC236}">
                <a16:creationId xmlns:a16="http://schemas.microsoft.com/office/drawing/2014/main" id="{BE2345BB-E98B-6509-7BD2-127910BC6CF1}"/>
              </a:ext>
            </a:extLst>
          </p:cNvPr>
          <p:cNvSpPr>
            <a:spLocks noGrp="1"/>
          </p:cNvSpPr>
          <p:nvPr>
            <p:ph type="body" sz="quarter" idx="14" hasCustomPrompt="1"/>
          </p:nvPr>
        </p:nvSpPr>
        <p:spPr>
          <a:xfrm>
            <a:off x="5421000" y="2838133"/>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33" name="Marcador de texto 14">
            <a:extLst>
              <a:ext uri="{FF2B5EF4-FFF2-40B4-BE49-F238E27FC236}">
                <a16:creationId xmlns:a16="http://schemas.microsoft.com/office/drawing/2014/main" id="{06410D2A-694B-AE1D-DEBC-5CFAEF1AFC8E}"/>
              </a:ext>
            </a:extLst>
          </p:cNvPr>
          <p:cNvSpPr>
            <a:spLocks noGrp="1"/>
          </p:cNvSpPr>
          <p:nvPr>
            <p:ph type="body" sz="quarter" idx="15" hasCustomPrompt="1"/>
          </p:nvPr>
        </p:nvSpPr>
        <p:spPr>
          <a:xfrm>
            <a:off x="5420999" y="2083694"/>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03</a:t>
            </a:r>
          </a:p>
        </p:txBody>
      </p:sp>
      <p:sp>
        <p:nvSpPr>
          <p:cNvPr id="34" name="Marcador de texto 14">
            <a:extLst>
              <a:ext uri="{FF2B5EF4-FFF2-40B4-BE49-F238E27FC236}">
                <a16:creationId xmlns:a16="http://schemas.microsoft.com/office/drawing/2014/main" id="{2A72A2BB-D203-FF6F-D1F9-CC00C4A54636}"/>
              </a:ext>
            </a:extLst>
          </p:cNvPr>
          <p:cNvSpPr>
            <a:spLocks noGrp="1"/>
          </p:cNvSpPr>
          <p:nvPr>
            <p:ph type="body" sz="quarter" idx="16" hasCustomPrompt="1"/>
          </p:nvPr>
        </p:nvSpPr>
        <p:spPr>
          <a:xfrm>
            <a:off x="7802092" y="2838133"/>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36" name="Marcador de texto 14">
            <a:extLst>
              <a:ext uri="{FF2B5EF4-FFF2-40B4-BE49-F238E27FC236}">
                <a16:creationId xmlns:a16="http://schemas.microsoft.com/office/drawing/2014/main" id="{FD9B8094-711C-F61A-616F-C19C0A3D75D7}"/>
              </a:ext>
            </a:extLst>
          </p:cNvPr>
          <p:cNvSpPr>
            <a:spLocks noGrp="1"/>
          </p:cNvSpPr>
          <p:nvPr>
            <p:ph type="body" sz="quarter" idx="17" hasCustomPrompt="1"/>
          </p:nvPr>
        </p:nvSpPr>
        <p:spPr>
          <a:xfrm>
            <a:off x="7802091" y="2083694"/>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04</a:t>
            </a:r>
          </a:p>
        </p:txBody>
      </p:sp>
      <p:sp>
        <p:nvSpPr>
          <p:cNvPr id="37" name="Marcador de texto 14">
            <a:extLst>
              <a:ext uri="{FF2B5EF4-FFF2-40B4-BE49-F238E27FC236}">
                <a16:creationId xmlns:a16="http://schemas.microsoft.com/office/drawing/2014/main" id="{6E903429-D19F-D851-D81D-4939E68DC807}"/>
              </a:ext>
            </a:extLst>
          </p:cNvPr>
          <p:cNvSpPr>
            <a:spLocks noGrp="1"/>
          </p:cNvSpPr>
          <p:nvPr>
            <p:ph type="body" sz="quarter" idx="18" hasCustomPrompt="1"/>
          </p:nvPr>
        </p:nvSpPr>
        <p:spPr>
          <a:xfrm>
            <a:off x="658814" y="4797152"/>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39" name="Marcador de texto 14">
            <a:extLst>
              <a:ext uri="{FF2B5EF4-FFF2-40B4-BE49-F238E27FC236}">
                <a16:creationId xmlns:a16="http://schemas.microsoft.com/office/drawing/2014/main" id="{222C4160-E0D4-1EE4-042F-0AF5F069E24F}"/>
              </a:ext>
            </a:extLst>
          </p:cNvPr>
          <p:cNvSpPr>
            <a:spLocks noGrp="1"/>
          </p:cNvSpPr>
          <p:nvPr>
            <p:ph type="body" sz="quarter" idx="19" hasCustomPrompt="1"/>
          </p:nvPr>
        </p:nvSpPr>
        <p:spPr>
          <a:xfrm>
            <a:off x="658813" y="4042713"/>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05</a:t>
            </a:r>
          </a:p>
        </p:txBody>
      </p:sp>
      <p:sp>
        <p:nvSpPr>
          <p:cNvPr id="40" name="Marcador de texto 14">
            <a:extLst>
              <a:ext uri="{FF2B5EF4-FFF2-40B4-BE49-F238E27FC236}">
                <a16:creationId xmlns:a16="http://schemas.microsoft.com/office/drawing/2014/main" id="{DE70AC62-D590-2BF0-85F9-5FDE7E122F64}"/>
              </a:ext>
            </a:extLst>
          </p:cNvPr>
          <p:cNvSpPr>
            <a:spLocks noGrp="1"/>
          </p:cNvSpPr>
          <p:nvPr>
            <p:ph type="body" sz="quarter" idx="20" hasCustomPrompt="1"/>
          </p:nvPr>
        </p:nvSpPr>
        <p:spPr>
          <a:xfrm>
            <a:off x="3039907" y="4797152"/>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42" name="Marcador de texto 14">
            <a:extLst>
              <a:ext uri="{FF2B5EF4-FFF2-40B4-BE49-F238E27FC236}">
                <a16:creationId xmlns:a16="http://schemas.microsoft.com/office/drawing/2014/main" id="{B5B84894-CDCC-175C-7B70-D6E895A6F477}"/>
              </a:ext>
            </a:extLst>
          </p:cNvPr>
          <p:cNvSpPr>
            <a:spLocks noGrp="1"/>
          </p:cNvSpPr>
          <p:nvPr>
            <p:ph type="body" sz="quarter" idx="21" hasCustomPrompt="1"/>
          </p:nvPr>
        </p:nvSpPr>
        <p:spPr>
          <a:xfrm>
            <a:off x="3039906" y="4042713"/>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06</a:t>
            </a:r>
          </a:p>
        </p:txBody>
      </p:sp>
      <p:sp>
        <p:nvSpPr>
          <p:cNvPr id="43" name="Marcador de texto 14">
            <a:extLst>
              <a:ext uri="{FF2B5EF4-FFF2-40B4-BE49-F238E27FC236}">
                <a16:creationId xmlns:a16="http://schemas.microsoft.com/office/drawing/2014/main" id="{95D3E676-9D28-6FB4-9768-EF504F88CB90}"/>
              </a:ext>
            </a:extLst>
          </p:cNvPr>
          <p:cNvSpPr>
            <a:spLocks noGrp="1"/>
          </p:cNvSpPr>
          <p:nvPr>
            <p:ph type="body" sz="quarter" idx="22" hasCustomPrompt="1"/>
          </p:nvPr>
        </p:nvSpPr>
        <p:spPr>
          <a:xfrm>
            <a:off x="5421000" y="4797152"/>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45" name="Marcador de texto 14">
            <a:extLst>
              <a:ext uri="{FF2B5EF4-FFF2-40B4-BE49-F238E27FC236}">
                <a16:creationId xmlns:a16="http://schemas.microsoft.com/office/drawing/2014/main" id="{DE9C597A-92B4-8B49-CAF4-C2157AFCEAE0}"/>
              </a:ext>
            </a:extLst>
          </p:cNvPr>
          <p:cNvSpPr>
            <a:spLocks noGrp="1"/>
          </p:cNvSpPr>
          <p:nvPr>
            <p:ph type="body" sz="quarter" idx="23" hasCustomPrompt="1"/>
          </p:nvPr>
        </p:nvSpPr>
        <p:spPr>
          <a:xfrm>
            <a:off x="5420999" y="4042713"/>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07</a:t>
            </a:r>
          </a:p>
        </p:txBody>
      </p:sp>
      <p:sp>
        <p:nvSpPr>
          <p:cNvPr id="46" name="Marcador de texto 14">
            <a:extLst>
              <a:ext uri="{FF2B5EF4-FFF2-40B4-BE49-F238E27FC236}">
                <a16:creationId xmlns:a16="http://schemas.microsoft.com/office/drawing/2014/main" id="{4BC53614-A8A5-341F-9D01-EE77DEB13713}"/>
              </a:ext>
            </a:extLst>
          </p:cNvPr>
          <p:cNvSpPr>
            <a:spLocks noGrp="1"/>
          </p:cNvSpPr>
          <p:nvPr>
            <p:ph type="body" sz="quarter" idx="24" hasCustomPrompt="1"/>
          </p:nvPr>
        </p:nvSpPr>
        <p:spPr>
          <a:xfrm>
            <a:off x="7802092" y="4797152"/>
            <a:ext cx="1751483" cy="876618"/>
          </a:xfrm>
          <a:prstGeom prst="rect">
            <a:avLst/>
          </a:prstGeom>
        </p:spPr>
        <p:txBody>
          <a:bodyPr lIns="0" tIns="0" rIns="0" bIns="0">
            <a:noAutofit/>
          </a:bodyPr>
          <a:lstStyle>
            <a:lvl1pPr marL="0" indent="0">
              <a:lnSpc>
                <a:spcPct val="120000"/>
              </a:lnSpc>
              <a:buNone/>
              <a:defRPr sz="1600" b="0">
                <a:solidFill>
                  <a:schemeClr val="tx1"/>
                </a:solidFill>
              </a:defRPr>
            </a:lvl1pPr>
          </a:lstStyle>
          <a:p>
            <a:pPr lvl="0"/>
            <a:r>
              <a:rPr lang="es-ES" dirty="0"/>
              <a:t>Título capítulo de varias líneas </a:t>
            </a:r>
            <a:r>
              <a:rPr lang="es-ES" dirty="0" err="1"/>
              <a:t>Lorem</a:t>
            </a:r>
            <a:r>
              <a:rPr lang="es-ES" dirty="0"/>
              <a:t> </a:t>
            </a:r>
            <a:r>
              <a:rPr lang="es-ES" dirty="0" err="1"/>
              <a:t>ipsum</a:t>
            </a:r>
            <a:endParaRPr lang="es-ES" dirty="0"/>
          </a:p>
        </p:txBody>
      </p:sp>
      <p:sp>
        <p:nvSpPr>
          <p:cNvPr id="48" name="Marcador de texto 14">
            <a:extLst>
              <a:ext uri="{FF2B5EF4-FFF2-40B4-BE49-F238E27FC236}">
                <a16:creationId xmlns:a16="http://schemas.microsoft.com/office/drawing/2014/main" id="{326537C9-4593-E0E0-C930-479DD81A734A}"/>
              </a:ext>
            </a:extLst>
          </p:cNvPr>
          <p:cNvSpPr>
            <a:spLocks noGrp="1"/>
          </p:cNvSpPr>
          <p:nvPr>
            <p:ph type="body" sz="quarter" idx="25" hasCustomPrompt="1"/>
          </p:nvPr>
        </p:nvSpPr>
        <p:spPr>
          <a:xfrm>
            <a:off x="7802091" y="4042713"/>
            <a:ext cx="690562" cy="497582"/>
          </a:xfrm>
          <a:prstGeom prst="rect">
            <a:avLst/>
          </a:prstGeom>
        </p:spPr>
        <p:txBody>
          <a:bodyPr lIns="0" tIns="0" rIns="0" bIns="0">
            <a:noAutofit/>
          </a:bodyPr>
          <a:lstStyle>
            <a:lvl1pPr marL="0" indent="0">
              <a:lnSpc>
                <a:spcPct val="80000"/>
              </a:lnSpc>
              <a:buNone/>
              <a:defRPr sz="4000" b="1">
                <a:solidFill>
                  <a:schemeClr val="accent1"/>
                </a:solidFill>
              </a:defRPr>
            </a:lvl1pPr>
          </a:lstStyle>
          <a:p>
            <a:pPr lvl="0"/>
            <a:r>
              <a:rPr lang="es-ES" dirty="0"/>
              <a:t>08</a:t>
            </a:r>
          </a:p>
        </p:txBody>
      </p:sp>
      <p:sp>
        <p:nvSpPr>
          <p:cNvPr id="53" name="Marcador de texto 14">
            <a:extLst>
              <a:ext uri="{FF2B5EF4-FFF2-40B4-BE49-F238E27FC236}">
                <a16:creationId xmlns:a16="http://schemas.microsoft.com/office/drawing/2014/main" id="{AAF55C88-F8AA-4FF5-AB81-F273B4FDC712}"/>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54" name="Conector recto 53">
            <a:extLst>
              <a:ext uri="{FF2B5EF4-FFF2-40B4-BE49-F238E27FC236}">
                <a16:creationId xmlns:a16="http://schemas.microsoft.com/office/drawing/2014/main" id="{46CDD4FB-A6FE-5995-F250-C77F455AFC0C}"/>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descr="Imagen en blanco y negro&#10;&#10;Descripción generada automáticamente con confianza baja">
            <a:extLst>
              <a:ext uri="{FF2B5EF4-FFF2-40B4-BE49-F238E27FC236}">
                <a16:creationId xmlns:a16="http://schemas.microsoft.com/office/drawing/2014/main" id="{24E8510B-BAE3-2547-2D77-3E6A28DD8E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spTree>
    <p:extLst>
      <p:ext uri="{BB962C8B-B14F-4D97-AF65-F5344CB8AC3E}">
        <p14:creationId xmlns:p14="http://schemas.microsoft.com/office/powerpoint/2010/main" val="219406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
    <p:bg>
      <p:bgPr>
        <a:solidFill>
          <a:srgbClr val="E6E1DB"/>
        </a:solidFill>
        <a:effectLst/>
      </p:bgPr>
    </p:bg>
    <p:spTree>
      <p:nvGrpSpPr>
        <p:cNvPr id="1" name=""/>
        <p:cNvGrpSpPr/>
        <p:nvPr/>
      </p:nvGrpSpPr>
      <p:grpSpPr>
        <a:xfrm>
          <a:off x="0" y="0"/>
          <a:ext cx="0" cy="0"/>
          <a:chOff x="0" y="0"/>
          <a:chExt cx="0" cy="0"/>
        </a:xfrm>
      </p:grpSpPr>
      <p:sp>
        <p:nvSpPr>
          <p:cNvPr id="364" name="Título 11">
            <a:extLst>
              <a:ext uri="{FF2B5EF4-FFF2-40B4-BE49-F238E27FC236}">
                <a16:creationId xmlns:a16="http://schemas.microsoft.com/office/drawing/2014/main" id="{4EA3274B-A120-5803-BCBE-E5943BBC9D29}"/>
              </a:ext>
            </a:extLst>
          </p:cNvPr>
          <p:cNvSpPr>
            <a:spLocks noGrp="1"/>
          </p:cNvSpPr>
          <p:nvPr>
            <p:ph type="title" hasCustomPrompt="1"/>
          </p:nvPr>
        </p:nvSpPr>
        <p:spPr>
          <a:xfrm>
            <a:off x="2214563" y="1795780"/>
            <a:ext cx="4142422" cy="915035"/>
          </a:xfrm>
          <a:prstGeom prst="rect">
            <a:avLst/>
          </a:prstGeom>
        </p:spPr>
        <p:txBody>
          <a:bodyPr lIns="0" tIns="0" rIns="0" bIns="0" anchor="t" anchorCtr="0">
            <a:noAutofit/>
          </a:bodyPr>
          <a:lstStyle>
            <a:lvl1pPr>
              <a:defRPr sz="11500" b="1">
                <a:solidFill>
                  <a:schemeClr val="accent1"/>
                </a:solidFill>
              </a:defRPr>
            </a:lvl1pPr>
          </a:lstStyle>
          <a:p>
            <a:r>
              <a:rPr lang="es-ES" dirty="0"/>
              <a:t>01</a:t>
            </a:r>
          </a:p>
        </p:txBody>
      </p:sp>
      <p:sp>
        <p:nvSpPr>
          <p:cNvPr id="365" name="Marcador de texto 14">
            <a:extLst>
              <a:ext uri="{FF2B5EF4-FFF2-40B4-BE49-F238E27FC236}">
                <a16:creationId xmlns:a16="http://schemas.microsoft.com/office/drawing/2014/main" id="{CCD1AB8B-C910-7A9A-6288-D2F3D0DF24D0}"/>
              </a:ext>
            </a:extLst>
          </p:cNvPr>
          <p:cNvSpPr>
            <a:spLocks noGrp="1"/>
          </p:cNvSpPr>
          <p:nvPr>
            <p:ph type="body" sz="quarter" idx="10" hasCustomPrompt="1"/>
          </p:nvPr>
        </p:nvSpPr>
        <p:spPr>
          <a:xfrm>
            <a:off x="2252663" y="3638232"/>
            <a:ext cx="5722937" cy="785495"/>
          </a:xfrm>
          <a:prstGeom prst="rect">
            <a:avLst/>
          </a:prstGeom>
        </p:spPr>
        <p:txBody>
          <a:bodyPr lIns="0" tIns="0" rIns="0" bIns="0">
            <a:noAutofit/>
          </a:bodyPr>
          <a:lstStyle>
            <a:lvl1pPr marL="0" indent="0">
              <a:lnSpc>
                <a:spcPct val="80000"/>
              </a:lnSpc>
              <a:buNone/>
              <a:defRPr sz="3600" b="1">
                <a:solidFill>
                  <a:schemeClr val="accent1"/>
                </a:solidFill>
              </a:defRPr>
            </a:lvl1pPr>
          </a:lstStyle>
          <a:p>
            <a:pPr lvl="0"/>
            <a:r>
              <a:rPr lang="es-ES" dirty="0"/>
              <a:t>Título capítulo</a:t>
            </a:r>
          </a:p>
        </p:txBody>
      </p:sp>
      <p:cxnSp>
        <p:nvCxnSpPr>
          <p:cNvPr id="367" name="Conector recto 366">
            <a:extLst>
              <a:ext uri="{FF2B5EF4-FFF2-40B4-BE49-F238E27FC236}">
                <a16:creationId xmlns:a16="http://schemas.microsoft.com/office/drawing/2014/main" id="{C9C99048-912D-78A1-8A77-0FE3E452CA08}"/>
              </a:ext>
            </a:extLst>
          </p:cNvPr>
          <p:cNvCxnSpPr/>
          <p:nvPr userDrawn="1"/>
        </p:nvCxnSpPr>
        <p:spPr>
          <a:xfrm>
            <a:off x="2324100" y="3333750"/>
            <a:ext cx="136207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Imagen 4" descr="Patrón de fondo&#10;&#10;Descripción generada automáticamente con confianza media">
            <a:extLst>
              <a:ext uri="{FF2B5EF4-FFF2-40B4-BE49-F238E27FC236}">
                <a16:creationId xmlns:a16="http://schemas.microsoft.com/office/drawing/2014/main" id="{E3B555C0-9F42-BE14-24F6-C6217592F9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spTree>
    <p:extLst>
      <p:ext uri="{BB962C8B-B14F-4D97-AF65-F5344CB8AC3E}">
        <p14:creationId xmlns:p14="http://schemas.microsoft.com/office/powerpoint/2010/main" val="5130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arrafos (fondo color)">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69B8B0FD-F99F-C36E-5DF7-41F9C5345C23}"/>
              </a:ext>
            </a:extLst>
          </p:cNvPr>
          <p:cNvSpPr/>
          <p:nvPr userDrawn="1"/>
        </p:nvSpPr>
        <p:spPr>
          <a:xfrm>
            <a:off x="0" y="809625"/>
            <a:ext cx="12192000" cy="6048375"/>
          </a:xfrm>
          <a:prstGeom prst="rect">
            <a:avLst/>
          </a:prstGeom>
          <a:solidFill>
            <a:srgbClr val="E6E1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4">
            <a:extLst>
              <a:ext uri="{FF2B5EF4-FFF2-40B4-BE49-F238E27FC236}">
                <a16:creationId xmlns:a16="http://schemas.microsoft.com/office/drawing/2014/main" id="{FDB86E71-7330-B83A-0840-DCAEB7892AE4}"/>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9" name="Conector recto 8">
            <a:extLst>
              <a:ext uri="{FF2B5EF4-FFF2-40B4-BE49-F238E27FC236}">
                <a16:creationId xmlns:a16="http://schemas.microsoft.com/office/drawing/2014/main" id="{3D5D0C39-D161-B5CC-4D66-9D3E56A60623}"/>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arcador de texto 14">
            <a:extLst>
              <a:ext uri="{FF2B5EF4-FFF2-40B4-BE49-F238E27FC236}">
                <a16:creationId xmlns:a16="http://schemas.microsoft.com/office/drawing/2014/main" id="{CBF71479-BCD1-668D-1A0E-A239ECE8084E}"/>
              </a:ext>
            </a:extLst>
          </p:cNvPr>
          <p:cNvSpPr>
            <a:spLocks noGrp="1"/>
          </p:cNvSpPr>
          <p:nvPr>
            <p:ph type="body" sz="quarter" idx="10"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
        <p:nvSpPr>
          <p:cNvPr id="2" name="Marcador de texto 14">
            <a:extLst>
              <a:ext uri="{FF2B5EF4-FFF2-40B4-BE49-F238E27FC236}">
                <a16:creationId xmlns:a16="http://schemas.microsoft.com/office/drawing/2014/main" id="{55009720-7BAC-F776-31E8-AAF78E52BADF}"/>
              </a:ext>
            </a:extLst>
          </p:cNvPr>
          <p:cNvSpPr>
            <a:spLocks noGrp="1"/>
          </p:cNvSpPr>
          <p:nvPr>
            <p:ph type="body" sz="quarter" idx="27" hasCustomPrompt="1"/>
          </p:nvPr>
        </p:nvSpPr>
        <p:spPr>
          <a:xfrm>
            <a:off x="661492" y="2329830"/>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15" name="Marcador de texto 14">
            <a:extLst>
              <a:ext uri="{FF2B5EF4-FFF2-40B4-BE49-F238E27FC236}">
                <a16:creationId xmlns:a16="http://schemas.microsoft.com/office/drawing/2014/main" id="{FD6712E3-565D-62ED-A6FA-918BBBAEE31B}"/>
              </a:ext>
            </a:extLst>
          </p:cNvPr>
          <p:cNvSpPr>
            <a:spLocks noGrp="1"/>
          </p:cNvSpPr>
          <p:nvPr>
            <p:ph type="body" sz="quarter" idx="29" hasCustomPrompt="1"/>
          </p:nvPr>
        </p:nvSpPr>
        <p:spPr>
          <a:xfrm>
            <a:off x="4506119" y="2329830"/>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18" name="Marcador de texto 14">
            <a:extLst>
              <a:ext uri="{FF2B5EF4-FFF2-40B4-BE49-F238E27FC236}">
                <a16:creationId xmlns:a16="http://schemas.microsoft.com/office/drawing/2014/main" id="{0CA9D7AA-6299-7097-1562-0796EFB40599}"/>
              </a:ext>
            </a:extLst>
          </p:cNvPr>
          <p:cNvSpPr>
            <a:spLocks noGrp="1"/>
          </p:cNvSpPr>
          <p:nvPr>
            <p:ph type="body" sz="quarter" idx="31" hasCustomPrompt="1"/>
          </p:nvPr>
        </p:nvSpPr>
        <p:spPr>
          <a:xfrm>
            <a:off x="8356823" y="2329830"/>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23" name="Título 12">
            <a:extLst>
              <a:ext uri="{FF2B5EF4-FFF2-40B4-BE49-F238E27FC236}">
                <a16:creationId xmlns:a16="http://schemas.microsoft.com/office/drawing/2014/main" id="{7492187D-C5D2-156D-CC16-F5EAF1769190}"/>
              </a:ext>
            </a:extLst>
          </p:cNvPr>
          <p:cNvSpPr>
            <a:spLocks noGrp="1"/>
          </p:cNvSpPr>
          <p:nvPr>
            <p:ph type="title" hasCustomPrompt="1"/>
          </p:nvPr>
        </p:nvSpPr>
        <p:spPr>
          <a:xfrm>
            <a:off x="658813" y="1365250"/>
            <a:ext cx="10874375" cy="463550"/>
          </a:xfrm>
          <a:prstGeom prst="rect">
            <a:avLst/>
          </a:prstGeom>
        </p:spPr>
        <p:txBody>
          <a:bodyPr lIns="0" tIns="0" rIns="0" bIns="0"/>
          <a:lstStyle>
            <a:lvl1pPr>
              <a:defRPr sz="2800" b="1"/>
            </a:lvl1pPr>
          </a:lstStyle>
          <a:p>
            <a:r>
              <a:rPr lang="es-ES" dirty="0"/>
              <a:t>Título </a:t>
            </a:r>
            <a:r>
              <a:rPr lang="es-ES" dirty="0" err="1"/>
              <a:t>slide</a:t>
            </a:r>
            <a:endParaRPr lang="es-ES" dirty="0"/>
          </a:p>
        </p:txBody>
      </p:sp>
      <p:cxnSp>
        <p:nvCxnSpPr>
          <p:cNvPr id="4" name="Conector recto 3">
            <a:extLst>
              <a:ext uri="{FF2B5EF4-FFF2-40B4-BE49-F238E27FC236}">
                <a16:creationId xmlns:a16="http://schemas.microsoft.com/office/drawing/2014/main" id="{01BD381F-2E13-A486-E0C5-C7AFDD6C6F60}"/>
              </a:ext>
            </a:extLst>
          </p:cNvPr>
          <p:cNvCxnSpPr>
            <a:cxnSpLocks/>
          </p:cNvCxnSpPr>
          <p:nvPr userDrawn="1"/>
        </p:nvCxnSpPr>
        <p:spPr>
          <a:xfrm flipH="1">
            <a:off x="11155680" y="6584950"/>
            <a:ext cx="37750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Holder 6">
            <a:extLst>
              <a:ext uri="{FF2B5EF4-FFF2-40B4-BE49-F238E27FC236}">
                <a16:creationId xmlns:a16="http://schemas.microsoft.com/office/drawing/2014/main" id="{89C9807E-CEB5-0C2D-6A9E-B05634D53901}"/>
              </a:ext>
            </a:extLst>
          </p:cNvPr>
          <p:cNvSpPr txBox="1">
            <a:spLocks/>
          </p:cNvSpPr>
          <p:nvPr userDrawn="1"/>
        </p:nvSpPr>
        <p:spPr>
          <a:xfrm>
            <a:off x="10835640" y="6385626"/>
            <a:ext cx="702567" cy="138499"/>
          </a:xfrm>
          <a:prstGeom prst="rect">
            <a:avLst/>
          </a:prstGeom>
        </p:spPr>
        <p:txBody>
          <a:bodyPr wrap="square" lIns="0" tIns="0" rIns="0" bIns="0">
            <a:spAutoFit/>
          </a:bodyPr>
          <a:lstStyle>
            <a:defPPr>
              <a:defRPr lang="es-ES"/>
            </a:defPPr>
            <a:lvl1pPr marL="0" algn="r" defTabSz="914400" rtl="0" eaLnBrk="1" latinLnBrk="0" hangingPunct="1">
              <a:defRPr sz="800" b="0" i="0" kern="1200">
                <a:solidFill>
                  <a:schemeClr val="tx1"/>
                </a:solidFill>
                <a:latin typeface="+mj-lt"/>
                <a:ea typeface="+mn-ea"/>
                <a:cs typeface="Santander Micro Text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2075">
              <a:spcBef>
                <a:spcPts val="155"/>
              </a:spcBef>
            </a:pPr>
            <a:r>
              <a:rPr lang="es-ES" sz="900" dirty="0"/>
              <a:t>Pág. </a:t>
            </a:r>
            <a:fld id="{81D60167-4931-47E6-BA6A-407CBD079E47}" type="slidenum">
              <a:rPr sz="900" smtClean="0"/>
              <a:pPr marL="92075">
                <a:spcBef>
                  <a:spcPts val="155"/>
                </a:spcBef>
              </a:pPr>
              <a:t>‹Nº›</a:t>
            </a:fld>
            <a:endParaRPr sz="900" dirty="0"/>
          </a:p>
        </p:txBody>
      </p:sp>
      <p:sp>
        <p:nvSpPr>
          <p:cNvPr id="6" name="Marcador de texto 14">
            <a:extLst>
              <a:ext uri="{FF2B5EF4-FFF2-40B4-BE49-F238E27FC236}">
                <a16:creationId xmlns:a16="http://schemas.microsoft.com/office/drawing/2014/main" id="{8E4E6884-A6B8-BC91-07A1-D1C2B01D53EC}"/>
              </a:ext>
            </a:extLst>
          </p:cNvPr>
          <p:cNvSpPr>
            <a:spLocks noGrp="1"/>
          </p:cNvSpPr>
          <p:nvPr>
            <p:ph type="body" sz="quarter" idx="32" hasCustomPrompt="1"/>
          </p:nvPr>
        </p:nvSpPr>
        <p:spPr>
          <a:xfrm>
            <a:off x="4506119" y="2725638"/>
            <a:ext cx="3179762" cy="3160812"/>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a:p>
            <a:pPr lvl="0"/>
            <a:r>
              <a:rPr lang="es-ES" dirty="0"/>
              <a:t>Pe </a:t>
            </a:r>
            <a:r>
              <a:rPr lang="es-ES" dirty="0" err="1"/>
              <a:t>pa</a:t>
            </a:r>
            <a:r>
              <a:rPr lang="es-ES" dirty="0"/>
              <a:t> </a:t>
            </a:r>
            <a:r>
              <a:rPr lang="es-ES" dirty="0" err="1"/>
              <a:t>quate</a:t>
            </a:r>
            <a:r>
              <a:rPr lang="es-ES" dirty="0"/>
              <a:t> </a:t>
            </a:r>
            <a:r>
              <a:rPr lang="es-ES" dirty="0" err="1"/>
              <a:t>ma</a:t>
            </a:r>
            <a:r>
              <a:rPr lang="es-ES" dirty="0"/>
              <a:t> </a:t>
            </a:r>
            <a:r>
              <a:rPr lang="es-ES" dirty="0" err="1"/>
              <a:t>deliciet</a:t>
            </a:r>
            <a:r>
              <a:rPr lang="es-ES" dirty="0"/>
              <a:t> </a:t>
            </a:r>
            <a:r>
              <a:rPr lang="es-ES" dirty="0" err="1"/>
              <a:t>ati</a:t>
            </a:r>
            <a:r>
              <a:rPr lang="es-ES" dirty="0"/>
              <a:t> </a:t>
            </a:r>
            <a:r>
              <a:rPr lang="es-ES" dirty="0" err="1"/>
              <a:t>volupiendis</a:t>
            </a:r>
            <a:r>
              <a:rPr lang="es-ES" dirty="0"/>
              <a:t> di </a:t>
            </a:r>
            <a:r>
              <a:rPr lang="es-ES" dirty="0" err="1"/>
              <a:t>audanda</a:t>
            </a:r>
            <a:r>
              <a:rPr lang="es-ES" dirty="0"/>
              <a:t> </a:t>
            </a:r>
            <a:r>
              <a:rPr lang="es-ES" dirty="0" err="1"/>
              <a:t>dolorep</a:t>
            </a:r>
            <a:r>
              <a:rPr lang="es-ES" dirty="0"/>
              <a:t> </a:t>
            </a:r>
            <a:r>
              <a:rPr lang="es-ES" dirty="0" err="1"/>
              <a:t>eriore</a:t>
            </a:r>
            <a:r>
              <a:rPr lang="es-ES" dirty="0"/>
              <a:t> </a:t>
            </a:r>
            <a:r>
              <a:rPr lang="es-ES" dirty="0" err="1"/>
              <a:t>perferi</a:t>
            </a:r>
            <a:r>
              <a:rPr lang="es-ES" dirty="0"/>
              <a:t> </a:t>
            </a:r>
            <a:r>
              <a:rPr lang="es-ES" dirty="0" err="1"/>
              <a:t>commolor</a:t>
            </a:r>
            <a:r>
              <a:rPr lang="es-ES" dirty="0"/>
              <a:t> </a:t>
            </a:r>
            <a:r>
              <a:rPr lang="es-ES" dirty="0" err="1"/>
              <a:t>sapeles</a:t>
            </a:r>
            <a:r>
              <a:rPr lang="es-ES" dirty="0"/>
              <a:t> </a:t>
            </a:r>
            <a:r>
              <a:rPr lang="es-ES" dirty="0" err="1"/>
              <a:t>ecaborr</a:t>
            </a:r>
            <a:r>
              <a:rPr lang="es-ES" dirty="0"/>
              <a:t> </a:t>
            </a:r>
            <a:r>
              <a:rPr lang="es-ES" dirty="0" err="1"/>
              <a:t>ovitectur</a:t>
            </a:r>
            <a:r>
              <a:rPr lang="es-ES" dirty="0"/>
              <a:t> </a:t>
            </a:r>
            <a:r>
              <a:rPr lang="es-ES" dirty="0" err="1"/>
              <a:t>simaxim</a:t>
            </a:r>
            <a:r>
              <a:rPr lang="es-ES" dirty="0"/>
              <a:t> </a:t>
            </a:r>
            <a:r>
              <a:rPr lang="es-ES" dirty="0" err="1"/>
              <a:t>olorecum</a:t>
            </a:r>
            <a:r>
              <a:rPr lang="es-ES" dirty="0"/>
              <a:t> si sunt </a:t>
            </a:r>
            <a:r>
              <a:rPr lang="es-ES" dirty="0" err="1"/>
              <a:t>lat</a:t>
            </a:r>
            <a:r>
              <a:rPr lang="es-ES" dirty="0"/>
              <a:t> </a:t>
            </a:r>
            <a:r>
              <a:rPr lang="es-ES" dirty="0" err="1"/>
              <a:t>pliquid</a:t>
            </a:r>
            <a:r>
              <a:rPr lang="es-ES" dirty="0"/>
              <a:t> </a:t>
            </a:r>
            <a:r>
              <a:rPr lang="es-ES" dirty="0" err="1"/>
              <a:t>estrum</a:t>
            </a:r>
            <a:r>
              <a:rPr lang="es-ES" dirty="0"/>
              <a:t> </a:t>
            </a:r>
            <a:r>
              <a:rPr lang="es-ES" dirty="0" err="1"/>
              <a:t>estotam</a:t>
            </a:r>
            <a:r>
              <a:rPr lang="es-ES" dirty="0"/>
              <a:t> </a:t>
            </a:r>
            <a:r>
              <a:rPr lang="es-ES" dirty="0" err="1"/>
              <a:t>nateculparum</a:t>
            </a:r>
            <a:r>
              <a:rPr lang="es-ES" dirty="0"/>
              <a:t>.</a:t>
            </a:r>
          </a:p>
        </p:txBody>
      </p:sp>
      <p:sp>
        <p:nvSpPr>
          <p:cNvPr id="7" name="Marcador de texto 14">
            <a:extLst>
              <a:ext uri="{FF2B5EF4-FFF2-40B4-BE49-F238E27FC236}">
                <a16:creationId xmlns:a16="http://schemas.microsoft.com/office/drawing/2014/main" id="{7BA32367-D35A-702C-EAAA-EA0C20A40260}"/>
              </a:ext>
            </a:extLst>
          </p:cNvPr>
          <p:cNvSpPr>
            <a:spLocks noGrp="1"/>
          </p:cNvSpPr>
          <p:nvPr>
            <p:ph type="body" sz="quarter" idx="33" hasCustomPrompt="1"/>
          </p:nvPr>
        </p:nvSpPr>
        <p:spPr>
          <a:xfrm>
            <a:off x="661492" y="2725638"/>
            <a:ext cx="3179762" cy="3122712"/>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a:p>
            <a:pPr lvl="0"/>
            <a:r>
              <a:rPr lang="es-ES" dirty="0"/>
              <a:t>Pe </a:t>
            </a:r>
            <a:r>
              <a:rPr lang="es-ES" dirty="0" err="1"/>
              <a:t>pa</a:t>
            </a:r>
            <a:r>
              <a:rPr lang="es-ES" dirty="0"/>
              <a:t> </a:t>
            </a:r>
            <a:r>
              <a:rPr lang="es-ES" dirty="0" err="1"/>
              <a:t>quate</a:t>
            </a:r>
            <a:r>
              <a:rPr lang="es-ES" dirty="0"/>
              <a:t> </a:t>
            </a:r>
            <a:r>
              <a:rPr lang="es-ES" dirty="0" err="1"/>
              <a:t>ma</a:t>
            </a:r>
            <a:r>
              <a:rPr lang="es-ES" dirty="0"/>
              <a:t> </a:t>
            </a:r>
            <a:r>
              <a:rPr lang="es-ES" dirty="0" err="1"/>
              <a:t>deliciet</a:t>
            </a:r>
            <a:r>
              <a:rPr lang="es-ES" dirty="0"/>
              <a:t> </a:t>
            </a:r>
            <a:r>
              <a:rPr lang="es-ES" dirty="0" err="1"/>
              <a:t>ati</a:t>
            </a:r>
            <a:r>
              <a:rPr lang="es-ES" dirty="0"/>
              <a:t> </a:t>
            </a:r>
            <a:r>
              <a:rPr lang="es-ES" dirty="0" err="1"/>
              <a:t>volupiendis</a:t>
            </a:r>
            <a:r>
              <a:rPr lang="es-ES" dirty="0"/>
              <a:t> di </a:t>
            </a:r>
            <a:r>
              <a:rPr lang="es-ES" dirty="0" err="1"/>
              <a:t>audanda</a:t>
            </a:r>
            <a:r>
              <a:rPr lang="es-ES" dirty="0"/>
              <a:t> </a:t>
            </a:r>
            <a:r>
              <a:rPr lang="es-ES" dirty="0" err="1"/>
              <a:t>dolorep</a:t>
            </a:r>
            <a:r>
              <a:rPr lang="es-ES" dirty="0"/>
              <a:t> </a:t>
            </a:r>
            <a:r>
              <a:rPr lang="es-ES" dirty="0" err="1"/>
              <a:t>eriore</a:t>
            </a:r>
            <a:r>
              <a:rPr lang="es-ES" dirty="0"/>
              <a:t> </a:t>
            </a:r>
            <a:r>
              <a:rPr lang="es-ES" dirty="0" err="1"/>
              <a:t>perferi</a:t>
            </a:r>
            <a:r>
              <a:rPr lang="es-ES" dirty="0"/>
              <a:t> </a:t>
            </a:r>
            <a:r>
              <a:rPr lang="es-ES" dirty="0" err="1"/>
              <a:t>commolor</a:t>
            </a:r>
            <a:r>
              <a:rPr lang="es-ES" dirty="0"/>
              <a:t> </a:t>
            </a:r>
            <a:r>
              <a:rPr lang="es-ES" dirty="0" err="1"/>
              <a:t>sapeles</a:t>
            </a:r>
            <a:r>
              <a:rPr lang="es-ES" dirty="0"/>
              <a:t> </a:t>
            </a:r>
            <a:r>
              <a:rPr lang="es-ES" dirty="0" err="1"/>
              <a:t>ecaborr</a:t>
            </a:r>
            <a:r>
              <a:rPr lang="es-ES" dirty="0"/>
              <a:t> </a:t>
            </a:r>
            <a:r>
              <a:rPr lang="es-ES" dirty="0" err="1"/>
              <a:t>ovitectur</a:t>
            </a:r>
            <a:r>
              <a:rPr lang="es-ES" dirty="0"/>
              <a:t> </a:t>
            </a:r>
            <a:r>
              <a:rPr lang="es-ES" dirty="0" err="1"/>
              <a:t>simaxim</a:t>
            </a:r>
            <a:r>
              <a:rPr lang="es-ES" dirty="0"/>
              <a:t> </a:t>
            </a:r>
            <a:r>
              <a:rPr lang="es-ES" dirty="0" err="1"/>
              <a:t>olorecum</a:t>
            </a:r>
            <a:r>
              <a:rPr lang="es-ES" dirty="0"/>
              <a:t> si sunt </a:t>
            </a:r>
            <a:r>
              <a:rPr lang="es-ES" dirty="0" err="1"/>
              <a:t>lat</a:t>
            </a:r>
            <a:r>
              <a:rPr lang="es-ES" dirty="0"/>
              <a:t> </a:t>
            </a:r>
            <a:r>
              <a:rPr lang="es-ES" dirty="0" err="1"/>
              <a:t>pliquid</a:t>
            </a:r>
            <a:r>
              <a:rPr lang="es-ES" dirty="0"/>
              <a:t> </a:t>
            </a:r>
            <a:r>
              <a:rPr lang="es-ES" dirty="0" err="1"/>
              <a:t>estrum</a:t>
            </a:r>
            <a:r>
              <a:rPr lang="es-ES" dirty="0"/>
              <a:t> </a:t>
            </a:r>
            <a:r>
              <a:rPr lang="es-ES" dirty="0" err="1"/>
              <a:t>estotam</a:t>
            </a:r>
            <a:r>
              <a:rPr lang="es-ES" dirty="0"/>
              <a:t> </a:t>
            </a:r>
            <a:r>
              <a:rPr lang="es-ES" dirty="0" err="1"/>
              <a:t>nateculparum</a:t>
            </a:r>
            <a:r>
              <a:rPr lang="es-ES" dirty="0"/>
              <a:t>.</a:t>
            </a:r>
          </a:p>
        </p:txBody>
      </p:sp>
      <p:sp>
        <p:nvSpPr>
          <p:cNvPr id="12" name="Marcador de texto 14">
            <a:extLst>
              <a:ext uri="{FF2B5EF4-FFF2-40B4-BE49-F238E27FC236}">
                <a16:creationId xmlns:a16="http://schemas.microsoft.com/office/drawing/2014/main" id="{BDAE8E3A-241F-ACC9-7098-14DF8B47E65E}"/>
              </a:ext>
            </a:extLst>
          </p:cNvPr>
          <p:cNvSpPr>
            <a:spLocks noGrp="1"/>
          </p:cNvSpPr>
          <p:nvPr>
            <p:ph type="body" sz="quarter" idx="34" hasCustomPrompt="1"/>
          </p:nvPr>
        </p:nvSpPr>
        <p:spPr>
          <a:xfrm>
            <a:off x="8356823" y="2725637"/>
            <a:ext cx="3179762" cy="3151287"/>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a:p>
            <a:pPr lvl="0"/>
            <a:r>
              <a:rPr lang="es-ES" dirty="0"/>
              <a:t>Pe </a:t>
            </a:r>
            <a:r>
              <a:rPr lang="es-ES" dirty="0" err="1"/>
              <a:t>pa</a:t>
            </a:r>
            <a:r>
              <a:rPr lang="es-ES" dirty="0"/>
              <a:t> </a:t>
            </a:r>
            <a:r>
              <a:rPr lang="es-ES" dirty="0" err="1"/>
              <a:t>quate</a:t>
            </a:r>
            <a:r>
              <a:rPr lang="es-ES" dirty="0"/>
              <a:t> </a:t>
            </a:r>
            <a:r>
              <a:rPr lang="es-ES" dirty="0" err="1"/>
              <a:t>ma</a:t>
            </a:r>
            <a:r>
              <a:rPr lang="es-ES" dirty="0"/>
              <a:t> </a:t>
            </a:r>
            <a:r>
              <a:rPr lang="es-ES" dirty="0" err="1"/>
              <a:t>deliciet</a:t>
            </a:r>
            <a:r>
              <a:rPr lang="es-ES" dirty="0"/>
              <a:t> </a:t>
            </a:r>
            <a:r>
              <a:rPr lang="es-ES" dirty="0" err="1"/>
              <a:t>ati</a:t>
            </a:r>
            <a:r>
              <a:rPr lang="es-ES" dirty="0"/>
              <a:t> </a:t>
            </a:r>
            <a:r>
              <a:rPr lang="es-ES" dirty="0" err="1"/>
              <a:t>volupiendis</a:t>
            </a:r>
            <a:r>
              <a:rPr lang="es-ES" dirty="0"/>
              <a:t> di </a:t>
            </a:r>
            <a:r>
              <a:rPr lang="es-ES" dirty="0" err="1"/>
              <a:t>audanda</a:t>
            </a:r>
            <a:r>
              <a:rPr lang="es-ES" dirty="0"/>
              <a:t> </a:t>
            </a:r>
            <a:r>
              <a:rPr lang="es-ES" dirty="0" err="1"/>
              <a:t>dolorep</a:t>
            </a:r>
            <a:r>
              <a:rPr lang="es-ES" dirty="0"/>
              <a:t> </a:t>
            </a:r>
            <a:r>
              <a:rPr lang="es-ES" dirty="0" err="1"/>
              <a:t>eriore</a:t>
            </a:r>
            <a:r>
              <a:rPr lang="es-ES" dirty="0"/>
              <a:t> </a:t>
            </a:r>
            <a:r>
              <a:rPr lang="es-ES" dirty="0" err="1"/>
              <a:t>perferi</a:t>
            </a:r>
            <a:r>
              <a:rPr lang="es-ES" dirty="0"/>
              <a:t> </a:t>
            </a:r>
            <a:r>
              <a:rPr lang="es-ES" dirty="0" err="1"/>
              <a:t>commolor</a:t>
            </a:r>
            <a:r>
              <a:rPr lang="es-ES" dirty="0"/>
              <a:t> </a:t>
            </a:r>
            <a:r>
              <a:rPr lang="es-ES" dirty="0" err="1"/>
              <a:t>sapeles</a:t>
            </a:r>
            <a:r>
              <a:rPr lang="es-ES" dirty="0"/>
              <a:t> </a:t>
            </a:r>
            <a:r>
              <a:rPr lang="es-ES" dirty="0" err="1"/>
              <a:t>ecaborr</a:t>
            </a:r>
            <a:r>
              <a:rPr lang="es-ES" dirty="0"/>
              <a:t> </a:t>
            </a:r>
            <a:r>
              <a:rPr lang="es-ES" dirty="0" err="1"/>
              <a:t>ovitectur</a:t>
            </a:r>
            <a:r>
              <a:rPr lang="es-ES" dirty="0"/>
              <a:t> </a:t>
            </a:r>
            <a:r>
              <a:rPr lang="es-ES" dirty="0" err="1"/>
              <a:t>simaxim</a:t>
            </a:r>
            <a:r>
              <a:rPr lang="es-ES" dirty="0"/>
              <a:t> </a:t>
            </a:r>
            <a:r>
              <a:rPr lang="es-ES" dirty="0" err="1"/>
              <a:t>olorecum</a:t>
            </a:r>
            <a:r>
              <a:rPr lang="es-ES" dirty="0"/>
              <a:t> si sunt </a:t>
            </a:r>
            <a:r>
              <a:rPr lang="es-ES" dirty="0" err="1"/>
              <a:t>lat</a:t>
            </a:r>
            <a:r>
              <a:rPr lang="es-ES" dirty="0"/>
              <a:t> </a:t>
            </a:r>
            <a:r>
              <a:rPr lang="es-ES" dirty="0" err="1"/>
              <a:t>pliquid</a:t>
            </a:r>
            <a:r>
              <a:rPr lang="es-ES" dirty="0"/>
              <a:t> </a:t>
            </a:r>
            <a:r>
              <a:rPr lang="es-ES" dirty="0" err="1"/>
              <a:t>estrum</a:t>
            </a:r>
            <a:r>
              <a:rPr lang="es-ES" dirty="0"/>
              <a:t> </a:t>
            </a:r>
            <a:r>
              <a:rPr lang="es-ES" dirty="0" err="1"/>
              <a:t>estotam</a:t>
            </a:r>
            <a:r>
              <a:rPr lang="es-ES" dirty="0"/>
              <a:t> </a:t>
            </a:r>
            <a:r>
              <a:rPr lang="es-ES" dirty="0" err="1"/>
              <a:t>nateculparum</a:t>
            </a:r>
            <a:r>
              <a:rPr lang="es-ES" dirty="0"/>
              <a:t>.</a:t>
            </a:r>
          </a:p>
        </p:txBody>
      </p:sp>
    </p:spTree>
    <p:extLst>
      <p:ext uri="{BB962C8B-B14F-4D97-AF65-F5344CB8AC3E}">
        <p14:creationId xmlns:p14="http://schemas.microsoft.com/office/powerpoint/2010/main" val="190849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párrafos con imagen">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2BBCF40A-5C8E-F895-B799-7107F9708D02}"/>
              </a:ext>
            </a:extLst>
          </p:cNvPr>
          <p:cNvSpPr/>
          <p:nvPr userDrawn="1"/>
        </p:nvSpPr>
        <p:spPr>
          <a:xfrm>
            <a:off x="0" y="809625"/>
            <a:ext cx="12192000" cy="6048375"/>
          </a:xfrm>
          <a:prstGeom prst="rect">
            <a:avLst/>
          </a:prstGeom>
          <a:solidFill>
            <a:srgbClr val="E6E1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4">
            <a:extLst>
              <a:ext uri="{FF2B5EF4-FFF2-40B4-BE49-F238E27FC236}">
                <a16:creationId xmlns:a16="http://schemas.microsoft.com/office/drawing/2014/main" id="{FDB86E71-7330-B83A-0840-DCAEB7892AE4}"/>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9" name="Conector recto 8">
            <a:extLst>
              <a:ext uri="{FF2B5EF4-FFF2-40B4-BE49-F238E27FC236}">
                <a16:creationId xmlns:a16="http://schemas.microsoft.com/office/drawing/2014/main" id="{3D5D0C39-D161-B5CC-4D66-9D3E56A60623}"/>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arcador de texto 14">
            <a:extLst>
              <a:ext uri="{FF2B5EF4-FFF2-40B4-BE49-F238E27FC236}">
                <a16:creationId xmlns:a16="http://schemas.microsoft.com/office/drawing/2014/main" id="{CBF71479-BCD1-668D-1A0E-A239ECE8084E}"/>
              </a:ext>
            </a:extLst>
          </p:cNvPr>
          <p:cNvSpPr>
            <a:spLocks noGrp="1"/>
          </p:cNvSpPr>
          <p:nvPr>
            <p:ph type="body" sz="quarter" idx="10"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
        <p:nvSpPr>
          <p:cNvPr id="15" name="Marcador de texto 14">
            <a:extLst>
              <a:ext uri="{FF2B5EF4-FFF2-40B4-BE49-F238E27FC236}">
                <a16:creationId xmlns:a16="http://schemas.microsoft.com/office/drawing/2014/main" id="{F63BFFEF-D11E-A847-4159-10579E7F1090}"/>
              </a:ext>
            </a:extLst>
          </p:cNvPr>
          <p:cNvSpPr>
            <a:spLocks noGrp="1"/>
          </p:cNvSpPr>
          <p:nvPr>
            <p:ph type="body" sz="quarter" idx="27" hasCustomPrompt="1"/>
          </p:nvPr>
        </p:nvSpPr>
        <p:spPr>
          <a:xfrm>
            <a:off x="658813" y="2329830"/>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18" name="Marcador de texto 14">
            <a:extLst>
              <a:ext uri="{FF2B5EF4-FFF2-40B4-BE49-F238E27FC236}">
                <a16:creationId xmlns:a16="http://schemas.microsoft.com/office/drawing/2014/main" id="{A8CC289B-D5F4-7430-D32D-3F0AB3F49EE9}"/>
              </a:ext>
            </a:extLst>
          </p:cNvPr>
          <p:cNvSpPr>
            <a:spLocks noGrp="1"/>
          </p:cNvSpPr>
          <p:nvPr>
            <p:ph type="body" sz="quarter" idx="28" hasCustomPrompt="1"/>
          </p:nvPr>
        </p:nvSpPr>
        <p:spPr>
          <a:xfrm>
            <a:off x="658813" y="2664678"/>
            <a:ext cx="3617352" cy="2821722"/>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a:p>
            <a:pPr lvl="0"/>
            <a:r>
              <a:rPr lang="es-ES" dirty="0"/>
              <a:t>Pe </a:t>
            </a:r>
            <a:r>
              <a:rPr lang="es-ES" dirty="0" err="1"/>
              <a:t>pa</a:t>
            </a:r>
            <a:r>
              <a:rPr lang="es-ES" dirty="0"/>
              <a:t> </a:t>
            </a:r>
            <a:r>
              <a:rPr lang="es-ES" dirty="0" err="1"/>
              <a:t>quate</a:t>
            </a:r>
            <a:r>
              <a:rPr lang="es-ES" dirty="0"/>
              <a:t> </a:t>
            </a:r>
            <a:r>
              <a:rPr lang="es-ES" dirty="0" err="1"/>
              <a:t>ma</a:t>
            </a:r>
            <a:r>
              <a:rPr lang="es-ES" dirty="0"/>
              <a:t> </a:t>
            </a:r>
            <a:r>
              <a:rPr lang="es-ES" dirty="0" err="1"/>
              <a:t>deliciet</a:t>
            </a:r>
            <a:r>
              <a:rPr lang="es-ES" dirty="0"/>
              <a:t> </a:t>
            </a:r>
            <a:r>
              <a:rPr lang="es-ES" dirty="0" err="1"/>
              <a:t>ati</a:t>
            </a:r>
            <a:r>
              <a:rPr lang="es-ES" dirty="0"/>
              <a:t> </a:t>
            </a:r>
            <a:r>
              <a:rPr lang="es-ES" dirty="0" err="1"/>
              <a:t>volupiendis</a:t>
            </a:r>
            <a:r>
              <a:rPr lang="es-ES" dirty="0"/>
              <a:t> di </a:t>
            </a:r>
            <a:r>
              <a:rPr lang="es-ES" dirty="0" err="1"/>
              <a:t>audanda</a:t>
            </a:r>
            <a:r>
              <a:rPr lang="es-ES" dirty="0"/>
              <a:t> </a:t>
            </a:r>
            <a:r>
              <a:rPr lang="es-ES" dirty="0" err="1"/>
              <a:t>dolorep</a:t>
            </a:r>
            <a:r>
              <a:rPr lang="es-ES" dirty="0"/>
              <a:t> </a:t>
            </a:r>
            <a:r>
              <a:rPr lang="es-ES" dirty="0" err="1"/>
              <a:t>eriore</a:t>
            </a:r>
            <a:r>
              <a:rPr lang="es-ES" dirty="0"/>
              <a:t> </a:t>
            </a:r>
            <a:r>
              <a:rPr lang="es-ES" dirty="0" err="1"/>
              <a:t>perferi</a:t>
            </a:r>
            <a:r>
              <a:rPr lang="es-ES" dirty="0"/>
              <a:t> </a:t>
            </a:r>
            <a:r>
              <a:rPr lang="es-ES" dirty="0" err="1"/>
              <a:t>commolor</a:t>
            </a:r>
            <a:r>
              <a:rPr lang="es-ES" dirty="0"/>
              <a:t> </a:t>
            </a:r>
            <a:r>
              <a:rPr lang="es-ES" dirty="0" err="1"/>
              <a:t>sapeles</a:t>
            </a:r>
            <a:r>
              <a:rPr lang="es-ES" dirty="0"/>
              <a:t> </a:t>
            </a:r>
            <a:r>
              <a:rPr lang="es-ES" dirty="0" err="1"/>
              <a:t>ecaborr</a:t>
            </a:r>
            <a:r>
              <a:rPr lang="es-ES" dirty="0"/>
              <a:t> </a:t>
            </a:r>
            <a:r>
              <a:rPr lang="es-ES" dirty="0" err="1"/>
              <a:t>ovitectur</a:t>
            </a:r>
            <a:r>
              <a:rPr lang="es-ES" dirty="0"/>
              <a:t> </a:t>
            </a:r>
            <a:r>
              <a:rPr lang="es-ES" dirty="0" err="1"/>
              <a:t>simaxim</a:t>
            </a:r>
            <a:r>
              <a:rPr lang="es-ES" dirty="0"/>
              <a:t> </a:t>
            </a:r>
            <a:r>
              <a:rPr lang="es-ES" dirty="0" err="1"/>
              <a:t>olorecum</a:t>
            </a:r>
            <a:r>
              <a:rPr lang="es-ES" dirty="0"/>
              <a:t> si sunt </a:t>
            </a:r>
            <a:r>
              <a:rPr lang="es-ES" dirty="0" err="1"/>
              <a:t>lat</a:t>
            </a:r>
            <a:r>
              <a:rPr lang="es-ES" dirty="0"/>
              <a:t> </a:t>
            </a:r>
            <a:r>
              <a:rPr lang="es-ES" dirty="0" err="1"/>
              <a:t>pliquid</a:t>
            </a:r>
            <a:r>
              <a:rPr lang="es-ES" dirty="0"/>
              <a:t> </a:t>
            </a:r>
            <a:r>
              <a:rPr lang="es-ES" dirty="0" err="1"/>
              <a:t>estrum</a:t>
            </a:r>
            <a:r>
              <a:rPr lang="es-ES" dirty="0"/>
              <a:t> </a:t>
            </a:r>
            <a:r>
              <a:rPr lang="es-ES" dirty="0" err="1"/>
              <a:t>estotam</a:t>
            </a:r>
            <a:r>
              <a:rPr lang="es-ES" dirty="0"/>
              <a:t> </a:t>
            </a:r>
            <a:r>
              <a:rPr lang="es-ES" dirty="0" err="1"/>
              <a:t>nateculparum</a:t>
            </a:r>
            <a:r>
              <a:rPr lang="es-ES" dirty="0"/>
              <a:t>.</a:t>
            </a:r>
          </a:p>
        </p:txBody>
      </p:sp>
      <p:sp>
        <p:nvSpPr>
          <p:cNvPr id="21" name="Marcador de texto 14">
            <a:extLst>
              <a:ext uri="{FF2B5EF4-FFF2-40B4-BE49-F238E27FC236}">
                <a16:creationId xmlns:a16="http://schemas.microsoft.com/office/drawing/2014/main" id="{FB2C0CBD-8EB7-0BD4-D451-58F26FAA9B6B}"/>
              </a:ext>
            </a:extLst>
          </p:cNvPr>
          <p:cNvSpPr>
            <a:spLocks noGrp="1"/>
          </p:cNvSpPr>
          <p:nvPr>
            <p:ph type="body" sz="quarter" idx="29" hasCustomPrompt="1"/>
          </p:nvPr>
        </p:nvSpPr>
        <p:spPr>
          <a:xfrm>
            <a:off x="4943872" y="2329830"/>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22" name="Marcador de texto 14">
            <a:extLst>
              <a:ext uri="{FF2B5EF4-FFF2-40B4-BE49-F238E27FC236}">
                <a16:creationId xmlns:a16="http://schemas.microsoft.com/office/drawing/2014/main" id="{8BD2461F-3736-2758-8B0A-D00B1BF13582}"/>
              </a:ext>
            </a:extLst>
          </p:cNvPr>
          <p:cNvSpPr>
            <a:spLocks noGrp="1"/>
          </p:cNvSpPr>
          <p:nvPr>
            <p:ph type="body" sz="quarter" idx="30" hasCustomPrompt="1"/>
          </p:nvPr>
        </p:nvSpPr>
        <p:spPr>
          <a:xfrm>
            <a:off x="4943872" y="2664678"/>
            <a:ext cx="3617352" cy="2802672"/>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a:p>
            <a:pPr lvl="0"/>
            <a:r>
              <a:rPr lang="es-ES" dirty="0"/>
              <a:t>Pe </a:t>
            </a:r>
            <a:r>
              <a:rPr lang="es-ES" dirty="0" err="1"/>
              <a:t>pa</a:t>
            </a:r>
            <a:r>
              <a:rPr lang="es-ES" dirty="0"/>
              <a:t> </a:t>
            </a:r>
            <a:r>
              <a:rPr lang="es-ES" dirty="0" err="1"/>
              <a:t>quate</a:t>
            </a:r>
            <a:r>
              <a:rPr lang="es-ES" dirty="0"/>
              <a:t> </a:t>
            </a:r>
            <a:r>
              <a:rPr lang="es-ES" dirty="0" err="1"/>
              <a:t>ma</a:t>
            </a:r>
            <a:r>
              <a:rPr lang="es-ES" dirty="0"/>
              <a:t> </a:t>
            </a:r>
            <a:r>
              <a:rPr lang="es-ES" dirty="0" err="1"/>
              <a:t>deliciet</a:t>
            </a:r>
            <a:r>
              <a:rPr lang="es-ES" dirty="0"/>
              <a:t> </a:t>
            </a:r>
            <a:r>
              <a:rPr lang="es-ES" dirty="0" err="1"/>
              <a:t>ati</a:t>
            </a:r>
            <a:r>
              <a:rPr lang="es-ES" dirty="0"/>
              <a:t> </a:t>
            </a:r>
            <a:r>
              <a:rPr lang="es-ES" dirty="0" err="1"/>
              <a:t>volupiendis</a:t>
            </a:r>
            <a:r>
              <a:rPr lang="es-ES" dirty="0"/>
              <a:t> di </a:t>
            </a:r>
            <a:r>
              <a:rPr lang="es-ES" dirty="0" err="1"/>
              <a:t>audanda</a:t>
            </a:r>
            <a:r>
              <a:rPr lang="es-ES" dirty="0"/>
              <a:t> </a:t>
            </a:r>
            <a:r>
              <a:rPr lang="es-ES" dirty="0" err="1"/>
              <a:t>dolorep</a:t>
            </a:r>
            <a:r>
              <a:rPr lang="es-ES" dirty="0"/>
              <a:t> </a:t>
            </a:r>
            <a:r>
              <a:rPr lang="es-ES" dirty="0" err="1"/>
              <a:t>eriore</a:t>
            </a:r>
            <a:r>
              <a:rPr lang="es-ES" dirty="0"/>
              <a:t> </a:t>
            </a:r>
            <a:r>
              <a:rPr lang="es-ES" dirty="0" err="1"/>
              <a:t>perferi</a:t>
            </a:r>
            <a:r>
              <a:rPr lang="es-ES" dirty="0"/>
              <a:t> </a:t>
            </a:r>
            <a:r>
              <a:rPr lang="es-ES" dirty="0" err="1"/>
              <a:t>commolor</a:t>
            </a:r>
            <a:r>
              <a:rPr lang="es-ES" dirty="0"/>
              <a:t> </a:t>
            </a:r>
            <a:r>
              <a:rPr lang="es-ES" dirty="0" err="1"/>
              <a:t>sapeles</a:t>
            </a:r>
            <a:r>
              <a:rPr lang="es-ES" dirty="0"/>
              <a:t> </a:t>
            </a:r>
            <a:r>
              <a:rPr lang="es-ES" dirty="0" err="1"/>
              <a:t>ecaborr</a:t>
            </a:r>
            <a:r>
              <a:rPr lang="es-ES" dirty="0"/>
              <a:t> </a:t>
            </a:r>
            <a:r>
              <a:rPr lang="es-ES" dirty="0" err="1"/>
              <a:t>ovitectur</a:t>
            </a:r>
            <a:r>
              <a:rPr lang="es-ES" dirty="0"/>
              <a:t> </a:t>
            </a:r>
            <a:r>
              <a:rPr lang="es-ES" dirty="0" err="1"/>
              <a:t>simaxim</a:t>
            </a:r>
            <a:r>
              <a:rPr lang="es-ES" dirty="0"/>
              <a:t> </a:t>
            </a:r>
            <a:r>
              <a:rPr lang="es-ES" dirty="0" err="1"/>
              <a:t>olorecum</a:t>
            </a:r>
            <a:r>
              <a:rPr lang="es-ES" dirty="0"/>
              <a:t> si sunt </a:t>
            </a:r>
            <a:r>
              <a:rPr lang="es-ES" dirty="0" err="1"/>
              <a:t>lat</a:t>
            </a:r>
            <a:r>
              <a:rPr lang="es-ES" dirty="0"/>
              <a:t> </a:t>
            </a:r>
            <a:r>
              <a:rPr lang="es-ES" dirty="0" err="1"/>
              <a:t>pliquid</a:t>
            </a:r>
            <a:r>
              <a:rPr lang="es-ES" dirty="0"/>
              <a:t> </a:t>
            </a:r>
            <a:r>
              <a:rPr lang="es-ES" dirty="0" err="1"/>
              <a:t>estrum</a:t>
            </a:r>
            <a:r>
              <a:rPr lang="es-ES" dirty="0"/>
              <a:t> </a:t>
            </a:r>
            <a:r>
              <a:rPr lang="es-ES" dirty="0" err="1"/>
              <a:t>estotam</a:t>
            </a:r>
            <a:r>
              <a:rPr lang="es-ES" dirty="0"/>
              <a:t> </a:t>
            </a:r>
            <a:r>
              <a:rPr lang="es-ES" dirty="0" err="1"/>
              <a:t>nateculparum</a:t>
            </a:r>
            <a:r>
              <a:rPr lang="es-ES" dirty="0"/>
              <a:t>.</a:t>
            </a:r>
          </a:p>
        </p:txBody>
      </p:sp>
      <p:sp>
        <p:nvSpPr>
          <p:cNvPr id="7" name="Marcador de posición de imagen 6">
            <a:extLst>
              <a:ext uri="{FF2B5EF4-FFF2-40B4-BE49-F238E27FC236}">
                <a16:creationId xmlns:a16="http://schemas.microsoft.com/office/drawing/2014/main" id="{ED1E0527-4F8E-3B80-EC74-9D282107C5BE}"/>
              </a:ext>
            </a:extLst>
          </p:cNvPr>
          <p:cNvSpPr>
            <a:spLocks noGrp="1"/>
          </p:cNvSpPr>
          <p:nvPr>
            <p:ph type="pic" sz="quarter" idx="31" hasCustomPrompt="1"/>
          </p:nvPr>
        </p:nvSpPr>
        <p:spPr>
          <a:xfrm>
            <a:off x="6096000" y="904875"/>
            <a:ext cx="6096000" cy="5953125"/>
          </a:xfrm>
          <a:prstGeom prst="rect">
            <a:avLst/>
          </a:prstGeom>
        </p:spPr>
        <p:txBody>
          <a:bodyPr/>
          <a:lstStyle>
            <a:lvl1pPr marL="0" indent="0" algn="r">
              <a:buNone/>
              <a:defRPr sz="1800"/>
            </a:lvl1pPr>
          </a:lstStyle>
          <a:p>
            <a:r>
              <a:rPr lang="es-ES" dirty="0"/>
              <a:t>Insertar imagen de fondo</a:t>
            </a:r>
          </a:p>
        </p:txBody>
      </p:sp>
      <p:sp>
        <p:nvSpPr>
          <p:cNvPr id="16" name="Título 12">
            <a:extLst>
              <a:ext uri="{FF2B5EF4-FFF2-40B4-BE49-F238E27FC236}">
                <a16:creationId xmlns:a16="http://schemas.microsoft.com/office/drawing/2014/main" id="{43D9B593-64C2-BE2C-F5C8-ABCC75712322}"/>
              </a:ext>
            </a:extLst>
          </p:cNvPr>
          <p:cNvSpPr>
            <a:spLocks noGrp="1"/>
          </p:cNvSpPr>
          <p:nvPr>
            <p:ph type="title" hasCustomPrompt="1"/>
          </p:nvPr>
        </p:nvSpPr>
        <p:spPr>
          <a:xfrm>
            <a:off x="658813" y="1365250"/>
            <a:ext cx="5208587" cy="387350"/>
          </a:xfrm>
          <a:prstGeom prst="rect">
            <a:avLst/>
          </a:prstGeom>
        </p:spPr>
        <p:txBody>
          <a:bodyPr lIns="0" tIns="0" rIns="0" bIns="0"/>
          <a:lstStyle>
            <a:lvl1pPr>
              <a:defRPr sz="2800" b="1"/>
            </a:lvl1pPr>
          </a:lstStyle>
          <a:p>
            <a:r>
              <a:rPr lang="es-ES" dirty="0"/>
              <a:t>Título </a:t>
            </a:r>
            <a:r>
              <a:rPr lang="es-ES" dirty="0" err="1"/>
              <a:t>slide</a:t>
            </a:r>
            <a:endParaRPr lang="es-ES" dirty="0"/>
          </a:p>
        </p:txBody>
      </p:sp>
      <p:cxnSp>
        <p:nvCxnSpPr>
          <p:cNvPr id="2" name="Conector recto 1">
            <a:extLst>
              <a:ext uri="{FF2B5EF4-FFF2-40B4-BE49-F238E27FC236}">
                <a16:creationId xmlns:a16="http://schemas.microsoft.com/office/drawing/2014/main" id="{B0046237-284A-79E9-CAF4-A49B55282A59}"/>
              </a:ext>
            </a:extLst>
          </p:cNvPr>
          <p:cNvCxnSpPr>
            <a:cxnSpLocks/>
          </p:cNvCxnSpPr>
          <p:nvPr userDrawn="1"/>
        </p:nvCxnSpPr>
        <p:spPr>
          <a:xfrm flipH="1">
            <a:off x="11155680" y="6584950"/>
            <a:ext cx="377508"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Holder 6">
            <a:extLst>
              <a:ext uri="{FF2B5EF4-FFF2-40B4-BE49-F238E27FC236}">
                <a16:creationId xmlns:a16="http://schemas.microsoft.com/office/drawing/2014/main" id="{7EABC1D3-E7AF-BEC3-5069-CBED4705F30E}"/>
              </a:ext>
            </a:extLst>
          </p:cNvPr>
          <p:cNvSpPr txBox="1">
            <a:spLocks/>
          </p:cNvSpPr>
          <p:nvPr userDrawn="1"/>
        </p:nvSpPr>
        <p:spPr>
          <a:xfrm>
            <a:off x="10835640" y="6385626"/>
            <a:ext cx="702567" cy="138499"/>
          </a:xfrm>
          <a:prstGeom prst="rect">
            <a:avLst/>
          </a:prstGeom>
        </p:spPr>
        <p:txBody>
          <a:bodyPr wrap="square" lIns="0" tIns="0" rIns="0" bIns="0">
            <a:spAutoFit/>
          </a:bodyPr>
          <a:lstStyle>
            <a:defPPr>
              <a:defRPr lang="es-ES"/>
            </a:defPPr>
            <a:lvl1pPr marL="0" algn="r" defTabSz="914400" rtl="0" eaLnBrk="1" latinLnBrk="0" hangingPunct="1">
              <a:defRPr sz="800" b="0" i="0" kern="1200">
                <a:solidFill>
                  <a:schemeClr val="tx1"/>
                </a:solidFill>
                <a:latin typeface="+mj-lt"/>
                <a:ea typeface="+mn-ea"/>
                <a:cs typeface="Santander Micro Text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2075">
              <a:spcBef>
                <a:spcPts val="155"/>
              </a:spcBef>
            </a:pPr>
            <a:r>
              <a:rPr lang="es-ES" sz="900" dirty="0"/>
              <a:t>Pág. </a:t>
            </a:r>
            <a:fld id="{81D60167-4931-47E6-BA6A-407CBD079E47}" type="slidenum">
              <a:rPr sz="900" smtClean="0"/>
              <a:pPr marL="92075">
                <a:spcBef>
                  <a:spcPts val="155"/>
                </a:spcBef>
              </a:pPr>
              <a:t>‹Nº›</a:t>
            </a:fld>
            <a:endParaRPr sz="900" dirty="0"/>
          </a:p>
        </p:txBody>
      </p:sp>
    </p:spTree>
    <p:extLst>
      <p:ext uri="{BB962C8B-B14F-4D97-AF65-F5344CB8AC3E}">
        <p14:creationId xmlns:p14="http://schemas.microsoft.com/office/powerpoint/2010/main" val="260419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rafo + imagen">
    <p:spTree>
      <p:nvGrpSpPr>
        <p:cNvPr id="1" name=""/>
        <p:cNvGrpSpPr/>
        <p:nvPr/>
      </p:nvGrpSpPr>
      <p:grpSpPr>
        <a:xfrm>
          <a:off x="0" y="0"/>
          <a:ext cx="0" cy="0"/>
          <a:chOff x="0" y="0"/>
          <a:chExt cx="0" cy="0"/>
        </a:xfrm>
      </p:grpSpPr>
      <p:sp>
        <p:nvSpPr>
          <p:cNvPr id="8" name="Título 12">
            <a:extLst>
              <a:ext uri="{FF2B5EF4-FFF2-40B4-BE49-F238E27FC236}">
                <a16:creationId xmlns:a16="http://schemas.microsoft.com/office/drawing/2014/main" id="{C700EE37-B9B1-9907-1BA0-C6243FA6F0F8}"/>
              </a:ext>
            </a:extLst>
          </p:cNvPr>
          <p:cNvSpPr>
            <a:spLocks noGrp="1"/>
          </p:cNvSpPr>
          <p:nvPr>
            <p:ph type="title" hasCustomPrompt="1"/>
          </p:nvPr>
        </p:nvSpPr>
        <p:spPr>
          <a:xfrm>
            <a:off x="658813" y="1365250"/>
            <a:ext cx="3665537" cy="863600"/>
          </a:xfrm>
          <a:prstGeom prst="rect">
            <a:avLst/>
          </a:prstGeom>
        </p:spPr>
        <p:txBody>
          <a:bodyPr lIns="0" tIns="0" rIns="0" bIns="0"/>
          <a:lstStyle>
            <a:lvl1pPr>
              <a:defRPr sz="2800" b="1"/>
            </a:lvl1pPr>
          </a:lstStyle>
          <a:p>
            <a:r>
              <a:rPr lang="es-ES" dirty="0"/>
              <a:t>Título de la </a:t>
            </a:r>
            <a:r>
              <a:rPr lang="es-ES" dirty="0" err="1"/>
              <a:t>slide</a:t>
            </a:r>
            <a:r>
              <a:rPr lang="es-ES" dirty="0"/>
              <a:t> hit qui cum </a:t>
            </a:r>
            <a:r>
              <a:rPr lang="es-ES" dirty="0" err="1"/>
              <a:t>aliquia</a:t>
            </a:r>
            <a:endParaRPr lang="es-ES" dirty="0"/>
          </a:p>
        </p:txBody>
      </p:sp>
      <p:sp>
        <p:nvSpPr>
          <p:cNvPr id="9" name="Marcador de texto 14">
            <a:extLst>
              <a:ext uri="{FF2B5EF4-FFF2-40B4-BE49-F238E27FC236}">
                <a16:creationId xmlns:a16="http://schemas.microsoft.com/office/drawing/2014/main" id="{FA156288-54CB-3B66-2FB4-2A495C1F8216}"/>
              </a:ext>
            </a:extLst>
          </p:cNvPr>
          <p:cNvSpPr>
            <a:spLocks noGrp="1"/>
          </p:cNvSpPr>
          <p:nvPr>
            <p:ph type="body" sz="quarter" idx="10"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
        <p:nvSpPr>
          <p:cNvPr id="10" name="Marcador de texto 14">
            <a:extLst>
              <a:ext uri="{FF2B5EF4-FFF2-40B4-BE49-F238E27FC236}">
                <a16:creationId xmlns:a16="http://schemas.microsoft.com/office/drawing/2014/main" id="{6530C4B4-96E8-09C1-D07D-DE2EE5E21A1D}"/>
              </a:ext>
            </a:extLst>
          </p:cNvPr>
          <p:cNvSpPr>
            <a:spLocks noGrp="1"/>
          </p:cNvSpPr>
          <p:nvPr>
            <p:ph type="body" sz="quarter" idx="27" hasCustomPrompt="1"/>
          </p:nvPr>
        </p:nvSpPr>
        <p:spPr>
          <a:xfrm>
            <a:off x="658813" y="2329830"/>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11" name="Marcador de texto 14">
            <a:extLst>
              <a:ext uri="{FF2B5EF4-FFF2-40B4-BE49-F238E27FC236}">
                <a16:creationId xmlns:a16="http://schemas.microsoft.com/office/drawing/2014/main" id="{4FB530F3-4392-7CA3-4A4E-17EE0A2ABA5E}"/>
              </a:ext>
            </a:extLst>
          </p:cNvPr>
          <p:cNvSpPr>
            <a:spLocks noGrp="1"/>
          </p:cNvSpPr>
          <p:nvPr>
            <p:ph type="body" sz="quarter" idx="28" hasCustomPrompt="1"/>
          </p:nvPr>
        </p:nvSpPr>
        <p:spPr>
          <a:xfrm>
            <a:off x="658813" y="2664678"/>
            <a:ext cx="4779962" cy="2297288"/>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a:p>
            <a:pPr lvl="0"/>
            <a:r>
              <a:rPr lang="es-ES" dirty="0"/>
              <a:t>Pe </a:t>
            </a:r>
            <a:r>
              <a:rPr lang="es-ES" dirty="0" err="1"/>
              <a:t>pa</a:t>
            </a:r>
            <a:r>
              <a:rPr lang="es-ES" dirty="0"/>
              <a:t> </a:t>
            </a:r>
            <a:r>
              <a:rPr lang="es-ES" dirty="0" err="1"/>
              <a:t>quate</a:t>
            </a:r>
            <a:r>
              <a:rPr lang="es-ES" dirty="0"/>
              <a:t> </a:t>
            </a:r>
            <a:r>
              <a:rPr lang="es-ES" dirty="0" err="1"/>
              <a:t>ma</a:t>
            </a:r>
            <a:r>
              <a:rPr lang="es-ES" dirty="0"/>
              <a:t> </a:t>
            </a:r>
            <a:r>
              <a:rPr lang="es-ES" dirty="0" err="1"/>
              <a:t>deliciet</a:t>
            </a:r>
            <a:r>
              <a:rPr lang="es-ES" dirty="0"/>
              <a:t> </a:t>
            </a:r>
            <a:r>
              <a:rPr lang="es-ES" dirty="0" err="1"/>
              <a:t>ati</a:t>
            </a:r>
            <a:r>
              <a:rPr lang="es-ES" dirty="0"/>
              <a:t> </a:t>
            </a:r>
            <a:r>
              <a:rPr lang="es-ES" dirty="0" err="1"/>
              <a:t>volupiendis</a:t>
            </a:r>
            <a:r>
              <a:rPr lang="es-ES" dirty="0"/>
              <a:t> di </a:t>
            </a:r>
            <a:r>
              <a:rPr lang="es-ES" dirty="0" err="1"/>
              <a:t>audanda</a:t>
            </a:r>
            <a:r>
              <a:rPr lang="es-ES" dirty="0"/>
              <a:t> </a:t>
            </a:r>
            <a:r>
              <a:rPr lang="es-ES" dirty="0" err="1"/>
              <a:t>dolorep</a:t>
            </a:r>
            <a:r>
              <a:rPr lang="es-ES" dirty="0"/>
              <a:t> </a:t>
            </a:r>
            <a:r>
              <a:rPr lang="es-ES" dirty="0" err="1"/>
              <a:t>eriore</a:t>
            </a:r>
            <a:r>
              <a:rPr lang="es-ES" dirty="0"/>
              <a:t> </a:t>
            </a:r>
            <a:r>
              <a:rPr lang="es-ES" dirty="0" err="1"/>
              <a:t>perferi</a:t>
            </a:r>
            <a:r>
              <a:rPr lang="es-ES" dirty="0"/>
              <a:t> </a:t>
            </a:r>
            <a:r>
              <a:rPr lang="es-ES" dirty="0" err="1"/>
              <a:t>commolor</a:t>
            </a:r>
            <a:r>
              <a:rPr lang="es-ES" dirty="0"/>
              <a:t> </a:t>
            </a:r>
            <a:r>
              <a:rPr lang="es-ES" dirty="0" err="1"/>
              <a:t>sapeles</a:t>
            </a:r>
            <a:r>
              <a:rPr lang="es-ES" dirty="0"/>
              <a:t> </a:t>
            </a:r>
            <a:r>
              <a:rPr lang="es-ES" dirty="0" err="1"/>
              <a:t>ecaborr</a:t>
            </a:r>
            <a:r>
              <a:rPr lang="es-ES" dirty="0"/>
              <a:t> </a:t>
            </a:r>
            <a:r>
              <a:rPr lang="es-ES" dirty="0" err="1"/>
              <a:t>ovitectur</a:t>
            </a:r>
            <a:r>
              <a:rPr lang="es-ES" dirty="0"/>
              <a:t> </a:t>
            </a:r>
            <a:r>
              <a:rPr lang="es-ES" dirty="0" err="1"/>
              <a:t>simaxim</a:t>
            </a:r>
            <a:r>
              <a:rPr lang="es-ES" dirty="0"/>
              <a:t> </a:t>
            </a:r>
            <a:r>
              <a:rPr lang="es-ES" dirty="0" err="1"/>
              <a:t>olorecum</a:t>
            </a:r>
            <a:r>
              <a:rPr lang="es-ES" dirty="0"/>
              <a:t> si sunt </a:t>
            </a:r>
            <a:r>
              <a:rPr lang="es-ES" dirty="0" err="1"/>
              <a:t>lat</a:t>
            </a:r>
            <a:r>
              <a:rPr lang="es-ES" dirty="0"/>
              <a:t> </a:t>
            </a:r>
            <a:r>
              <a:rPr lang="es-ES" dirty="0" err="1"/>
              <a:t>pliquid</a:t>
            </a:r>
            <a:r>
              <a:rPr lang="es-ES" dirty="0"/>
              <a:t> </a:t>
            </a:r>
            <a:r>
              <a:rPr lang="es-ES" dirty="0" err="1"/>
              <a:t>estrum</a:t>
            </a:r>
            <a:r>
              <a:rPr lang="es-ES" dirty="0"/>
              <a:t> </a:t>
            </a:r>
            <a:r>
              <a:rPr lang="es-ES" dirty="0" err="1"/>
              <a:t>estotam</a:t>
            </a:r>
            <a:r>
              <a:rPr lang="es-ES" dirty="0"/>
              <a:t> </a:t>
            </a:r>
            <a:r>
              <a:rPr lang="es-ES" dirty="0" err="1"/>
              <a:t>nateculparum</a:t>
            </a:r>
            <a:r>
              <a:rPr lang="es-ES" dirty="0"/>
              <a:t>.</a:t>
            </a:r>
          </a:p>
        </p:txBody>
      </p:sp>
      <p:sp>
        <p:nvSpPr>
          <p:cNvPr id="12" name="Marcador de texto 14">
            <a:extLst>
              <a:ext uri="{FF2B5EF4-FFF2-40B4-BE49-F238E27FC236}">
                <a16:creationId xmlns:a16="http://schemas.microsoft.com/office/drawing/2014/main" id="{66302F8C-D22B-0D56-8445-17ED5BA39D35}"/>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13" name="Conector recto 12">
            <a:extLst>
              <a:ext uri="{FF2B5EF4-FFF2-40B4-BE49-F238E27FC236}">
                <a16:creationId xmlns:a16="http://schemas.microsoft.com/office/drawing/2014/main" id="{E90B5E5C-F348-3899-F6F7-726C869BB292}"/>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FF2B5EF4-FFF2-40B4-BE49-F238E27FC236}">
                <a16:creationId xmlns:a16="http://schemas.microsoft.com/office/drawing/2014/main" id="{BAC3FA40-FB54-6FED-2377-45057456429F}"/>
              </a:ext>
            </a:extLst>
          </p:cNvPr>
          <p:cNvSpPr>
            <a:spLocks noGrp="1"/>
          </p:cNvSpPr>
          <p:nvPr>
            <p:ph type="pic" sz="quarter" idx="29" hasCustomPrompt="1"/>
          </p:nvPr>
        </p:nvSpPr>
        <p:spPr>
          <a:xfrm>
            <a:off x="6257925" y="0"/>
            <a:ext cx="5934075" cy="6038850"/>
          </a:xfrm>
          <a:prstGeom prst="rect">
            <a:avLst/>
          </a:prstGeom>
        </p:spPr>
        <p:txBody>
          <a:bodyPr/>
          <a:lstStyle>
            <a:lvl1pPr marL="0" indent="0">
              <a:buNone/>
              <a:defRPr sz="1600"/>
            </a:lvl1pPr>
          </a:lstStyle>
          <a:p>
            <a:r>
              <a:rPr lang="es-ES" dirty="0"/>
              <a:t>Insertar imagen</a:t>
            </a:r>
          </a:p>
        </p:txBody>
      </p:sp>
    </p:spTree>
    <p:extLst>
      <p:ext uri="{BB962C8B-B14F-4D97-AF65-F5344CB8AC3E}">
        <p14:creationId xmlns:p14="http://schemas.microsoft.com/office/powerpoint/2010/main" val="262968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fras + imagenes">
    <p:spTree>
      <p:nvGrpSpPr>
        <p:cNvPr id="1" name=""/>
        <p:cNvGrpSpPr/>
        <p:nvPr/>
      </p:nvGrpSpPr>
      <p:grpSpPr>
        <a:xfrm>
          <a:off x="0" y="0"/>
          <a:ext cx="0" cy="0"/>
          <a:chOff x="0" y="0"/>
          <a:chExt cx="0" cy="0"/>
        </a:xfrm>
      </p:grpSpPr>
      <p:sp>
        <p:nvSpPr>
          <p:cNvPr id="8" name="Título 12">
            <a:extLst>
              <a:ext uri="{FF2B5EF4-FFF2-40B4-BE49-F238E27FC236}">
                <a16:creationId xmlns:a16="http://schemas.microsoft.com/office/drawing/2014/main" id="{C700EE37-B9B1-9907-1BA0-C6243FA6F0F8}"/>
              </a:ext>
            </a:extLst>
          </p:cNvPr>
          <p:cNvSpPr>
            <a:spLocks noGrp="1"/>
          </p:cNvSpPr>
          <p:nvPr>
            <p:ph type="title" hasCustomPrompt="1"/>
          </p:nvPr>
        </p:nvSpPr>
        <p:spPr>
          <a:xfrm>
            <a:off x="658814" y="1365250"/>
            <a:ext cx="2646362" cy="1187450"/>
          </a:xfrm>
          <a:prstGeom prst="rect">
            <a:avLst/>
          </a:prstGeom>
        </p:spPr>
        <p:txBody>
          <a:bodyPr lIns="0" tIns="0" rIns="0" bIns="0"/>
          <a:lstStyle>
            <a:lvl1pPr>
              <a:defRPr sz="2800" b="1"/>
            </a:lvl1pPr>
          </a:lstStyle>
          <a:p>
            <a:r>
              <a:rPr lang="es-ES" dirty="0"/>
              <a:t>Título de la </a:t>
            </a:r>
            <a:r>
              <a:rPr lang="es-ES" dirty="0" err="1"/>
              <a:t>slide</a:t>
            </a:r>
            <a:r>
              <a:rPr lang="es-ES" dirty="0"/>
              <a:t> hit qui cum </a:t>
            </a:r>
            <a:r>
              <a:rPr lang="es-ES" dirty="0" err="1"/>
              <a:t>aliquia</a:t>
            </a:r>
            <a:endParaRPr lang="es-ES" dirty="0"/>
          </a:p>
        </p:txBody>
      </p:sp>
      <p:sp>
        <p:nvSpPr>
          <p:cNvPr id="9" name="Marcador de texto 14">
            <a:extLst>
              <a:ext uri="{FF2B5EF4-FFF2-40B4-BE49-F238E27FC236}">
                <a16:creationId xmlns:a16="http://schemas.microsoft.com/office/drawing/2014/main" id="{FA156288-54CB-3B66-2FB4-2A495C1F8216}"/>
              </a:ext>
            </a:extLst>
          </p:cNvPr>
          <p:cNvSpPr>
            <a:spLocks noGrp="1"/>
          </p:cNvSpPr>
          <p:nvPr>
            <p:ph type="body" sz="quarter" idx="10"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
        <p:nvSpPr>
          <p:cNvPr id="10" name="Marcador de texto 14">
            <a:extLst>
              <a:ext uri="{FF2B5EF4-FFF2-40B4-BE49-F238E27FC236}">
                <a16:creationId xmlns:a16="http://schemas.microsoft.com/office/drawing/2014/main" id="{6530C4B4-96E8-09C1-D07D-DE2EE5E21A1D}"/>
              </a:ext>
            </a:extLst>
          </p:cNvPr>
          <p:cNvSpPr>
            <a:spLocks noGrp="1"/>
          </p:cNvSpPr>
          <p:nvPr>
            <p:ph type="body" sz="quarter" idx="27" hasCustomPrompt="1"/>
          </p:nvPr>
        </p:nvSpPr>
        <p:spPr>
          <a:xfrm>
            <a:off x="8488363" y="1268352"/>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11" name="Marcador de texto 14">
            <a:extLst>
              <a:ext uri="{FF2B5EF4-FFF2-40B4-BE49-F238E27FC236}">
                <a16:creationId xmlns:a16="http://schemas.microsoft.com/office/drawing/2014/main" id="{4FB530F3-4392-7CA3-4A4E-17EE0A2ABA5E}"/>
              </a:ext>
            </a:extLst>
          </p:cNvPr>
          <p:cNvSpPr>
            <a:spLocks noGrp="1"/>
          </p:cNvSpPr>
          <p:nvPr>
            <p:ph type="body" sz="quarter" idx="28" hasCustomPrompt="1"/>
          </p:nvPr>
        </p:nvSpPr>
        <p:spPr>
          <a:xfrm>
            <a:off x="8488364" y="1603200"/>
            <a:ext cx="3027362" cy="1825800"/>
          </a:xfrm>
          <a:prstGeom prst="rect">
            <a:avLst/>
          </a:prstGeom>
        </p:spPr>
        <p:txBody>
          <a:bodyPr lIns="0" tIns="0" rIns="0" bIns="0">
            <a:noAutofit/>
          </a:bodyPr>
          <a:lstStyle>
            <a:lvl1pPr marL="0" indent="0">
              <a:lnSpc>
                <a:spcPct val="140000"/>
              </a:lnSpc>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p:txBody>
      </p:sp>
      <p:sp>
        <p:nvSpPr>
          <p:cNvPr id="12" name="Marcador de texto 14">
            <a:extLst>
              <a:ext uri="{FF2B5EF4-FFF2-40B4-BE49-F238E27FC236}">
                <a16:creationId xmlns:a16="http://schemas.microsoft.com/office/drawing/2014/main" id="{66302F8C-D22B-0D56-8445-17ED5BA39D35}"/>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13" name="Conector recto 12">
            <a:extLst>
              <a:ext uri="{FF2B5EF4-FFF2-40B4-BE49-F238E27FC236}">
                <a16:creationId xmlns:a16="http://schemas.microsoft.com/office/drawing/2014/main" id="{E90B5E5C-F348-3899-F6F7-726C869BB292}"/>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FF2B5EF4-FFF2-40B4-BE49-F238E27FC236}">
                <a16:creationId xmlns:a16="http://schemas.microsoft.com/office/drawing/2014/main" id="{BAC3FA40-FB54-6FED-2377-45057456429F}"/>
              </a:ext>
            </a:extLst>
          </p:cNvPr>
          <p:cNvSpPr>
            <a:spLocks noGrp="1"/>
          </p:cNvSpPr>
          <p:nvPr>
            <p:ph type="pic" sz="quarter" idx="29" hasCustomPrompt="1"/>
          </p:nvPr>
        </p:nvSpPr>
        <p:spPr>
          <a:xfrm>
            <a:off x="7619999" y="3743325"/>
            <a:ext cx="4572001" cy="3114674"/>
          </a:xfrm>
          <a:prstGeom prst="rect">
            <a:avLst/>
          </a:prstGeom>
        </p:spPr>
        <p:txBody>
          <a:bodyPr/>
          <a:lstStyle>
            <a:lvl1pPr marL="0" indent="0">
              <a:buNone/>
              <a:defRPr sz="1600"/>
            </a:lvl1pPr>
          </a:lstStyle>
          <a:p>
            <a:r>
              <a:rPr lang="es-ES" dirty="0"/>
              <a:t>Insertar imagen</a:t>
            </a:r>
          </a:p>
        </p:txBody>
      </p:sp>
      <p:sp>
        <p:nvSpPr>
          <p:cNvPr id="4" name="Marcador de posición de imagen 14">
            <a:extLst>
              <a:ext uri="{FF2B5EF4-FFF2-40B4-BE49-F238E27FC236}">
                <a16:creationId xmlns:a16="http://schemas.microsoft.com/office/drawing/2014/main" id="{CE30C591-B5ED-AE14-B136-AA7AAA242153}"/>
              </a:ext>
            </a:extLst>
          </p:cNvPr>
          <p:cNvSpPr>
            <a:spLocks noGrp="1"/>
          </p:cNvSpPr>
          <p:nvPr>
            <p:ph type="pic" sz="quarter" idx="30" hasCustomPrompt="1"/>
          </p:nvPr>
        </p:nvSpPr>
        <p:spPr>
          <a:xfrm>
            <a:off x="3952875" y="0"/>
            <a:ext cx="3648075" cy="3733800"/>
          </a:xfrm>
          <a:prstGeom prst="rect">
            <a:avLst/>
          </a:prstGeom>
        </p:spPr>
        <p:txBody>
          <a:bodyPr/>
          <a:lstStyle>
            <a:lvl1pPr marL="0" indent="0">
              <a:buNone/>
              <a:defRPr sz="1600"/>
            </a:lvl1pPr>
          </a:lstStyle>
          <a:p>
            <a:r>
              <a:rPr lang="es-ES" dirty="0"/>
              <a:t>Insertar imagen</a:t>
            </a:r>
          </a:p>
        </p:txBody>
      </p:sp>
      <p:sp>
        <p:nvSpPr>
          <p:cNvPr id="5" name="Marcador de texto 14">
            <a:extLst>
              <a:ext uri="{FF2B5EF4-FFF2-40B4-BE49-F238E27FC236}">
                <a16:creationId xmlns:a16="http://schemas.microsoft.com/office/drawing/2014/main" id="{57AD1D00-1C6E-220B-6F67-D564F57C8AE7}"/>
              </a:ext>
            </a:extLst>
          </p:cNvPr>
          <p:cNvSpPr>
            <a:spLocks noGrp="1"/>
          </p:cNvSpPr>
          <p:nvPr>
            <p:ph type="body" sz="quarter" idx="31" hasCustomPrompt="1"/>
          </p:nvPr>
        </p:nvSpPr>
        <p:spPr>
          <a:xfrm>
            <a:off x="3935413" y="3995886"/>
            <a:ext cx="1751483" cy="204787"/>
          </a:xfrm>
          <a:prstGeom prst="rect">
            <a:avLst/>
          </a:prstGeom>
        </p:spPr>
        <p:txBody>
          <a:bodyPr lIns="0" tIns="0" rIns="0" bIns="0">
            <a:noAutofit/>
          </a:bodyPr>
          <a:lstStyle>
            <a:lvl1pPr marL="0" indent="0">
              <a:lnSpc>
                <a:spcPct val="100000"/>
              </a:lnSpc>
              <a:buNone/>
              <a:defRPr sz="1600" b="1">
                <a:solidFill>
                  <a:schemeClr val="accent1"/>
                </a:solidFill>
              </a:defRPr>
            </a:lvl1pPr>
          </a:lstStyle>
          <a:p>
            <a:pPr lvl="0"/>
            <a:r>
              <a:rPr lang="es-ES" dirty="0"/>
              <a:t>Título párrafo</a:t>
            </a:r>
          </a:p>
        </p:txBody>
      </p:sp>
      <p:sp>
        <p:nvSpPr>
          <p:cNvPr id="6" name="Marcador de texto 14">
            <a:extLst>
              <a:ext uri="{FF2B5EF4-FFF2-40B4-BE49-F238E27FC236}">
                <a16:creationId xmlns:a16="http://schemas.microsoft.com/office/drawing/2014/main" id="{02A4500B-A079-8363-650A-F3FB25BFA9F6}"/>
              </a:ext>
            </a:extLst>
          </p:cNvPr>
          <p:cNvSpPr>
            <a:spLocks noGrp="1"/>
          </p:cNvSpPr>
          <p:nvPr>
            <p:ph type="body" sz="quarter" idx="32" hasCustomPrompt="1"/>
          </p:nvPr>
        </p:nvSpPr>
        <p:spPr>
          <a:xfrm>
            <a:off x="3935414" y="4330734"/>
            <a:ext cx="3027362" cy="1906554"/>
          </a:xfrm>
          <a:prstGeom prst="rect">
            <a:avLst/>
          </a:prstGeom>
        </p:spPr>
        <p:txBody>
          <a:bodyPr lIns="0" tIns="0" rIns="0" bIns="0">
            <a:noAutofit/>
          </a:bodyPr>
          <a:lstStyle>
            <a:lvl1pPr marL="0" indent="0">
              <a:lnSpc>
                <a:spcPct val="140000"/>
              </a:lnSpc>
              <a:spcBef>
                <a:spcPts val="1600"/>
              </a:spcBef>
              <a:buNone/>
              <a:defRPr sz="1200" b="0">
                <a:solidFill>
                  <a:schemeClr val="tx1"/>
                </a:solidFill>
              </a:defRPr>
            </a:lvl1pPr>
          </a:lstStyle>
          <a:p>
            <a:pPr lvl="0"/>
            <a:r>
              <a:rPr lang="es-ES" dirty="0"/>
              <a:t>Subtítulo </a:t>
            </a:r>
            <a:r>
              <a:rPr lang="es-ES" dirty="0" err="1"/>
              <a:t>adit</a:t>
            </a:r>
            <a:r>
              <a:rPr lang="es-ES" dirty="0"/>
              <a:t> </a:t>
            </a:r>
            <a:r>
              <a:rPr lang="es-ES" dirty="0" err="1"/>
              <a:t>odipsae</a:t>
            </a:r>
            <a:r>
              <a:rPr lang="es-ES" dirty="0"/>
              <a:t> </a:t>
            </a:r>
            <a:r>
              <a:rPr lang="es-ES" dirty="0" err="1"/>
              <a:t>stiumquisin</a:t>
            </a:r>
            <a:r>
              <a:rPr lang="es-ES" dirty="0"/>
              <a:t> </a:t>
            </a:r>
            <a:r>
              <a:rPr lang="es-ES" dirty="0" err="1"/>
              <a:t>perem</a:t>
            </a:r>
            <a:r>
              <a:rPr lang="es-ES" dirty="0"/>
              <a:t> </a:t>
            </a:r>
            <a:r>
              <a:rPr lang="es-ES" dirty="0" err="1"/>
              <a:t>maiorae</a:t>
            </a:r>
            <a:r>
              <a:rPr lang="es-ES" dirty="0"/>
              <a:t> </a:t>
            </a:r>
            <a:r>
              <a:rPr lang="es-ES" dirty="0" err="1"/>
              <a:t>oditiaOtatem</a:t>
            </a:r>
            <a:r>
              <a:rPr lang="es-ES" dirty="0"/>
              <a:t> ut </a:t>
            </a:r>
            <a:r>
              <a:rPr lang="es-ES" dirty="0" err="1"/>
              <a:t>explam</a:t>
            </a:r>
            <a:r>
              <a:rPr lang="es-ES" dirty="0"/>
              <a:t> </a:t>
            </a:r>
            <a:r>
              <a:rPr lang="es-ES" dirty="0" err="1"/>
              <a:t>volupta</a:t>
            </a:r>
            <a:r>
              <a:rPr lang="es-ES" dirty="0"/>
              <a:t> </a:t>
            </a:r>
            <a:r>
              <a:rPr lang="es-ES" dirty="0" err="1"/>
              <a:t>tusdam</a:t>
            </a:r>
            <a:r>
              <a:rPr lang="es-ES" dirty="0"/>
              <a:t> </a:t>
            </a:r>
            <a:r>
              <a:rPr lang="es-ES" dirty="0" err="1"/>
              <a:t>fugia</a:t>
            </a:r>
            <a:r>
              <a:rPr lang="es-ES" dirty="0"/>
              <a:t> non </a:t>
            </a:r>
            <a:r>
              <a:rPr lang="es-ES" dirty="0" err="1"/>
              <a:t>pore</a:t>
            </a:r>
            <a:r>
              <a:rPr lang="es-ES" dirty="0"/>
              <a:t> </a:t>
            </a:r>
            <a:r>
              <a:rPr lang="es-ES" dirty="0" err="1"/>
              <a:t>lantorat</a:t>
            </a:r>
            <a:r>
              <a:rPr lang="es-ES" dirty="0"/>
              <a:t> </a:t>
            </a:r>
            <a:r>
              <a:rPr lang="es-ES" dirty="0" err="1"/>
              <a:t>ulparum</a:t>
            </a:r>
            <a:r>
              <a:rPr lang="es-ES" dirty="0"/>
              <a:t> </a:t>
            </a:r>
            <a:r>
              <a:rPr lang="es-ES" dirty="0" err="1"/>
              <a:t>expellabo</a:t>
            </a:r>
            <a:r>
              <a:rPr lang="es-ES" dirty="0"/>
              <a:t>. </a:t>
            </a:r>
            <a:r>
              <a:rPr lang="es-ES" dirty="0" err="1"/>
              <a:t>Pelenistia</a:t>
            </a:r>
            <a:r>
              <a:rPr lang="es-ES" dirty="0"/>
              <a:t> </a:t>
            </a:r>
            <a:r>
              <a:rPr lang="es-ES" dirty="0" err="1"/>
              <a:t>dolupta</a:t>
            </a:r>
            <a:r>
              <a:rPr lang="es-ES" dirty="0"/>
              <a:t> </a:t>
            </a:r>
            <a:r>
              <a:rPr lang="es-ES" dirty="0" err="1"/>
              <a:t>tiuntis</a:t>
            </a:r>
            <a:r>
              <a:rPr lang="es-ES" dirty="0"/>
              <a:t> et </a:t>
            </a:r>
            <a:r>
              <a:rPr lang="es-ES" dirty="0" err="1"/>
              <a:t>vit</a:t>
            </a:r>
            <a:r>
              <a:rPr lang="es-ES" dirty="0"/>
              <a:t> </a:t>
            </a:r>
            <a:r>
              <a:rPr lang="es-ES" dirty="0" err="1"/>
              <a:t>hariae</a:t>
            </a:r>
            <a:r>
              <a:rPr lang="es-ES" dirty="0"/>
              <a:t> </a:t>
            </a:r>
            <a:r>
              <a:rPr lang="es-ES" dirty="0" err="1"/>
              <a:t>nonsed</a:t>
            </a:r>
            <a:r>
              <a:rPr lang="es-ES" dirty="0"/>
              <a:t> et </a:t>
            </a:r>
            <a:r>
              <a:rPr lang="es-ES" dirty="0" err="1"/>
              <a:t>lautem</a:t>
            </a:r>
            <a:r>
              <a:rPr lang="es-ES" dirty="0"/>
              <a:t> </a:t>
            </a:r>
            <a:r>
              <a:rPr lang="es-ES" dirty="0" err="1"/>
              <a:t>conserum</a:t>
            </a:r>
            <a:r>
              <a:rPr lang="es-ES" dirty="0"/>
              <a:t> </a:t>
            </a:r>
            <a:r>
              <a:rPr lang="es-ES" dirty="0" err="1"/>
              <a:t>excerum</a:t>
            </a:r>
            <a:r>
              <a:rPr lang="es-ES" dirty="0"/>
              <a:t> </a:t>
            </a:r>
            <a:r>
              <a:rPr lang="es-ES" dirty="0" err="1"/>
              <a:t>sitibus</a:t>
            </a:r>
            <a:r>
              <a:rPr lang="es-ES" dirty="0"/>
              <a:t> ni </a:t>
            </a:r>
            <a:r>
              <a:rPr lang="es-ES" dirty="0" err="1"/>
              <a:t>cus</a:t>
            </a:r>
            <a:r>
              <a:rPr lang="es-ES" dirty="0"/>
              <a:t> </a:t>
            </a:r>
            <a:r>
              <a:rPr lang="es-ES" dirty="0" err="1"/>
              <a:t>sit</a:t>
            </a:r>
            <a:r>
              <a:rPr lang="es-ES" dirty="0"/>
              <a:t> </a:t>
            </a:r>
            <a:r>
              <a:rPr lang="es-ES" dirty="0" err="1"/>
              <a:t>auda</a:t>
            </a:r>
            <a:r>
              <a:rPr lang="es-ES" dirty="0"/>
              <a:t> </a:t>
            </a:r>
            <a:r>
              <a:rPr lang="es-ES" dirty="0" err="1"/>
              <a:t>natis</a:t>
            </a:r>
            <a:r>
              <a:rPr lang="es-ES" dirty="0"/>
              <a:t> </a:t>
            </a:r>
            <a:r>
              <a:rPr lang="es-ES" dirty="0" err="1"/>
              <a:t>acest</a:t>
            </a:r>
            <a:r>
              <a:rPr lang="es-ES" dirty="0"/>
              <a:t>, </a:t>
            </a:r>
            <a:r>
              <a:rPr lang="es-ES" dirty="0" err="1"/>
              <a:t>soluptatio</a:t>
            </a:r>
            <a:r>
              <a:rPr lang="es-ES" dirty="0"/>
              <a:t> </a:t>
            </a:r>
            <a:r>
              <a:rPr lang="es-ES" dirty="0" err="1"/>
              <a:t>eossequibus</a:t>
            </a:r>
            <a:r>
              <a:rPr lang="es-ES" dirty="0"/>
              <a:t> </a:t>
            </a:r>
            <a:r>
              <a:rPr lang="es-ES" dirty="0" err="1"/>
              <a:t>molupti</a:t>
            </a:r>
            <a:r>
              <a:rPr lang="es-ES" dirty="0"/>
              <a:t> </a:t>
            </a:r>
            <a:r>
              <a:rPr lang="es-ES" dirty="0" err="1"/>
              <a:t>aturerunt</a:t>
            </a:r>
            <a:r>
              <a:rPr lang="es-ES" dirty="0"/>
              <a:t> </a:t>
            </a:r>
            <a:r>
              <a:rPr lang="es-ES" dirty="0" err="1"/>
              <a:t>estrum</a:t>
            </a:r>
            <a:r>
              <a:rPr lang="es-ES" dirty="0"/>
              <a:t> </a:t>
            </a:r>
            <a:r>
              <a:rPr lang="es-ES" dirty="0" err="1"/>
              <a:t>quat</a:t>
            </a:r>
            <a:endParaRPr lang="es-ES" dirty="0"/>
          </a:p>
        </p:txBody>
      </p:sp>
      <p:sp>
        <p:nvSpPr>
          <p:cNvPr id="7" name="Marcador de texto 14">
            <a:extLst>
              <a:ext uri="{FF2B5EF4-FFF2-40B4-BE49-F238E27FC236}">
                <a16:creationId xmlns:a16="http://schemas.microsoft.com/office/drawing/2014/main" id="{FE1A5F63-BCC8-E0DB-0B59-66EF0A17AA97}"/>
              </a:ext>
            </a:extLst>
          </p:cNvPr>
          <p:cNvSpPr>
            <a:spLocks noGrp="1"/>
          </p:cNvSpPr>
          <p:nvPr>
            <p:ph type="body" sz="quarter" idx="33" hasCustomPrompt="1"/>
          </p:nvPr>
        </p:nvSpPr>
        <p:spPr>
          <a:xfrm>
            <a:off x="658813" y="2995762"/>
            <a:ext cx="2684462" cy="499914"/>
          </a:xfrm>
          <a:prstGeom prst="rect">
            <a:avLst/>
          </a:prstGeom>
        </p:spPr>
        <p:txBody>
          <a:bodyPr lIns="0" tIns="0" rIns="0" bIns="0">
            <a:noAutofit/>
          </a:bodyPr>
          <a:lstStyle>
            <a:lvl1pPr marL="0" indent="0">
              <a:lnSpc>
                <a:spcPct val="100000"/>
              </a:lnSpc>
              <a:buNone/>
              <a:defRPr sz="3600" b="1">
                <a:solidFill>
                  <a:schemeClr val="accent1"/>
                </a:solidFill>
              </a:defRPr>
            </a:lvl1pPr>
          </a:lstStyle>
          <a:p>
            <a:pPr lvl="0"/>
            <a:r>
              <a:rPr lang="es-ES" dirty="0"/>
              <a:t>99%</a:t>
            </a:r>
          </a:p>
        </p:txBody>
      </p:sp>
      <p:sp>
        <p:nvSpPr>
          <p:cNvPr id="14" name="Marcador de texto 14">
            <a:extLst>
              <a:ext uri="{FF2B5EF4-FFF2-40B4-BE49-F238E27FC236}">
                <a16:creationId xmlns:a16="http://schemas.microsoft.com/office/drawing/2014/main" id="{716EA20D-10A9-2764-8384-2EFB27EE711F}"/>
              </a:ext>
            </a:extLst>
          </p:cNvPr>
          <p:cNvSpPr>
            <a:spLocks noGrp="1"/>
          </p:cNvSpPr>
          <p:nvPr>
            <p:ph type="body" sz="quarter" idx="34" hasCustomPrompt="1"/>
          </p:nvPr>
        </p:nvSpPr>
        <p:spPr>
          <a:xfrm>
            <a:off x="658812" y="3519636"/>
            <a:ext cx="2713037" cy="309414"/>
          </a:xfrm>
          <a:prstGeom prst="rect">
            <a:avLst/>
          </a:prstGeom>
        </p:spPr>
        <p:txBody>
          <a:bodyPr lIns="0" tIns="0" rIns="0" bIns="0">
            <a:noAutofit/>
          </a:bodyPr>
          <a:lstStyle>
            <a:lvl1pPr marL="0" indent="0">
              <a:lnSpc>
                <a:spcPct val="100000"/>
              </a:lnSpc>
              <a:buNone/>
              <a:defRPr sz="1600" b="0">
                <a:solidFill>
                  <a:schemeClr val="tx1"/>
                </a:solidFill>
              </a:defRPr>
            </a:lvl1pPr>
          </a:lstStyle>
          <a:p>
            <a:pPr lvl="0"/>
            <a:r>
              <a:rPr lang="es-ES" dirty="0"/>
              <a:t>Descripción porcentaje</a:t>
            </a:r>
          </a:p>
        </p:txBody>
      </p:sp>
      <p:sp>
        <p:nvSpPr>
          <p:cNvPr id="16" name="Marcador de texto 14">
            <a:extLst>
              <a:ext uri="{FF2B5EF4-FFF2-40B4-BE49-F238E27FC236}">
                <a16:creationId xmlns:a16="http://schemas.microsoft.com/office/drawing/2014/main" id="{FA2CF41D-E040-DF75-EBFE-9620F69CD29D}"/>
              </a:ext>
            </a:extLst>
          </p:cNvPr>
          <p:cNvSpPr>
            <a:spLocks noGrp="1"/>
          </p:cNvSpPr>
          <p:nvPr>
            <p:ph type="body" sz="quarter" idx="35" hasCustomPrompt="1"/>
          </p:nvPr>
        </p:nvSpPr>
        <p:spPr>
          <a:xfrm>
            <a:off x="658813" y="4129262"/>
            <a:ext cx="2684462" cy="499914"/>
          </a:xfrm>
          <a:prstGeom prst="rect">
            <a:avLst/>
          </a:prstGeom>
        </p:spPr>
        <p:txBody>
          <a:bodyPr lIns="0" tIns="0" rIns="0" bIns="0">
            <a:noAutofit/>
          </a:bodyPr>
          <a:lstStyle>
            <a:lvl1pPr marL="0" indent="0">
              <a:lnSpc>
                <a:spcPct val="100000"/>
              </a:lnSpc>
              <a:buNone/>
              <a:defRPr sz="3600" b="1">
                <a:solidFill>
                  <a:schemeClr val="accent1"/>
                </a:solidFill>
              </a:defRPr>
            </a:lvl1pPr>
          </a:lstStyle>
          <a:p>
            <a:pPr lvl="0"/>
            <a:r>
              <a:rPr lang="es-ES" dirty="0"/>
              <a:t>99%</a:t>
            </a:r>
          </a:p>
        </p:txBody>
      </p:sp>
      <p:sp>
        <p:nvSpPr>
          <p:cNvPr id="17" name="Marcador de texto 14">
            <a:extLst>
              <a:ext uri="{FF2B5EF4-FFF2-40B4-BE49-F238E27FC236}">
                <a16:creationId xmlns:a16="http://schemas.microsoft.com/office/drawing/2014/main" id="{B7206015-13DD-D2BE-EA9D-97D5E38611E6}"/>
              </a:ext>
            </a:extLst>
          </p:cNvPr>
          <p:cNvSpPr>
            <a:spLocks noGrp="1"/>
          </p:cNvSpPr>
          <p:nvPr>
            <p:ph type="body" sz="quarter" idx="36" hasCustomPrompt="1"/>
          </p:nvPr>
        </p:nvSpPr>
        <p:spPr>
          <a:xfrm>
            <a:off x="658812" y="4653136"/>
            <a:ext cx="2713037" cy="309414"/>
          </a:xfrm>
          <a:prstGeom prst="rect">
            <a:avLst/>
          </a:prstGeom>
        </p:spPr>
        <p:txBody>
          <a:bodyPr lIns="0" tIns="0" rIns="0" bIns="0">
            <a:noAutofit/>
          </a:bodyPr>
          <a:lstStyle>
            <a:lvl1pPr marL="0" indent="0">
              <a:lnSpc>
                <a:spcPct val="100000"/>
              </a:lnSpc>
              <a:buNone/>
              <a:defRPr sz="1600" b="0">
                <a:solidFill>
                  <a:schemeClr val="tx1"/>
                </a:solidFill>
              </a:defRPr>
            </a:lvl1pPr>
          </a:lstStyle>
          <a:p>
            <a:pPr lvl="0"/>
            <a:r>
              <a:rPr lang="es-ES" dirty="0"/>
              <a:t>Descripción porcentaje</a:t>
            </a:r>
          </a:p>
        </p:txBody>
      </p:sp>
    </p:spTree>
    <p:extLst>
      <p:ext uri="{BB962C8B-B14F-4D97-AF65-F5344CB8AC3E}">
        <p14:creationId xmlns:p14="http://schemas.microsoft.com/office/powerpoint/2010/main" val="252974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_Fondo color">
    <p:spTree>
      <p:nvGrpSpPr>
        <p:cNvPr id="1" name=""/>
        <p:cNvGrpSpPr/>
        <p:nvPr/>
      </p:nvGrpSpPr>
      <p:grpSpPr>
        <a:xfrm>
          <a:off x="0" y="0"/>
          <a:ext cx="0" cy="0"/>
          <a:chOff x="0" y="0"/>
          <a:chExt cx="0" cy="0"/>
        </a:xfrm>
      </p:grpSpPr>
      <p:sp>
        <p:nvSpPr>
          <p:cNvPr id="8" name="Marcador de texto 14">
            <a:extLst>
              <a:ext uri="{FF2B5EF4-FFF2-40B4-BE49-F238E27FC236}">
                <a16:creationId xmlns:a16="http://schemas.microsoft.com/office/drawing/2014/main" id="{FDB86E71-7330-B83A-0840-DCAEB7892AE4}"/>
              </a:ext>
            </a:extLst>
          </p:cNvPr>
          <p:cNvSpPr>
            <a:spLocks noGrp="1"/>
          </p:cNvSpPr>
          <p:nvPr>
            <p:ph type="body" sz="quarter" idx="26" hasCustomPrompt="1"/>
          </p:nvPr>
        </p:nvSpPr>
        <p:spPr>
          <a:xfrm>
            <a:off x="658813" y="6385912"/>
            <a:ext cx="2511106" cy="152048"/>
          </a:xfrm>
          <a:prstGeom prst="rect">
            <a:avLst/>
          </a:prstGeom>
        </p:spPr>
        <p:txBody>
          <a:bodyPr lIns="0" tIns="0" rIns="0" bIns="0">
            <a:noAutofit/>
          </a:bodyPr>
          <a:lstStyle>
            <a:lvl1pPr marL="0" indent="0">
              <a:lnSpc>
                <a:spcPct val="100000"/>
              </a:lnSpc>
              <a:buNone/>
              <a:defRPr sz="900" b="0">
                <a:solidFill>
                  <a:schemeClr val="tx1"/>
                </a:solidFill>
              </a:defRPr>
            </a:lvl1pPr>
          </a:lstStyle>
          <a:p>
            <a:pPr lvl="0"/>
            <a:r>
              <a:rPr lang="es-ES" dirty="0"/>
              <a:t>Título de documento</a:t>
            </a:r>
          </a:p>
        </p:txBody>
      </p:sp>
      <p:cxnSp>
        <p:nvCxnSpPr>
          <p:cNvPr id="9" name="Conector recto 8">
            <a:extLst>
              <a:ext uri="{FF2B5EF4-FFF2-40B4-BE49-F238E27FC236}">
                <a16:creationId xmlns:a16="http://schemas.microsoft.com/office/drawing/2014/main" id="{3D5D0C39-D161-B5CC-4D66-9D3E56A60623}"/>
              </a:ext>
            </a:extLst>
          </p:cNvPr>
          <p:cNvCxnSpPr>
            <a:cxnSpLocks/>
          </p:cNvCxnSpPr>
          <p:nvPr userDrawn="1"/>
        </p:nvCxnSpPr>
        <p:spPr>
          <a:xfrm flipH="1">
            <a:off x="658813" y="6584950"/>
            <a:ext cx="1040447"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arcador de texto 14">
            <a:extLst>
              <a:ext uri="{FF2B5EF4-FFF2-40B4-BE49-F238E27FC236}">
                <a16:creationId xmlns:a16="http://schemas.microsoft.com/office/drawing/2014/main" id="{CBF71479-BCD1-668D-1A0E-A239ECE8084E}"/>
              </a:ext>
            </a:extLst>
          </p:cNvPr>
          <p:cNvSpPr>
            <a:spLocks noGrp="1"/>
          </p:cNvSpPr>
          <p:nvPr>
            <p:ph type="body" sz="quarter" idx="10" hasCustomPrompt="1"/>
          </p:nvPr>
        </p:nvSpPr>
        <p:spPr>
          <a:xfrm>
            <a:off x="658813" y="938213"/>
            <a:ext cx="1751483" cy="204787"/>
          </a:xfrm>
          <a:prstGeom prst="rect">
            <a:avLst/>
          </a:prstGeom>
        </p:spPr>
        <p:txBody>
          <a:bodyPr lIns="0" tIns="0" rIns="0" bIns="0">
            <a:noAutofit/>
          </a:bodyPr>
          <a:lstStyle>
            <a:lvl1pPr marL="0" indent="0">
              <a:lnSpc>
                <a:spcPct val="100000"/>
              </a:lnSpc>
              <a:buNone/>
              <a:defRPr sz="1200" b="1">
                <a:solidFill>
                  <a:schemeClr val="accent1"/>
                </a:solidFill>
              </a:defRPr>
            </a:lvl1pPr>
          </a:lstStyle>
          <a:p>
            <a:pPr lvl="0"/>
            <a:r>
              <a:rPr lang="es-ES" dirty="0"/>
              <a:t>01 | Título Capítulo</a:t>
            </a:r>
          </a:p>
        </p:txBody>
      </p:sp>
      <p:sp>
        <p:nvSpPr>
          <p:cNvPr id="31" name="Título 12">
            <a:extLst>
              <a:ext uri="{FF2B5EF4-FFF2-40B4-BE49-F238E27FC236}">
                <a16:creationId xmlns:a16="http://schemas.microsoft.com/office/drawing/2014/main" id="{A8560822-5D23-076E-6C0B-1752068292E2}"/>
              </a:ext>
            </a:extLst>
          </p:cNvPr>
          <p:cNvSpPr>
            <a:spLocks noGrp="1"/>
          </p:cNvSpPr>
          <p:nvPr>
            <p:ph type="title" hasCustomPrompt="1"/>
          </p:nvPr>
        </p:nvSpPr>
        <p:spPr>
          <a:xfrm>
            <a:off x="658813" y="1365250"/>
            <a:ext cx="10874375" cy="463550"/>
          </a:xfrm>
          <a:prstGeom prst="rect">
            <a:avLst/>
          </a:prstGeom>
        </p:spPr>
        <p:txBody>
          <a:bodyPr lIns="0" tIns="0" rIns="0" bIns="0"/>
          <a:lstStyle>
            <a:lvl1pPr>
              <a:defRPr sz="2800" b="1"/>
            </a:lvl1pPr>
          </a:lstStyle>
          <a:p>
            <a:r>
              <a:rPr lang="es-ES" dirty="0"/>
              <a:t>Título </a:t>
            </a:r>
            <a:r>
              <a:rPr lang="es-ES" dirty="0" err="1"/>
              <a:t>slide</a:t>
            </a:r>
            <a:endParaRPr lang="es-ES" dirty="0"/>
          </a:p>
        </p:txBody>
      </p:sp>
      <p:sp>
        <p:nvSpPr>
          <p:cNvPr id="33" name="Rectángulo 32">
            <a:extLst>
              <a:ext uri="{FF2B5EF4-FFF2-40B4-BE49-F238E27FC236}">
                <a16:creationId xmlns:a16="http://schemas.microsoft.com/office/drawing/2014/main" id="{817607F2-5DC5-8030-7B10-90E145C360AD}"/>
              </a:ext>
            </a:extLst>
          </p:cNvPr>
          <p:cNvSpPr/>
          <p:nvPr userDrawn="1"/>
        </p:nvSpPr>
        <p:spPr>
          <a:xfrm>
            <a:off x="0" y="809625"/>
            <a:ext cx="12192000" cy="6048375"/>
          </a:xfrm>
          <a:prstGeom prst="rect">
            <a:avLst/>
          </a:prstGeom>
          <a:solidFill>
            <a:srgbClr val="E6E1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 name="Conector recto 1">
            <a:extLst>
              <a:ext uri="{FF2B5EF4-FFF2-40B4-BE49-F238E27FC236}">
                <a16:creationId xmlns:a16="http://schemas.microsoft.com/office/drawing/2014/main" id="{2FC2F923-661D-DADD-63A1-D74D1F5869A0}"/>
              </a:ext>
            </a:extLst>
          </p:cNvPr>
          <p:cNvCxnSpPr>
            <a:cxnSpLocks/>
          </p:cNvCxnSpPr>
          <p:nvPr userDrawn="1"/>
        </p:nvCxnSpPr>
        <p:spPr>
          <a:xfrm flipH="1">
            <a:off x="11155680" y="6584950"/>
            <a:ext cx="377508"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Holder 6">
            <a:extLst>
              <a:ext uri="{FF2B5EF4-FFF2-40B4-BE49-F238E27FC236}">
                <a16:creationId xmlns:a16="http://schemas.microsoft.com/office/drawing/2014/main" id="{155FD5B2-3276-1076-AFA1-E386400C6957}"/>
              </a:ext>
            </a:extLst>
          </p:cNvPr>
          <p:cNvSpPr txBox="1">
            <a:spLocks/>
          </p:cNvSpPr>
          <p:nvPr userDrawn="1"/>
        </p:nvSpPr>
        <p:spPr>
          <a:xfrm>
            <a:off x="10835640" y="6385626"/>
            <a:ext cx="702567" cy="138499"/>
          </a:xfrm>
          <a:prstGeom prst="rect">
            <a:avLst/>
          </a:prstGeom>
        </p:spPr>
        <p:txBody>
          <a:bodyPr wrap="square" lIns="0" tIns="0" rIns="0" bIns="0">
            <a:spAutoFit/>
          </a:bodyPr>
          <a:lstStyle>
            <a:defPPr>
              <a:defRPr lang="es-ES"/>
            </a:defPPr>
            <a:lvl1pPr marL="0" algn="r" defTabSz="914400" rtl="0" eaLnBrk="1" latinLnBrk="0" hangingPunct="1">
              <a:defRPr sz="800" b="0" i="0" kern="1200">
                <a:solidFill>
                  <a:schemeClr val="tx1"/>
                </a:solidFill>
                <a:latin typeface="+mj-lt"/>
                <a:ea typeface="+mn-ea"/>
                <a:cs typeface="Santander Micro Text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2075">
              <a:spcBef>
                <a:spcPts val="155"/>
              </a:spcBef>
            </a:pPr>
            <a:r>
              <a:rPr lang="es-ES" sz="900" dirty="0"/>
              <a:t>Pág. </a:t>
            </a:r>
            <a:fld id="{81D60167-4931-47E6-BA6A-407CBD079E47}" type="slidenum">
              <a:rPr sz="900" smtClean="0"/>
              <a:pPr marL="92075">
                <a:spcBef>
                  <a:spcPts val="155"/>
                </a:spcBef>
              </a:pPr>
              <a:t>‹Nº›</a:t>
            </a:fld>
            <a:endParaRPr sz="900" dirty="0"/>
          </a:p>
        </p:txBody>
      </p:sp>
    </p:spTree>
    <p:extLst>
      <p:ext uri="{BB962C8B-B14F-4D97-AF65-F5344CB8AC3E}">
        <p14:creationId xmlns:p14="http://schemas.microsoft.com/office/powerpoint/2010/main" val="258086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5" name="Conector recto 14">
            <a:extLst>
              <a:ext uri="{FF2B5EF4-FFF2-40B4-BE49-F238E27FC236}">
                <a16:creationId xmlns:a16="http://schemas.microsoft.com/office/drawing/2014/main" id="{15EB0F6C-A66A-8166-528E-04279256E15B}"/>
              </a:ext>
            </a:extLst>
          </p:cNvPr>
          <p:cNvCxnSpPr>
            <a:cxnSpLocks/>
          </p:cNvCxnSpPr>
          <p:nvPr userDrawn="1"/>
        </p:nvCxnSpPr>
        <p:spPr>
          <a:xfrm flipH="1">
            <a:off x="11155680" y="6584950"/>
            <a:ext cx="37750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Holder 6">
            <a:extLst>
              <a:ext uri="{FF2B5EF4-FFF2-40B4-BE49-F238E27FC236}">
                <a16:creationId xmlns:a16="http://schemas.microsoft.com/office/drawing/2014/main" id="{2684CD75-7761-5C7B-C403-DC1484CB7DB9}"/>
              </a:ext>
            </a:extLst>
          </p:cNvPr>
          <p:cNvSpPr txBox="1">
            <a:spLocks/>
          </p:cNvSpPr>
          <p:nvPr userDrawn="1"/>
        </p:nvSpPr>
        <p:spPr>
          <a:xfrm>
            <a:off x="10835640" y="6385626"/>
            <a:ext cx="702567" cy="138499"/>
          </a:xfrm>
          <a:prstGeom prst="rect">
            <a:avLst/>
          </a:prstGeom>
        </p:spPr>
        <p:txBody>
          <a:bodyPr wrap="square" lIns="0" tIns="0" rIns="0" bIns="0">
            <a:spAutoFit/>
          </a:bodyPr>
          <a:lstStyle>
            <a:defPPr>
              <a:defRPr lang="es-ES"/>
            </a:defPPr>
            <a:lvl1pPr marL="0" algn="r" defTabSz="914400" rtl="0" eaLnBrk="1" latinLnBrk="0" hangingPunct="1">
              <a:defRPr sz="800" b="0" i="0" kern="1200">
                <a:solidFill>
                  <a:schemeClr val="tx1"/>
                </a:solidFill>
                <a:latin typeface="+mj-lt"/>
                <a:ea typeface="+mn-ea"/>
                <a:cs typeface="Santander Micro Text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2075">
              <a:spcBef>
                <a:spcPts val="155"/>
              </a:spcBef>
            </a:pPr>
            <a:r>
              <a:rPr lang="es-ES" sz="900" dirty="0"/>
              <a:t>Pág. </a:t>
            </a:r>
            <a:fld id="{81D60167-4931-47E6-BA6A-407CBD079E47}" type="slidenum">
              <a:rPr sz="900" smtClean="0"/>
              <a:pPr marL="92075">
                <a:spcBef>
                  <a:spcPts val="155"/>
                </a:spcBef>
              </a:pPr>
              <a:t>‹Nº›</a:t>
            </a:fld>
            <a:endParaRPr sz="900" dirty="0"/>
          </a:p>
        </p:txBody>
      </p:sp>
      <p:sp>
        <p:nvSpPr>
          <p:cNvPr id="2" name="Rectángulo 1">
            <a:extLst>
              <a:ext uri="{FF2B5EF4-FFF2-40B4-BE49-F238E27FC236}">
                <a16:creationId xmlns:a16="http://schemas.microsoft.com/office/drawing/2014/main" id="{60838C56-1F9E-D482-D885-E892B0C62FD9}"/>
              </a:ext>
            </a:extLst>
          </p:cNvPr>
          <p:cNvSpPr/>
          <p:nvPr userDrawn="1"/>
        </p:nvSpPr>
        <p:spPr>
          <a:xfrm>
            <a:off x="12268200" y="-1"/>
            <a:ext cx="3632200" cy="6858001"/>
          </a:xfrm>
          <a:prstGeom prst="rect">
            <a:avLst/>
          </a:prstGeom>
          <a:solidFill>
            <a:srgbClr val="E6E1DB">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3" name="Tabla 2">
            <a:extLst>
              <a:ext uri="{FF2B5EF4-FFF2-40B4-BE49-F238E27FC236}">
                <a16:creationId xmlns:a16="http://schemas.microsoft.com/office/drawing/2014/main" id="{5D30176E-6C24-31A3-9C27-DAACB77A35D2}"/>
              </a:ext>
            </a:extLst>
          </p:cNvPr>
          <p:cNvGraphicFramePr>
            <a:graphicFrameLocks noGrp="1"/>
          </p:cNvGraphicFramePr>
          <p:nvPr userDrawn="1">
            <p:extLst>
              <p:ext uri="{D42A27DB-BD31-4B8C-83A1-F6EECF244321}">
                <p14:modId xmlns:p14="http://schemas.microsoft.com/office/powerpoint/2010/main" val="902062870"/>
              </p:ext>
            </p:extLst>
          </p:nvPr>
        </p:nvGraphicFramePr>
        <p:xfrm>
          <a:off x="12481621" y="594654"/>
          <a:ext cx="3177479" cy="2578652"/>
        </p:xfrm>
        <a:graphic>
          <a:graphicData uri="http://schemas.openxmlformats.org/drawingml/2006/table">
            <a:tbl>
              <a:tblPr firstRow="1" bandRow="1">
                <a:tableStyleId>{5C22544A-7EE6-4342-B048-85BDC9FD1C3A}</a:tableStyleId>
              </a:tblPr>
              <a:tblGrid>
                <a:gridCol w="3177479">
                  <a:extLst>
                    <a:ext uri="{9D8B030D-6E8A-4147-A177-3AD203B41FA5}">
                      <a16:colId xmlns:a16="http://schemas.microsoft.com/office/drawing/2014/main" val="3531758884"/>
                    </a:ext>
                  </a:extLst>
                </a:gridCol>
              </a:tblGrid>
              <a:tr h="506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800" b="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900" b="1" kern="1200" dirty="0">
                          <a:solidFill>
                            <a:schemeClr val="accent1"/>
                          </a:solidFill>
                          <a:latin typeface="+mj-lt"/>
                          <a:ea typeface="+mn-ea"/>
                          <a:cs typeface="+mn-cs"/>
                        </a:rPr>
                        <a:t>Título capitulo</a:t>
                      </a:r>
                    </a:p>
                    <a:p>
                      <a:pPr marL="0" algn="l" defTabSz="914400" rtl="0" eaLnBrk="1" latinLnBrk="0" hangingPunct="1"/>
                      <a:r>
                        <a:rPr lang="es-ES" sz="900" b="0" kern="1200" dirty="0">
                          <a:solidFill>
                            <a:schemeClr val="dk1"/>
                          </a:solidFill>
                          <a:latin typeface="+mj-lt"/>
                          <a:ea typeface="+mn-ea"/>
                          <a:cs typeface="+mn-cs"/>
                        </a:rPr>
                        <a:t>Arial Bold 12 pt. Naranja</a:t>
                      </a:r>
                    </a:p>
                  </a:txBody>
                  <a:tcPr marL="0" marR="0" marT="0" marB="0">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4753962"/>
                  </a:ext>
                </a:extLst>
              </a:tr>
              <a:tr h="517269">
                <a:tc>
                  <a:txBody>
                    <a:bodyPr/>
                    <a:lstStyle/>
                    <a:p>
                      <a:r>
                        <a:rPr lang="es-ES" sz="2800" b="1" dirty="0">
                          <a:latin typeface="+mj-lt"/>
                        </a:rPr>
                        <a:t>Título diapositiva</a:t>
                      </a:r>
                    </a:p>
                  </a:txBody>
                  <a:tcPr marL="0" marR="0" marT="0" marB="0" anchor="b">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3144297"/>
                  </a:ext>
                </a:extLst>
              </a:tr>
              <a:tr h="337360">
                <a:tc>
                  <a:txBody>
                    <a:bodyPr/>
                    <a:lstStyle/>
                    <a:p>
                      <a:r>
                        <a:rPr lang="en-US" sz="900" dirty="0">
                          <a:latin typeface="+mj-lt"/>
                        </a:rPr>
                        <a:t>Arial </a:t>
                      </a:r>
                      <a:r>
                        <a:rPr lang="es-ES" sz="900" b="0" kern="1200" dirty="0">
                          <a:solidFill>
                            <a:schemeClr val="tx1"/>
                          </a:solidFill>
                          <a:latin typeface="+mn-lt"/>
                          <a:ea typeface="+mn-ea"/>
                          <a:cs typeface="+mn-cs"/>
                        </a:rPr>
                        <a:t>Bold</a:t>
                      </a:r>
                      <a:r>
                        <a:rPr lang="es-ES" sz="900" b="1" kern="1200" dirty="0">
                          <a:solidFill>
                            <a:schemeClr val="accent1"/>
                          </a:solidFill>
                          <a:latin typeface="+mn-lt"/>
                          <a:ea typeface="+mn-ea"/>
                          <a:cs typeface="+mn-cs"/>
                        </a:rPr>
                        <a:t> </a:t>
                      </a:r>
                      <a:r>
                        <a:rPr lang="en-US" sz="900" dirty="0">
                          <a:latin typeface="+mj-lt"/>
                        </a:rPr>
                        <a:t>28 pt. Negro</a:t>
                      </a:r>
                    </a:p>
                  </a:txBody>
                  <a:tcPr marL="0" marR="0" marT="0" marB="0">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6243497"/>
                  </a:ext>
                </a:extLst>
              </a:tr>
              <a:tr h="311746">
                <a:tc>
                  <a:txBody>
                    <a:bodyPr/>
                    <a:lstStyle/>
                    <a:p>
                      <a:pPr marL="0" algn="l" defTabSz="914400" rtl="0" eaLnBrk="1" latinLnBrk="0" hangingPunct="1"/>
                      <a:r>
                        <a:rPr lang="es-ES" sz="1600" b="1" kern="1200" dirty="0">
                          <a:solidFill>
                            <a:schemeClr val="accent1"/>
                          </a:solidFill>
                          <a:latin typeface="+mj-lt"/>
                          <a:ea typeface="+mn-ea"/>
                          <a:cs typeface="+mn-cs"/>
                        </a:rPr>
                        <a:t>Titular Nivel 2</a:t>
                      </a:r>
                    </a:p>
                  </a:txBody>
                  <a:tcPr marL="0" marR="0" marT="0" marB="0" anchor="b">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6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900" dirty="0">
                          <a:latin typeface="+mj-lt"/>
                        </a:rPr>
                        <a:t>Arial Bold 16 pt. Naranja</a:t>
                      </a:r>
                    </a:p>
                  </a:txBody>
                  <a:tcPr marL="0" marR="0" marT="0"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6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latin typeface="+mj-lt"/>
                        </a:rPr>
                        <a:t>Párrafo</a:t>
                      </a:r>
                    </a:p>
                  </a:txBody>
                  <a:tcPr marL="0" marR="0" marT="0" marB="0" anchor="b">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00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900" dirty="0">
                          <a:latin typeface="+mj-lt"/>
                        </a:rPr>
                        <a:t>Arial 12 pt. Negro </a:t>
                      </a:r>
                    </a:p>
                  </a:txBody>
                  <a:tcPr marL="0" marR="0" marT="0"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 name="Rectángulo 3">
            <a:extLst>
              <a:ext uri="{FF2B5EF4-FFF2-40B4-BE49-F238E27FC236}">
                <a16:creationId xmlns:a16="http://schemas.microsoft.com/office/drawing/2014/main" id="{6D50BC62-8E49-5C7C-20D7-2188A3E9EF03}"/>
              </a:ext>
            </a:extLst>
          </p:cNvPr>
          <p:cNvSpPr/>
          <p:nvPr userDrawn="1"/>
        </p:nvSpPr>
        <p:spPr>
          <a:xfrm>
            <a:off x="12373965" y="343742"/>
            <a:ext cx="1459054" cy="307777"/>
          </a:xfrm>
          <a:prstGeom prst="rect">
            <a:avLst/>
          </a:prstGeom>
        </p:spPr>
        <p:txBody>
          <a:bodyPr wrap="none">
            <a:spAutoFit/>
          </a:bodyPr>
          <a:lstStyle/>
          <a:p>
            <a:r>
              <a:rPr lang="es-ES" sz="1400" b="0" kern="1200" dirty="0">
                <a:solidFill>
                  <a:schemeClr val="accent3"/>
                </a:solidFill>
                <a:latin typeface="+mj-lt"/>
                <a:ea typeface="+mn-ea"/>
                <a:cs typeface="+mn-cs"/>
              </a:rPr>
              <a:t>Niveles de texto</a:t>
            </a:r>
            <a:endParaRPr lang="es-ES" sz="1400" dirty="0">
              <a:solidFill>
                <a:schemeClr val="accent3"/>
              </a:solidFill>
              <a:latin typeface="+mj-lt"/>
            </a:endParaRPr>
          </a:p>
        </p:txBody>
      </p:sp>
      <p:sp>
        <p:nvSpPr>
          <p:cNvPr id="12" name="Rectángulo 11">
            <a:extLst>
              <a:ext uri="{FF2B5EF4-FFF2-40B4-BE49-F238E27FC236}">
                <a16:creationId xmlns:a16="http://schemas.microsoft.com/office/drawing/2014/main" id="{7B1E9D61-CF03-FA61-8B2A-251B0D9BAE65}"/>
              </a:ext>
            </a:extLst>
          </p:cNvPr>
          <p:cNvSpPr/>
          <p:nvPr userDrawn="1"/>
        </p:nvSpPr>
        <p:spPr>
          <a:xfrm>
            <a:off x="12373965" y="3581276"/>
            <a:ext cx="801823" cy="307777"/>
          </a:xfrm>
          <a:prstGeom prst="rect">
            <a:avLst/>
          </a:prstGeom>
        </p:spPr>
        <p:txBody>
          <a:bodyPr wrap="none">
            <a:spAutoFit/>
          </a:bodyPr>
          <a:lstStyle/>
          <a:p>
            <a:r>
              <a:rPr lang="es-ES" sz="1400" b="0" kern="1200" dirty="0">
                <a:solidFill>
                  <a:schemeClr val="accent3"/>
                </a:solidFill>
                <a:latin typeface="+mj-lt"/>
                <a:ea typeface="+mn-ea"/>
                <a:cs typeface="+mn-cs"/>
              </a:rPr>
              <a:t>Colores</a:t>
            </a:r>
            <a:endParaRPr lang="es-ES" sz="1400" dirty="0">
              <a:solidFill>
                <a:schemeClr val="accent3"/>
              </a:solidFill>
              <a:latin typeface="+mj-lt"/>
            </a:endParaRPr>
          </a:p>
        </p:txBody>
      </p:sp>
      <p:sp>
        <p:nvSpPr>
          <p:cNvPr id="13" name="Rectángulo 12">
            <a:extLst>
              <a:ext uri="{FF2B5EF4-FFF2-40B4-BE49-F238E27FC236}">
                <a16:creationId xmlns:a16="http://schemas.microsoft.com/office/drawing/2014/main" id="{A04C1473-BB7F-7D52-1A35-87FDA3D40927}"/>
              </a:ext>
            </a:extLst>
          </p:cNvPr>
          <p:cNvSpPr/>
          <p:nvPr userDrawn="1"/>
        </p:nvSpPr>
        <p:spPr>
          <a:xfrm>
            <a:off x="12380315" y="3905374"/>
            <a:ext cx="772969" cy="246221"/>
          </a:xfrm>
          <a:prstGeom prst="rect">
            <a:avLst/>
          </a:prstGeom>
        </p:spPr>
        <p:txBody>
          <a:bodyPr wrap="none">
            <a:spAutoFit/>
          </a:bodyPr>
          <a:lstStyle/>
          <a:p>
            <a:r>
              <a:rPr lang="es-ES" sz="1000" b="1" kern="1200" dirty="0">
                <a:solidFill>
                  <a:schemeClr val="tx1"/>
                </a:solidFill>
                <a:latin typeface="+mj-lt"/>
                <a:ea typeface="+mn-ea"/>
                <a:cs typeface="+mn-cs"/>
              </a:rPr>
              <a:t>Primarios</a:t>
            </a:r>
            <a:endParaRPr lang="es-ES" sz="1000" b="1" dirty="0">
              <a:solidFill>
                <a:schemeClr val="tx1"/>
              </a:solidFill>
              <a:latin typeface="+mj-lt"/>
            </a:endParaRPr>
          </a:p>
        </p:txBody>
      </p:sp>
      <p:sp>
        <p:nvSpPr>
          <p:cNvPr id="17" name="Rectángulo 16">
            <a:extLst>
              <a:ext uri="{FF2B5EF4-FFF2-40B4-BE49-F238E27FC236}">
                <a16:creationId xmlns:a16="http://schemas.microsoft.com/office/drawing/2014/main" id="{391C4CE8-6BC8-1824-7F85-6F9DD1C1C824}"/>
              </a:ext>
            </a:extLst>
          </p:cNvPr>
          <p:cNvSpPr/>
          <p:nvPr userDrawn="1"/>
        </p:nvSpPr>
        <p:spPr>
          <a:xfrm>
            <a:off x="12484100" y="4254500"/>
            <a:ext cx="342900" cy="342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FF5685C6-B98A-813F-AA39-F1F6C4F83B1D}"/>
              </a:ext>
            </a:extLst>
          </p:cNvPr>
          <p:cNvSpPr/>
          <p:nvPr userDrawn="1"/>
        </p:nvSpPr>
        <p:spPr>
          <a:xfrm>
            <a:off x="12380315" y="4657204"/>
            <a:ext cx="678391" cy="276999"/>
          </a:xfrm>
          <a:prstGeom prst="rect">
            <a:avLst/>
          </a:prstGeom>
        </p:spPr>
        <p:txBody>
          <a:bodyPr wrap="none">
            <a:spAutoFit/>
          </a:bodyPr>
          <a:lstStyle/>
          <a:p>
            <a:r>
              <a:rPr lang="es-ES" sz="600" b="1" kern="1200" dirty="0">
                <a:solidFill>
                  <a:schemeClr val="tx1"/>
                </a:solidFill>
                <a:latin typeface="+mj-lt"/>
                <a:ea typeface="+mn-ea"/>
                <a:cs typeface="+mn-cs"/>
              </a:rPr>
              <a:t>RGB </a:t>
            </a:r>
            <a:r>
              <a:rPr lang="es-ES" sz="600" b="0" kern="1200" dirty="0">
                <a:solidFill>
                  <a:schemeClr val="tx1"/>
                </a:solidFill>
                <a:latin typeface="+mj-lt"/>
                <a:ea typeface="+mn-ea"/>
                <a:cs typeface="+mn-cs"/>
              </a:rPr>
              <a:t>255/87/0</a:t>
            </a:r>
          </a:p>
          <a:p>
            <a:r>
              <a:rPr lang="es-ES" sz="600" b="1" kern="1200" dirty="0" err="1">
                <a:solidFill>
                  <a:schemeClr val="tx1"/>
                </a:solidFill>
                <a:latin typeface="+mj-lt"/>
                <a:ea typeface="+mn-ea"/>
                <a:cs typeface="+mn-cs"/>
              </a:rPr>
              <a:t>Hex</a:t>
            </a:r>
            <a:r>
              <a:rPr lang="es-ES" sz="600" b="1" kern="1200" dirty="0">
                <a:solidFill>
                  <a:schemeClr val="tx1"/>
                </a:solidFill>
                <a:latin typeface="+mj-lt"/>
                <a:ea typeface="+mn-ea"/>
                <a:cs typeface="+mn-cs"/>
              </a:rPr>
              <a:t> </a:t>
            </a:r>
            <a:r>
              <a:rPr lang="es-ES" sz="600" b="0" kern="1200" dirty="0">
                <a:solidFill>
                  <a:schemeClr val="tx1"/>
                </a:solidFill>
                <a:latin typeface="+mj-lt"/>
                <a:ea typeface="+mn-ea"/>
                <a:cs typeface="+mn-cs"/>
              </a:rPr>
              <a:t>#ff5700</a:t>
            </a:r>
            <a:endParaRPr lang="es-ES" sz="600" b="0" dirty="0">
              <a:solidFill>
                <a:schemeClr val="tx1"/>
              </a:solidFill>
              <a:latin typeface="+mj-lt"/>
            </a:endParaRPr>
          </a:p>
        </p:txBody>
      </p:sp>
      <p:cxnSp>
        <p:nvCxnSpPr>
          <p:cNvPr id="25" name="Conector recto 24">
            <a:extLst>
              <a:ext uri="{FF2B5EF4-FFF2-40B4-BE49-F238E27FC236}">
                <a16:creationId xmlns:a16="http://schemas.microsoft.com/office/drawing/2014/main" id="{C6216A65-9EB9-BA78-5C11-512C973B9EE4}"/>
              </a:ext>
            </a:extLst>
          </p:cNvPr>
          <p:cNvCxnSpPr/>
          <p:nvPr userDrawn="1"/>
        </p:nvCxnSpPr>
        <p:spPr>
          <a:xfrm>
            <a:off x="13215941" y="4254500"/>
            <a:ext cx="0" cy="823912"/>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92AE69BD-D19F-75F3-67BA-281857950831}"/>
              </a:ext>
            </a:extLst>
          </p:cNvPr>
          <p:cNvSpPr/>
          <p:nvPr userDrawn="1"/>
        </p:nvSpPr>
        <p:spPr>
          <a:xfrm>
            <a:off x="13400585" y="4254500"/>
            <a:ext cx="342900" cy="3429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05EE5EBA-F44E-53F8-29B5-9F00E6FC8BD9}"/>
              </a:ext>
            </a:extLst>
          </p:cNvPr>
          <p:cNvSpPr/>
          <p:nvPr userDrawn="1"/>
        </p:nvSpPr>
        <p:spPr>
          <a:xfrm>
            <a:off x="13296800" y="4657204"/>
            <a:ext cx="808235" cy="276999"/>
          </a:xfrm>
          <a:prstGeom prst="rect">
            <a:avLst/>
          </a:prstGeom>
        </p:spPr>
        <p:txBody>
          <a:bodyPr wrap="none">
            <a:spAutoFit/>
          </a:bodyPr>
          <a:lstStyle/>
          <a:p>
            <a:r>
              <a:rPr lang="it-IT" sz="600" b="1" kern="1200" dirty="0">
                <a:solidFill>
                  <a:schemeClr val="tx1"/>
                </a:solidFill>
                <a:latin typeface="+mj-lt"/>
                <a:ea typeface="+mn-ea"/>
                <a:cs typeface="+mn-cs"/>
              </a:rPr>
              <a:t>RGB </a:t>
            </a:r>
            <a:r>
              <a:rPr lang="it-IT" sz="600" b="0" kern="1200" dirty="0">
                <a:solidFill>
                  <a:schemeClr val="tx1"/>
                </a:solidFill>
                <a:latin typeface="+mj-lt"/>
                <a:ea typeface="+mn-ea"/>
                <a:cs typeface="+mn-cs"/>
              </a:rPr>
              <a:t>214/209/196</a:t>
            </a:r>
          </a:p>
          <a:p>
            <a:r>
              <a:rPr lang="it-IT" sz="600" b="1" kern="1200" dirty="0">
                <a:solidFill>
                  <a:schemeClr val="tx1"/>
                </a:solidFill>
                <a:latin typeface="+mj-lt"/>
                <a:ea typeface="+mn-ea"/>
                <a:cs typeface="+mn-cs"/>
              </a:rPr>
              <a:t>Hex </a:t>
            </a:r>
            <a:r>
              <a:rPr lang="it-IT" sz="600" b="0" kern="1200" dirty="0">
                <a:solidFill>
                  <a:schemeClr val="tx1"/>
                </a:solidFill>
                <a:latin typeface="+mj-lt"/>
                <a:ea typeface="+mn-ea"/>
                <a:cs typeface="+mn-cs"/>
              </a:rPr>
              <a:t>#d6d1c4</a:t>
            </a:r>
            <a:endParaRPr lang="es-ES" sz="600" b="0" dirty="0">
              <a:solidFill>
                <a:schemeClr val="tx1"/>
              </a:solidFill>
              <a:latin typeface="+mj-lt"/>
            </a:endParaRPr>
          </a:p>
        </p:txBody>
      </p:sp>
      <p:cxnSp>
        <p:nvCxnSpPr>
          <p:cNvPr id="28" name="Conector recto 27">
            <a:extLst>
              <a:ext uri="{FF2B5EF4-FFF2-40B4-BE49-F238E27FC236}">
                <a16:creationId xmlns:a16="http://schemas.microsoft.com/office/drawing/2014/main" id="{50BD34F9-3987-76E4-A9AE-828CADACE39D}"/>
              </a:ext>
            </a:extLst>
          </p:cNvPr>
          <p:cNvCxnSpPr/>
          <p:nvPr userDrawn="1"/>
        </p:nvCxnSpPr>
        <p:spPr>
          <a:xfrm>
            <a:off x="14160896" y="4254500"/>
            <a:ext cx="0" cy="823912"/>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87C7BF24-F0CD-A996-3F5C-CFBF2028BE7D}"/>
              </a:ext>
            </a:extLst>
          </p:cNvPr>
          <p:cNvSpPr/>
          <p:nvPr userDrawn="1"/>
        </p:nvSpPr>
        <p:spPr>
          <a:xfrm>
            <a:off x="14345540" y="4254500"/>
            <a:ext cx="342900" cy="3429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1C3D7CEC-9DC8-AB08-1CD2-301743E72317}"/>
              </a:ext>
            </a:extLst>
          </p:cNvPr>
          <p:cNvSpPr/>
          <p:nvPr userDrawn="1"/>
        </p:nvSpPr>
        <p:spPr>
          <a:xfrm>
            <a:off x="14241755" y="4657204"/>
            <a:ext cx="721672" cy="276999"/>
          </a:xfrm>
          <a:prstGeom prst="rect">
            <a:avLst/>
          </a:prstGeom>
        </p:spPr>
        <p:txBody>
          <a:bodyPr wrap="none">
            <a:spAutoFit/>
          </a:bodyPr>
          <a:lstStyle/>
          <a:p>
            <a:r>
              <a:rPr lang="it-IT" sz="600" b="1" kern="1200" dirty="0">
                <a:solidFill>
                  <a:schemeClr val="tx1"/>
                </a:solidFill>
                <a:latin typeface="+mj-lt"/>
                <a:ea typeface="+mn-ea"/>
                <a:cs typeface="+mn-cs"/>
              </a:rPr>
              <a:t>RGB </a:t>
            </a:r>
            <a:r>
              <a:rPr lang="it-IT" sz="600" b="0" kern="1200" dirty="0">
                <a:solidFill>
                  <a:schemeClr val="tx1"/>
                </a:solidFill>
                <a:latin typeface="+mj-lt"/>
                <a:ea typeface="+mn-ea"/>
                <a:cs typeface="+mn-cs"/>
              </a:rPr>
              <a:t>21/31/108</a:t>
            </a:r>
          </a:p>
          <a:p>
            <a:r>
              <a:rPr lang="it-IT" sz="600" b="1" kern="1200" dirty="0">
                <a:solidFill>
                  <a:schemeClr val="tx1"/>
                </a:solidFill>
                <a:latin typeface="+mj-lt"/>
                <a:ea typeface="+mn-ea"/>
                <a:cs typeface="+mn-cs"/>
              </a:rPr>
              <a:t>Hex </a:t>
            </a:r>
            <a:r>
              <a:rPr lang="it-IT" sz="600" b="0" kern="1200" dirty="0">
                <a:solidFill>
                  <a:schemeClr val="tx1"/>
                </a:solidFill>
                <a:latin typeface="+mj-lt"/>
                <a:ea typeface="+mn-ea"/>
                <a:cs typeface="+mn-cs"/>
              </a:rPr>
              <a:t>#1a1f6c</a:t>
            </a:r>
            <a:endParaRPr lang="es-ES" sz="600" b="0" dirty="0">
              <a:solidFill>
                <a:schemeClr val="tx1"/>
              </a:solidFill>
              <a:latin typeface="+mj-lt"/>
            </a:endParaRPr>
          </a:p>
        </p:txBody>
      </p:sp>
      <p:sp>
        <p:nvSpPr>
          <p:cNvPr id="32" name="Rectángulo 31">
            <a:extLst>
              <a:ext uri="{FF2B5EF4-FFF2-40B4-BE49-F238E27FC236}">
                <a16:creationId xmlns:a16="http://schemas.microsoft.com/office/drawing/2014/main" id="{DD96DE6F-6FA5-505C-D52B-15E4B25A1C95}"/>
              </a:ext>
            </a:extLst>
          </p:cNvPr>
          <p:cNvSpPr/>
          <p:nvPr userDrawn="1"/>
        </p:nvSpPr>
        <p:spPr>
          <a:xfrm>
            <a:off x="12380315" y="5462167"/>
            <a:ext cx="986167" cy="246221"/>
          </a:xfrm>
          <a:prstGeom prst="rect">
            <a:avLst/>
          </a:prstGeom>
        </p:spPr>
        <p:txBody>
          <a:bodyPr wrap="none">
            <a:spAutoFit/>
          </a:bodyPr>
          <a:lstStyle/>
          <a:p>
            <a:r>
              <a:rPr lang="es-ES" sz="1000" b="1" kern="1200" dirty="0">
                <a:solidFill>
                  <a:schemeClr val="tx1"/>
                </a:solidFill>
                <a:latin typeface="+mj-lt"/>
                <a:ea typeface="+mn-ea"/>
                <a:cs typeface="+mn-cs"/>
              </a:rPr>
              <a:t>Secundarios </a:t>
            </a:r>
            <a:endParaRPr lang="es-ES" sz="1000" b="1" dirty="0">
              <a:solidFill>
                <a:schemeClr val="tx1"/>
              </a:solidFill>
              <a:latin typeface="+mj-lt"/>
            </a:endParaRPr>
          </a:p>
        </p:txBody>
      </p:sp>
      <p:sp>
        <p:nvSpPr>
          <p:cNvPr id="33" name="Rectángulo 32">
            <a:extLst>
              <a:ext uri="{FF2B5EF4-FFF2-40B4-BE49-F238E27FC236}">
                <a16:creationId xmlns:a16="http://schemas.microsoft.com/office/drawing/2014/main" id="{9CBB6FB1-1B7A-BCF0-07DD-D51D66D60677}"/>
              </a:ext>
            </a:extLst>
          </p:cNvPr>
          <p:cNvSpPr/>
          <p:nvPr userDrawn="1"/>
        </p:nvSpPr>
        <p:spPr>
          <a:xfrm>
            <a:off x="12484100" y="5811293"/>
            <a:ext cx="342900" cy="3429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1DD6A401-DF17-FF88-F39D-C4B744811B5D}"/>
              </a:ext>
            </a:extLst>
          </p:cNvPr>
          <p:cNvSpPr/>
          <p:nvPr userDrawn="1"/>
        </p:nvSpPr>
        <p:spPr>
          <a:xfrm>
            <a:off x="12380315" y="6213997"/>
            <a:ext cx="764953" cy="276999"/>
          </a:xfrm>
          <a:prstGeom prst="rect">
            <a:avLst/>
          </a:prstGeom>
        </p:spPr>
        <p:txBody>
          <a:bodyPr wrap="none">
            <a:spAutoFit/>
          </a:bodyPr>
          <a:lstStyle/>
          <a:p>
            <a:r>
              <a:rPr lang="es-ES" sz="600" b="1" kern="1200" dirty="0">
                <a:solidFill>
                  <a:schemeClr val="tx1"/>
                </a:solidFill>
                <a:latin typeface="+mj-lt"/>
                <a:ea typeface="+mn-ea"/>
                <a:cs typeface="+mn-cs"/>
              </a:rPr>
              <a:t>RGB </a:t>
            </a:r>
            <a:r>
              <a:rPr lang="es-ES" sz="600" b="0" kern="1200" dirty="0">
                <a:solidFill>
                  <a:schemeClr val="tx1"/>
                </a:solidFill>
                <a:latin typeface="+mj-lt"/>
                <a:ea typeface="+mn-ea"/>
                <a:cs typeface="+mn-cs"/>
              </a:rPr>
              <a:t>65/192/240</a:t>
            </a:r>
          </a:p>
          <a:p>
            <a:r>
              <a:rPr lang="es-ES" sz="600" b="1" kern="1200" dirty="0" err="1">
                <a:solidFill>
                  <a:schemeClr val="tx1"/>
                </a:solidFill>
                <a:latin typeface="+mj-lt"/>
                <a:ea typeface="+mn-ea"/>
                <a:cs typeface="+mn-cs"/>
              </a:rPr>
              <a:t>Hex</a:t>
            </a:r>
            <a:r>
              <a:rPr lang="es-ES" sz="600" b="1" kern="1200" dirty="0">
                <a:solidFill>
                  <a:schemeClr val="tx1"/>
                </a:solidFill>
                <a:latin typeface="+mj-lt"/>
                <a:ea typeface="+mn-ea"/>
                <a:cs typeface="+mn-cs"/>
              </a:rPr>
              <a:t> </a:t>
            </a:r>
            <a:r>
              <a:rPr lang="es-ES" sz="600" b="0" kern="1200" dirty="0">
                <a:solidFill>
                  <a:schemeClr val="tx1"/>
                </a:solidFill>
                <a:latin typeface="+mj-lt"/>
                <a:ea typeface="+mn-ea"/>
                <a:cs typeface="+mn-cs"/>
              </a:rPr>
              <a:t>#41C0F0</a:t>
            </a:r>
            <a:endParaRPr lang="es-ES" sz="600" b="0" dirty="0">
              <a:solidFill>
                <a:schemeClr val="tx1"/>
              </a:solidFill>
              <a:latin typeface="+mj-lt"/>
            </a:endParaRPr>
          </a:p>
        </p:txBody>
      </p:sp>
      <p:cxnSp>
        <p:nvCxnSpPr>
          <p:cNvPr id="35" name="Conector recto 34">
            <a:extLst>
              <a:ext uri="{FF2B5EF4-FFF2-40B4-BE49-F238E27FC236}">
                <a16:creationId xmlns:a16="http://schemas.microsoft.com/office/drawing/2014/main" id="{3E83368C-04ED-B9A7-7930-429B7519157A}"/>
              </a:ext>
            </a:extLst>
          </p:cNvPr>
          <p:cNvCxnSpPr/>
          <p:nvPr userDrawn="1"/>
        </p:nvCxnSpPr>
        <p:spPr>
          <a:xfrm>
            <a:off x="13215941" y="5811293"/>
            <a:ext cx="0" cy="823912"/>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835B0475-6C93-630D-2D54-62F6BCDE0185}"/>
              </a:ext>
            </a:extLst>
          </p:cNvPr>
          <p:cNvSpPr/>
          <p:nvPr userDrawn="1"/>
        </p:nvSpPr>
        <p:spPr>
          <a:xfrm>
            <a:off x="13400585" y="5811293"/>
            <a:ext cx="342900" cy="3429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746A5D53-C0E5-778E-9A1C-8CA8D2AB303C}"/>
              </a:ext>
            </a:extLst>
          </p:cNvPr>
          <p:cNvSpPr/>
          <p:nvPr userDrawn="1"/>
        </p:nvSpPr>
        <p:spPr>
          <a:xfrm>
            <a:off x="13296800" y="6213997"/>
            <a:ext cx="808235" cy="276999"/>
          </a:xfrm>
          <a:prstGeom prst="rect">
            <a:avLst/>
          </a:prstGeom>
        </p:spPr>
        <p:txBody>
          <a:bodyPr wrap="none">
            <a:spAutoFit/>
          </a:bodyPr>
          <a:lstStyle/>
          <a:p>
            <a:r>
              <a:rPr lang="it-IT" sz="600" b="1" kern="1200" dirty="0">
                <a:solidFill>
                  <a:schemeClr val="tx1"/>
                </a:solidFill>
                <a:latin typeface="+mj-lt"/>
                <a:ea typeface="+mn-ea"/>
                <a:cs typeface="+mn-cs"/>
              </a:rPr>
              <a:t>RGB </a:t>
            </a:r>
            <a:r>
              <a:rPr lang="it-IT" sz="600" b="0" kern="1200" dirty="0">
                <a:solidFill>
                  <a:schemeClr val="tx1"/>
                </a:solidFill>
                <a:latin typeface="+mj-lt"/>
                <a:ea typeface="+mn-ea"/>
                <a:cs typeface="+mn-cs"/>
              </a:rPr>
              <a:t>113/194/173</a:t>
            </a:r>
          </a:p>
          <a:p>
            <a:r>
              <a:rPr lang="it-IT" sz="600" b="1" kern="1200" dirty="0">
                <a:solidFill>
                  <a:schemeClr val="tx1"/>
                </a:solidFill>
                <a:latin typeface="+mj-lt"/>
                <a:ea typeface="+mn-ea"/>
                <a:cs typeface="+mn-cs"/>
              </a:rPr>
              <a:t>Hex </a:t>
            </a:r>
            <a:r>
              <a:rPr lang="it-IT" sz="600" b="0" kern="1200" dirty="0">
                <a:solidFill>
                  <a:schemeClr val="tx1"/>
                </a:solidFill>
                <a:latin typeface="+mj-lt"/>
                <a:ea typeface="+mn-ea"/>
                <a:cs typeface="+mn-cs"/>
              </a:rPr>
              <a:t>#71C2AD</a:t>
            </a:r>
            <a:endParaRPr lang="es-ES" sz="600" b="0" dirty="0">
              <a:solidFill>
                <a:schemeClr val="tx1"/>
              </a:solidFill>
              <a:latin typeface="+mj-lt"/>
            </a:endParaRPr>
          </a:p>
        </p:txBody>
      </p:sp>
      <p:cxnSp>
        <p:nvCxnSpPr>
          <p:cNvPr id="38" name="Conector recto 37">
            <a:extLst>
              <a:ext uri="{FF2B5EF4-FFF2-40B4-BE49-F238E27FC236}">
                <a16:creationId xmlns:a16="http://schemas.microsoft.com/office/drawing/2014/main" id="{9030B1EE-3417-A8F5-99F5-4C53E52EB9DC}"/>
              </a:ext>
            </a:extLst>
          </p:cNvPr>
          <p:cNvCxnSpPr/>
          <p:nvPr userDrawn="1"/>
        </p:nvCxnSpPr>
        <p:spPr>
          <a:xfrm>
            <a:off x="14160896" y="5811293"/>
            <a:ext cx="0" cy="823912"/>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C456015C-97E4-504B-B47D-6A62F91964A6}"/>
              </a:ext>
            </a:extLst>
          </p:cNvPr>
          <p:cNvSpPr/>
          <p:nvPr userDrawn="1"/>
        </p:nvSpPr>
        <p:spPr>
          <a:xfrm>
            <a:off x="14345540" y="5811293"/>
            <a:ext cx="342900" cy="3429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39">
            <a:extLst>
              <a:ext uri="{FF2B5EF4-FFF2-40B4-BE49-F238E27FC236}">
                <a16:creationId xmlns:a16="http://schemas.microsoft.com/office/drawing/2014/main" id="{E93B20CC-0224-79CC-2CF4-F73CF315656F}"/>
              </a:ext>
            </a:extLst>
          </p:cNvPr>
          <p:cNvSpPr/>
          <p:nvPr userDrawn="1"/>
        </p:nvSpPr>
        <p:spPr>
          <a:xfrm>
            <a:off x="14241755" y="6213997"/>
            <a:ext cx="764953" cy="276999"/>
          </a:xfrm>
          <a:prstGeom prst="rect">
            <a:avLst/>
          </a:prstGeom>
        </p:spPr>
        <p:txBody>
          <a:bodyPr wrap="none">
            <a:spAutoFit/>
          </a:bodyPr>
          <a:lstStyle/>
          <a:p>
            <a:r>
              <a:rPr lang="it-IT" sz="600" b="1" kern="1200" dirty="0">
                <a:solidFill>
                  <a:schemeClr val="tx1"/>
                </a:solidFill>
                <a:latin typeface="+mj-lt"/>
                <a:ea typeface="+mn-ea"/>
                <a:cs typeface="+mn-cs"/>
              </a:rPr>
              <a:t>RGB </a:t>
            </a:r>
            <a:r>
              <a:rPr lang="it-IT" sz="600" b="0" kern="1200" dirty="0">
                <a:solidFill>
                  <a:schemeClr val="tx1"/>
                </a:solidFill>
                <a:latin typeface="+mj-lt"/>
                <a:ea typeface="+mn-ea"/>
                <a:cs typeface="+mn-cs"/>
              </a:rPr>
              <a:t>53/133/198</a:t>
            </a:r>
          </a:p>
          <a:p>
            <a:r>
              <a:rPr lang="it-IT" sz="600" b="1" kern="1200" dirty="0">
                <a:solidFill>
                  <a:schemeClr val="tx1"/>
                </a:solidFill>
                <a:latin typeface="+mj-lt"/>
                <a:ea typeface="+mn-ea"/>
                <a:cs typeface="+mn-cs"/>
              </a:rPr>
              <a:t>Hex </a:t>
            </a:r>
            <a:r>
              <a:rPr lang="it-IT" sz="600" b="0" kern="1200" dirty="0">
                <a:solidFill>
                  <a:schemeClr val="tx1"/>
                </a:solidFill>
                <a:latin typeface="+mj-lt"/>
                <a:ea typeface="+mn-ea"/>
                <a:cs typeface="+mn-cs"/>
              </a:rPr>
              <a:t>#3585C6</a:t>
            </a:r>
            <a:endParaRPr lang="es-ES" sz="600" b="0" dirty="0">
              <a:solidFill>
                <a:schemeClr val="tx1"/>
              </a:solidFill>
              <a:latin typeface="+mj-lt"/>
            </a:endParaRPr>
          </a:p>
        </p:txBody>
      </p:sp>
      <p:cxnSp>
        <p:nvCxnSpPr>
          <p:cNvPr id="42" name="Conector recto 41">
            <a:extLst>
              <a:ext uri="{FF2B5EF4-FFF2-40B4-BE49-F238E27FC236}">
                <a16:creationId xmlns:a16="http://schemas.microsoft.com/office/drawing/2014/main" id="{CE6B047C-F148-F96B-E419-987FE9DA203D}"/>
              </a:ext>
            </a:extLst>
          </p:cNvPr>
          <p:cNvCxnSpPr/>
          <p:nvPr userDrawn="1"/>
        </p:nvCxnSpPr>
        <p:spPr>
          <a:xfrm>
            <a:off x="12465050" y="3365500"/>
            <a:ext cx="30099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Imagen 5" descr="Logotipo&#10;&#10;Descripción generada automáticamente">
            <a:extLst>
              <a:ext uri="{FF2B5EF4-FFF2-40B4-BE49-F238E27FC236}">
                <a16:creationId xmlns:a16="http://schemas.microsoft.com/office/drawing/2014/main" id="{12EAD876-A198-633C-8030-F01D6D1A5E7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58813" y="404813"/>
            <a:ext cx="1253331" cy="230379"/>
          </a:xfrm>
          <a:prstGeom prst="rect">
            <a:avLst/>
          </a:prstGeom>
        </p:spPr>
      </p:pic>
    </p:spTree>
    <p:extLst>
      <p:ext uri="{BB962C8B-B14F-4D97-AF65-F5344CB8AC3E}">
        <p14:creationId xmlns:p14="http://schemas.microsoft.com/office/powerpoint/2010/main" val="9871670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62" r:id="rId5"/>
    <p:sldLayoutId id="2147483661" r:id="rId6"/>
    <p:sldLayoutId id="2147483654" r:id="rId7"/>
    <p:sldLayoutId id="2147483663" r:id="rId8"/>
    <p:sldLayoutId id="2147483652" r:id="rId9"/>
    <p:sldLayoutId id="2147483664" r:id="rId10"/>
    <p:sldLayoutId id="2147483655"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15" userDrawn="1">
          <p15:clr>
            <a:srgbClr val="F26B43"/>
          </p15:clr>
        </p15:guide>
        <p15:guide id="4" pos="7265" userDrawn="1">
          <p15:clr>
            <a:srgbClr val="F26B43"/>
          </p15:clr>
        </p15:guide>
        <p15:guide id="5" orient="horz" pos="255" userDrawn="1">
          <p15:clr>
            <a:srgbClr val="F26B43"/>
          </p15:clr>
        </p15:guide>
        <p15:guide id="6"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5.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DDA3D-3220-ACDA-1F03-1AD7D27826C8}"/>
              </a:ext>
            </a:extLst>
          </p:cNvPr>
          <p:cNvSpPr>
            <a:spLocks noGrp="1"/>
          </p:cNvSpPr>
          <p:nvPr>
            <p:ph type="title"/>
          </p:nvPr>
        </p:nvSpPr>
        <p:spPr>
          <a:xfrm>
            <a:off x="1881187" y="2513965"/>
            <a:ext cx="7333833" cy="915035"/>
          </a:xfrm>
        </p:spPr>
        <p:txBody>
          <a:bodyPr>
            <a:normAutofit fontScale="90000"/>
          </a:bodyPr>
          <a:lstStyle/>
          <a:p>
            <a:r>
              <a:rPr lang="es-ES" dirty="0"/>
              <a:t>G-174. Programación de Servidores Web	</a:t>
            </a:r>
            <a:br>
              <a:rPr lang="es-ES" dirty="0"/>
            </a:br>
            <a:br>
              <a:rPr lang="es-ES" dirty="0"/>
            </a:br>
            <a:r>
              <a:rPr lang="es-ES" dirty="0"/>
              <a:t>Tema 2: Configuración del entorno de desarrollo</a:t>
            </a:r>
          </a:p>
        </p:txBody>
      </p:sp>
      <p:sp>
        <p:nvSpPr>
          <p:cNvPr id="3" name="Marcador de texto 2">
            <a:extLst>
              <a:ext uri="{FF2B5EF4-FFF2-40B4-BE49-F238E27FC236}">
                <a16:creationId xmlns:a16="http://schemas.microsoft.com/office/drawing/2014/main" id="{9AB63B8F-AB4D-7256-92F8-568A79E9BCB3}"/>
              </a:ext>
            </a:extLst>
          </p:cNvPr>
          <p:cNvSpPr>
            <a:spLocks noGrp="1"/>
          </p:cNvSpPr>
          <p:nvPr>
            <p:ph type="body" sz="quarter" idx="10"/>
          </p:nvPr>
        </p:nvSpPr>
        <p:spPr>
          <a:xfrm>
            <a:off x="1881188" y="4399048"/>
            <a:ext cx="6721274" cy="785495"/>
          </a:xfrm>
        </p:spPr>
        <p:txBody>
          <a:bodyPr/>
          <a:lstStyle/>
          <a:p>
            <a:r>
              <a:rPr lang="es-ES" dirty="0"/>
              <a:t>Por Andres Gorostidi -  Andres.Gorostidi@cunef.edu</a:t>
            </a:r>
          </a:p>
        </p:txBody>
      </p:sp>
    </p:spTree>
    <p:extLst>
      <p:ext uri="{BB962C8B-B14F-4D97-AF65-F5344CB8AC3E}">
        <p14:creationId xmlns:p14="http://schemas.microsoft.com/office/powerpoint/2010/main" val="139711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43" name="TextBox 15"/>
          <p:cNvSpPr/>
          <p:nvPr/>
        </p:nvSpPr>
        <p:spPr>
          <a:xfrm>
            <a:off x="883962" y="2118054"/>
            <a:ext cx="10592930" cy="345447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Ventajas y desventajas:</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Ventajas:</a:t>
            </a:r>
          </a:p>
          <a:p>
            <a:pPr algn="just">
              <a:lnSpc>
                <a:spcPct val="150000"/>
              </a:lnSpc>
            </a:pPr>
            <a:r>
              <a:rPr lang="es-ES" sz="1900" b="1" spc="-61" dirty="0">
                <a:solidFill>
                  <a:srgbClr val="000000"/>
                </a:solidFill>
                <a:ea typeface="Poppins"/>
              </a:rPr>
              <a:t>Rendimiento:</a:t>
            </a:r>
            <a:r>
              <a:rPr lang="es-ES" sz="1900" spc="-61" dirty="0">
                <a:solidFill>
                  <a:srgbClr val="000000"/>
                </a:solidFill>
                <a:ea typeface="Poppins"/>
              </a:rPr>
              <a:t> Excelente rendimiento en escenarios con alta carga y tráfico, usando menos recursos de CPU y memoria.</a:t>
            </a:r>
          </a:p>
          <a:p>
            <a:pPr algn="just">
              <a:lnSpc>
                <a:spcPct val="150000"/>
              </a:lnSpc>
            </a:pPr>
            <a:r>
              <a:rPr lang="es-ES" sz="1900" b="1" spc="-61" dirty="0">
                <a:solidFill>
                  <a:srgbClr val="000000"/>
                </a:solidFill>
                <a:ea typeface="Poppins"/>
              </a:rPr>
              <a:t>Simplicidad en la Configuración:</a:t>
            </a:r>
            <a:r>
              <a:rPr lang="es-ES" sz="1900" spc="-61" dirty="0">
                <a:solidFill>
                  <a:srgbClr val="000000"/>
                </a:solidFill>
                <a:ea typeface="Poppins"/>
              </a:rPr>
              <a:t> Archivo de configuración más simple en comparación con Apache.</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Desventajas:</a:t>
            </a:r>
          </a:p>
          <a:p>
            <a:pPr algn="just">
              <a:lnSpc>
                <a:spcPct val="150000"/>
              </a:lnSpc>
            </a:pPr>
            <a:r>
              <a:rPr lang="es-ES" sz="1900" b="1" spc="-61" dirty="0">
                <a:solidFill>
                  <a:srgbClr val="000000"/>
                </a:solidFill>
                <a:ea typeface="Poppins"/>
              </a:rPr>
              <a:t>Menos Módulos:</a:t>
            </a:r>
            <a:r>
              <a:rPr lang="es-ES" sz="1900" spc="-61" dirty="0">
                <a:solidFill>
                  <a:srgbClr val="000000"/>
                </a:solidFill>
                <a:ea typeface="Poppins"/>
              </a:rPr>
              <a:t> </a:t>
            </a:r>
            <a:r>
              <a:rPr lang="es-ES" sz="1900" spc="-61" dirty="0">
                <a:solidFill>
                  <a:srgbClr val="000000"/>
                </a:solidFill>
              </a:rPr>
              <a:t>Menos módulos disponibles en comparación con Apache, aunque muchos casos de uso están cubiertos por sus funcionalidades </a:t>
            </a:r>
            <a:r>
              <a:rPr lang="es-ES" sz="1900" spc="-61" dirty="0">
                <a:solidFill>
                  <a:srgbClr val="000000"/>
                </a:solidFill>
                <a:ea typeface="Poppins"/>
              </a:rPr>
              <a:t>nativas.</a:t>
            </a:r>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 Nginx</a:t>
            </a:r>
            <a:endParaRPr lang="en-US" sz="2500" b="1" spc="-1" dirty="0">
              <a:solidFill>
                <a:schemeClr val="accent1"/>
              </a:solidFill>
            </a:endParaRPr>
          </a:p>
        </p:txBody>
      </p:sp>
    </p:spTree>
    <p:extLst>
      <p:ext uri="{BB962C8B-B14F-4D97-AF65-F5344CB8AC3E}">
        <p14:creationId xmlns:p14="http://schemas.microsoft.com/office/powerpoint/2010/main" val="353112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48C33-9D99-CA6B-0755-FE7F912CD776}"/>
              </a:ext>
            </a:extLst>
          </p:cNvPr>
          <p:cNvSpPr>
            <a:spLocks noGrp="1"/>
          </p:cNvSpPr>
          <p:nvPr>
            <p:ph type="title"/>
          </p:nvPr>
        </p:nvSpPr>
        <p:spPr/>
        <p:txBody>
          <a:bodyPr/>
          <a:lstStyle/>
          <a:p>
            <a:r>
              <a:rPr lang="es-ES" dirty="0"/>
              <a:t>02</a:t>
            </a:r>
          </a:p>
        </p:txBody>
      </p:sp>
      <p:sp>
        <p:nvSpPr>
          <p:cNvPr id="3" name="Marcador de texto 2">
            <a:extLst>
              <a:ext uri="{FF2B5EF4-FFF2-40B4-BE49-F238E27FC236}">
                <a16:creationId xmlns:a16="http://schemas.microsoft.com/office/drawing/2014/main" id="{70DD6A27-6A6C-C4B1-E2E3-71DC16CEC05F}"/>
              </a:ext>
            </a:extLst>
          </p:cNvPr>
          <p:cNvSpPr>
            <a:spLocks noGrp="1"/>
          </p:cNvSpPr>
          <p:nvPr>
            <p:ph type="body" sz="quarter" idx="10"/>
          </p:nvPr>
        </p:nvSpPr>
        <p:spPr>
          <a:xfrm>
            <a:off x="2252662" y="3638232"/>
            <a:ext cx="6775927" cy="785495"/>
          </a:xfrm>
        </p:spPr>
        <p:txBody>
          <a:bodyPr/>
          <a:lstStyle/>
          <a:p>
            <a:r>
              <a:rPr lang="en-US" dirty="0" err="1"/>
              <a:t>Herramientas</a:t>
            </a:r>
            <a:r>
              <a:rPr lang="en-US" dirty="0"/>
              <a:t> de </a:t>
            </a:r>
            <a:r>
              <a:rPr lang="en-US" dirty="0" err="1"/>
              <a:t>Diseño</a:t>
            </a:r>
            <a:endParaRPr lang="en-US" dirty="0"/>
          </a:p>
        </p:txBody>
      </p:sp>
    </p:spTree>
    <p:extLst>
      <p:ext uri="{BB962C8B-B14F-4D97-AF65-F5344CB8AC3E}">
        <p14:creationId xmlns:p14="http://schemas.microsoft.com/office/powerpoint/2010/main" val="328263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69" name="Freeform 18"/>
          <p:cNvSpPr/>
          <p:nvPr/>
        </p:nvSpPr>
        <p:spPr>
          <a:xfrm>
            <a:off x="8571506" y="2798859"/>
            <a:ext cx="2321176" cy="2073350"/>
          </a:xfrm>
          <a:custGeom>
            <a:avLst/>
            <a:gdLst/>
            <a:ahLst/>
            <a:cxnLst/>
            <a:rect l="l" t="t" r="r" b="b"/>
            <a:pathLst>
              <a:path w="3828255" h="3828255">
                <a:moveTo>
                  <a:pt x="0" y="0"/>
                </a:moveTo>
                <a:lnTo>
                  <a:pt x="3828255" y="0"/>
                </a:lnTo>
                <a:lnTo>
                  <a:pt x="3828255" y="3828254"/>
                </a:lnTo>
                <a:lnTo>
                  <a:pt x="0" y="382825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endParaRPr lang="en-US" sz="2500" b="1" spc="-1" dirty="0">
              <a:solidFill>
                <a:schemeClr val="accent1"/>
              </a:solidFill>
            </a:endParaRPr>
          </a:p>
        </p:txBody>
      </p:sp>
      <p:sp>
        <p:nvSpPr>
          <p:cNvPr id="171" name="TextBox 20"/>
          <p:cNvSpPr/>
          <p:nvPr/>
        </p:nvSpPr>
        <p:spPr>
          <a:xfrm>
            <a:off x="884356" y="2546879"/>
            <a:ext cx="7098754" cy="301589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En el desarrollo web, las herramientas de diseño son fundamentales para crear interfaces atractivas y funcionales.</a:t>
            </a:r>
          </a:p>
          <a:p>
            <a:pPr algn="just">
              <a:lnSpc>
                <a:spcPct val="150000"/>
              </a:lnSpc>
            </a:pPr>
            <a:r>
              <a:rPr lang="es-ES" sz="1900" spc="-71" dirty="0">
                <a:solidFill>
                  <a:srgbClr val="000000"/>
                </a:solidFill>
                <a:ea typeface="Poppins"/>
              </a:rPr>
              <a:t>Estas herramientas ayudan a diseñar y prototipar visualmente el contenido y la estructura de las páginas web antes de comenzar la codificación.</a:t>
            </a:r>
          </a:p>
          <a:p>
            <a:pPr algn="just">
              <a:lnSpc>
                <a:spcPct val="150000"/>
              </a:lnSpc>
            </a:pPr>
            <a:r>
              <a:rPr lang="es-ES" sz="1900" spc="-71" dirty="0">
                <a:solidFill>
                  <a:srgbClr val="000000"/>
                </a:solidFill>
                <a:ea typeface="Poppins"/>
              </a:rPr>
              <a:t>Unas de las herramientas de diseño más conocidas son  </a:t>
            </a:r>
            <a:r>
              <a:rPr lang="es-ES" sz="1900" spc="-71" dirty="0" err="1">
                <a:solidFill>
                  <a:srgbClr val="000000"/>
                </a:solidFill>
                <a:ea typeface="Poppins"/>
              </a:rPr>
              <a:t>Figma</a:t>
            </a:r>
            <a:r>
              <a:rPr lang="es-ES" sz="1900" spc="-71" dirty="0">
                <a:solidFill>
                  <a:srgbClr val="000000"/>
                </a:solidFill>
                <a:ea typeface="Poppins"/>
              </a:rPr>
              <a:t> y </a:t>
            </a:r>
            <a:r>
              <a:rPr lang="es-ES" sz="1900" spc="-71" dirty="0" err="1">
                <a:solidFill>
                  <a:srgbClr val="000000"/>
                </a:solidFill>
                <a:ea typeface="Poppins"/>
              </a:rPr>
              <a:t>Zeplin</a:t>
            </a:r>
            <a:r>
              <a:rPr lang="es-ES" sz="1900" spc="-71" dirty="0">
                <a:solidFill>
                  <a:srgbClr val="000000"/>
                </a:solidFill>
                <a:ea typeface="Poppins"/>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XAMPP</a:t>
            </a:r>
            <a:endParaRPr lang="en-US" sz="2500" b="1" spc="-1" dirty="0">
              <a:solidFill>
                <a:schemeClr val="accent1"/>
              </a:solidFill>
            </a:endParaRPr>
          </a:p>
        </p:txBody>
      </p:sp>
      <p:sp>
        <p:nvSpPr>
          <p:cNvPr id="171" name="TextBox 20"/>
          <p:cNvSpPr/>
          <p:nvPr/>
        </p:nvSpPr>
        <p:spPr>
          <a:xfrm>
            <a:off x="884356" y="2546879"/>
            <a:ext cx="6545144" cy="170014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Existen opciones como XAMPP, un paquete de software que incluye Apache, MySQL, y PHP. </a:t>
            </a:r>
          </a:p>
          <a:p>
            <a:pPr algn="just">
              <a:lnSpc>
                <a:spcPct val="150000"/>
              </a:lnSpc>
            </a:pPr>
            <a:r>
              <a:rPr lang="es-ES" sz="1900" spc="-71" dirty="0">
                <a:solidFill>
                  <a:srgbClr val="000000"/>
                </a:solidFill>
                <a:ea typeface="Poppins"/>
              </a:rPr>
              <a:t>Esta herramienta facilita la creación de un entorno de servidor web local, necesario para desarrollar aplicaciones web.</a:t>
            </a:r>
          </a:p>
        </p:txBody>
      </p:sp>
      <p:sp>
        <p:nvSpPr>
          <p:cNvPr id="2" name="TextBox 21">
            <a:extLst>
              <a:ext uri="{FF2B5EF4-FFF2-40B4-BE49-F238E27FC236}">
                <a16:creationId xmlns:a16="http://schemas.microsoft.com/office/drawing/2014/main" id="{5313FD44-EEB5-7318-CB83-146BD18F1A68}"/>
              </a:ext>
            </a:extLst>
          </p:cNvPr>
          <p:cNvSpPr/>
          <p:nvPr/>
        </p:nvSpPr>
        <p:spPr>
          <a:xfrm>
            <a:off x="884356" y="4945270"/>
            <a:ext cx="6893280" cy="63895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563"/>
              </a:lnSpc>
            </a:pPr>
            <a:r>
              <a:rPr lang="en-US" sz="1900" spc="-71" dirty="0">
                <a:solidFill>
                  <a:srgbClr val="000000"/>
                </a:solidFill>
              </a:rPr>
              <a:t>Se </a:t>
            </a:r>
            <a:r>
              <a:rPr lang="en-US" sz="1900" spc="-71" dirty="0" err="1">
                <a:solidFill>
                  <a:srgbClr val="000000"/>
                </a:solidFill>
              </a:rPr>
              <a:t>puede</a:t>
            </a:r>
            <a:r>
              <a:rPr lang="en-US" sz="1900" spc="-71" dirty="0">
                <a:solidFill>
                  <a:srgbClr val="000000"/>
                </a:solidFill>
              </a:rPr>
              <a:t> </a:t>
            </a:r>
            <a:r>
              <a:rPr lang="en-US" sz="1900" spc="-71" dirty="0" err="1">
                <a:solidFill>
                  <a:srgbClr val="000000"/>
                </a:solidFill>
              </a:rPr>
              <a:t>descargar</a:t>
            </a:r>
            <a:r>
              <a:rPr lang="en-US" sz="1900" spc="-71" dirty="0">
                <a:solidFill>
                  <a:srgbClr val="000000"/>
                </a:solidFill>
              </a:rPr>
              <a:t> </a:t>
            </a:r>
            <a:r>
              <a:rPr lang="en-US" sz="1900" spc="-71" dirty="0" err="1">
                <a:solidFill>
                  <a:srgbClr val="000000"/>
                </a:solidFill>
              </a:rPr>
              <a:t>el</a:t>
            </a:r>
            <a:r>
              <a:rPr lang="en-US" sz="1900" spc="-71" dirty="0">
                <a:solidFill>
                  <a:srgbClr val="000000"/>
                </a:solidFill>
              </a:rPr>
              <a:t> </a:t>
            </a:r>
            <a:r>
              <a:rPr lang="en-US" sz="1900" spc="-71" dirty="0" err="1">
                <a:solidFill>
                  <a:srgbClr val="000000"/>
                </a:solidFill>
              </a:rPr>
              <a:t>instalador</a:t>
            </a:r>
            <a:r>
              <a:rPr lang="en-US" sz="1900" spc="-71" dirty="0">
                <a:solidFill>
                  <a:srgbClr val="000000"/>
                </a:solidFill>
              </a:rPr>
              <a:t> </a:t>
            </a:r>
            <a:r>
              <a:rPr lang="en-US" sz="1900" spc="-71" dirty="0" err="1">
                <a:solidFill>
                  <a:srgbClr val="000000"/>
                </a:solidFill>
              </a:rPr>
              <a:t>desde</a:t>
            </a:r>
            <a:r>
              <a:rPr lang="en-US" sz="1900" spc="-71" dirty="0">
                <a:solidFill>
                  <a:srgbClr val="000000"/>
                </a:solidFill>
              </a:rPr>
              <a:t>:</a:t>
            </a:r>
          </a:p>
          <a:p>
            <a:pPr>
              <a:lnSpc>
                <a:spcPts val="2563"/>
              </a:lnSpc>
            </a:pPr>
            <a:r>
              <a:rPr lang="en-US" sz="1900" spc="-71" dirty="0">
                <a:solidFill>
                  <a:schemeClr val="accent1"/>
                </a:solidFill>
              </a:rPr>
              <a:t>https://www.apachefriends.org/es/index.html</a:t>
            </a:r>
          </a:p>
        </p:txBody>
      </p:sp>
      <p:sp>
        <p:nvSpPr>
          <p:cNvPr id="3" name="Freeform 18">
            <a:extLst>
              <a:ext uri="{FF2B5EF4-FFF2-40B4-BE49-F238E27FC236}">
                <a16:creationId xmlns:a16="http://schemas.microsoft.com/office/drawing/2014/main" id="{AF4A9C85-A045-9CFA-6D64-C6ADB1C0FAE2}"/>
              </a:ext>
            </a:extLst>
          </p:cNvPr>
          <p:cNvSpPr/>
          <p:nvPr/>
        </p:nvSpPr>
        <p:spPr>
          <a:xfrm>
            <a:off x="7542676" y="2850750"/>
            <a:ext cx="4263840" cy="1270800"/>
          </a:xfrm>
          <a:custGeom>
            <a:avLst/>
            <a:gdLst/>
            <a:ahLst/>
            <a:cxnLst/>
            <a:rect l="l" t="t" r="r" b="b"/>
            <a:pathLst>
              <a:path w="6396251" h="1906466">
                <a:moveTo>
                  <a:pt x="0" y="0"/>
                </a:moveTo>
                <a:lnTo>
                  <a:pt x="6396252" y="0"/>
                </a:lnTo>
                <a:lnTo>
                  <a:pt x="6396252" y="1906466"/>
                </a:lnTo>
                <a:lnTo>
                  <a:pt x="0" y="190646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sz="1200"/>
          </a:p>
        </p:txBody>
      </p:sp>
    </p:spTree>
    <p:extLst>
      <p:ext uri="{BB962C8B-B14F-4D97-AF65-F5344CB8AC3E}">
        <p14:creationId xmlns:p14="http://schemas.microsoft.com/office/powerpoint/2010/main" val="40013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a:t>
            </a:r>
            <a:r>
              <a:rPr lang="en-US" sz="2500" b="1" spc="-201" dirty="0" err="1">
                <a:solidFill>
                  <a:schemeClr val="accent1"/>
                </a:solidFill>
              </a:rPr>
              <a:t>mongoDB</a:t>
            </a:r>
            <a:endParaRPr lang="en-US" sz="2500" b="1" spc="-1" dirty="0">
              <a:solidFill>
                <a:schemeClr val="accent1"/>
              </a:solidFill>
            </a:endParaRPr>
          </a:p>
        </p:txBody>
      </p:sp>
      <p:sp>
        <p:nvSpPr>
          <p:cNvPr id="171" name="TextBox 20"/>
          <p:cNvSpPr/>
          <p:nvPr/>
        </p:nvSpPr>
        <p:spPr>
          <a:xfrm>
            <a:off x="884355" y="2546879"/>
            <a:ext cx="10574220" cy="82298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Es una base de datos NoSQL que almacena los datos en formato de documentos BSON (una extensión de JSON).</a:t>
            </a:r>
          </a:p>
        </p:txBody>
      </p:sp>
      <p:sp>
        <p:nvSpPr>
          <p:cNvPr id="4" name="Freeform 18">
            <a:extLst>
              <a:ext uri="{FF2B5EF4-FFF2-40B4-BE49-F238E27FC236}">
                <a16:creationId xmlns:a16="http://schemas.microsoft.com/office/drawing/2014/main" id="{B55FB869-D8ED-B0B0-A8D6-D07E5780B851}"/>
              </a:ext>
            </a:extLst>
          </p:cNvPr>
          <p:cNvSpPr/>
          <p:nvPr/>
        </p:nvSpPr>
        <p:spPr>
          <a:xfrm>
            <a:off x="3272467" y="3962399"/>
            <a:ext cx="5647065" cy="1170225"/>
          </a:xfrm>
          <a:custGeom>
            <a:avLst/>
            <a:gdLst/>
            <a:ahLst/>
            <a:cxnLst/>
            <a:rect l="l" t="t" r="r" b="b"/>
            <a:pathLst>
              <a:path w="9940827" h="2663131">
                <a:moveTo>
                  <a:pt x="0" y="0"/>
                </a:moveTo>
                <a:lnTo>
                  <a:pt x="9940827" y="0"/>
                </a:lnTo>
                <a:lnTo>
                  <a:pt x="9940827" y="2663132"/>
                </a:lnTo>
                <a:lnTo>
                  <a:pt x="0" y="266313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sz="1200"/>
          </a:p>
        </p:txBody>
      </p:sp>
    </p:spTree>
    <p:extLst>
      <p:ext uri="{BB962C8B-B14F-4D97-AF65-F5344CB8AC3E}">
        <p14:creationId xmlns:p14="http://schemas.microsoft.com/office/powerpoint/2010/main" val="200391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NODE JS</a:t>
            </a:r>
            <a:endParaRPr lang="en-US" sz="2500" b="1" spc="-1" dirty="0">
              <a:solidFill>
                <a:schemeClr val="accent1"/>
              </a:solidFill>
            </a:endParaRPr>
          </a:p>
        </p:txBody>
      </p:sp>
      <p:sp>
        <p:nvSpPr>
          <p:cNvPr id="171" name="TextBox 20"/>
          <p:cNvSpPr/>
          <p:nvPr/>
        </p:nvSpPr>
        <p:spPr>
          <a:xfrm>
            <a:off x="884355" y="2546879"/>
            <a:ext cx="10574220" cy="82298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Es un entorno de ejecución de JavaScript basado en el motor V8 de Google Chrome que permite ejecutar </a:t>
            </a:r>
            <a:r>
              <a:rPr lang="es-ES" sz="1900" spc="-71" dirty="0" err="1">
                <a:solidFill>
                  <a:srgbClr val="000000"/>
                </a:solidFill>
                <a:ea typeface="Poppins"/>
              </a:rPr>
              <a:t>Javascript</a:t>
            </a:r>
            <a:r>
              <a:rPr lang="es-ES" sz="1900" spc="-71" dirty="0">
                <a:solidFill>
                  <a:srgbClr val="000000"/>
                </a:solidFill>
                <a:ea typeface="Poppins"/>
              </a:rPr>
              <a:t> en el servidor.</a:t>
            </a:r>
          </a:p>
        </p:txBody>
      </p:sp>
      <p:sp>
        <p:nvSpPr>
          <p:cNvPr id="2" name="Freeform 18">
            <a:extLst>
              <a:ext uri="{FF2B5EF4-FFF2-40B4-BE49-F238E27FC236}">
                <a16:creationId xmlns:a16="http://schemas.microsoft.com/office/drawing/2014/main" id="{179611FB-B0F2-6833-424F-A0A6E17BA9A1}"/>
              </a:ext>
            </a:extLst>
          </p:cNvPr>
          <p:cNvSpPr/>
          <p:nvPr/>
        </p:nvSpPr>
        <p:spPr>
          <a:xfrm>
            <a:off x="4365916" y="3725206"/>
            <a:ext cx="2320634" cy="2460853"/>
          </a:xfrm>
          <a:custGeom>
            <a:avLst/>
            <a:gdLst/>
            <a:ahLst/>
            <a:cxnLst/>
            <a:rect l="l" t="t" r="r" b="b"/>
            <a:pathLst>
              <a:path w="4154202" h="4187629">
                <a:moveTo>
                  <a:pt x="0" y="0"/>
                </a:moveTo>
                <a:lnTo>
                  <a:pt x="4154202" y="0"/>
                </a:lnTo>
                <a:lnTo>
                  <a:pt x="4154202" y="4187630"/>
                </a:lnTo>
                <a:lnTo>
                  <a:pt x="0" y="418763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sz="1200"/>
          </a:p>
        </p:txBody>
      </p:sp>
    </p:spTree>
    <p:extLst>
      <p:ext uri="{BB962C8B-B14F-4D97-AF65-F5344CB8AC3E}">
        <p14:creationId xmlns:p14="http://schemas.microsoft.com/office/powerpoint/2010/main" val="266679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EXPRESS JS</a:t>
            </a:r>
            <a:endParaRPr lang="en-US" sz="2500" b="1" spc="-1" dirty="0">
              <a:solidFill>
                <a:schemeClr val="accent1"/>
              </a:solidFill>
            </a:endParaRPr>
          </a:p>
        </p:txBody>
      </p:sp>
      <p:sp>
        <p:nvSpPr>
          <p:cNvPr id="171" name="TextBox 20"/>
          <p:cNvSpPr/>
          <p:nvPr/>
        </p:nvSpPr>
        <p:spPr>
          <a:xfrm>
            <a:off x="884355" y="2546879"/>
            <a:ext cx="10574220" cy="38440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Es un </a:t>
            </a:r>
            <a:r>
              <a:rPr lang="es-ES" sz="1900" spc="-71" dirty="0" err="1">
                <a:solidFill>
                  <a:srgbClr val="000000"/>
                </a:solidFill>
                <a:ea typeface="Poppins"/>
              </a:rPr>
              <a:t>framework</a:t>
            </a:r>
            <a:r>
              <a:rPr lang="es-ES" sz="1900" spc="-71" dirty="0">
                <a:solidFill>
                  <a:srgbClr val="000000"/>
                </a:solidFill>
                <a:ea typeface="Poppins"/>
              </a:rPr>
              <a:t> de Node.js que permite desarrollar el </a:t>
            </a:r>
            <a:r>
              <a:rPr lang="es-ES" sz="1900" spc="-71" dirty="0" err="1">
                <a:solidFill>
                  <a:srgbClr val="000000"/>
                </a:solidFill>
                <a:ea typeface="Poppins"/>
              </a:rPr>
              <a:t>backend</a:t>
            </a:r>
            <a:r>
              <a:rPr lang="es-ES" sz="1900" spc="-71" dirty="0">
                <a:solidFill>
                  <a:srgbClr val="000000"/>
                </a:solidFill>
                <a:ea typeface="Poppins"/>
              </a:rPr>
              <a:t> de una aplicación web.</a:t>
            </a:r>
          </a:p>
        </p:txBody>
      </p:sp>
      <p:sp>
        <p:nvSpPr>
          <p:cNvPr id="2" name="Freeform 18">
            <a:extLst>
              <a:ext uri="{FF2B5EF4-FFF2-40B4-BE49-F238E27FC236}">
                <a16:creationId xmlns:a16="http://schemas.microsoft.com/office/drawing/2014/main" id="{179611FB-B0F2-6833-424F-A0A6E17BA9A1}"/>
              </a:ext>
            </a:extLst>
          </p:cNvPr>
          <p:cNvSpPr/>
          <p:nvPr/>
        </p:nvSpPr>
        <p:spPr>
          <a:xfrm>
            <a:off x="2594266" y="3725206"/>
            <a:ext cx="2320634" cy="2460853"/>
          </a:xfrm>
          <a:custGeom>
            <a:avLst/>
            <a:gdLst/>
            <a:ahLst/>
            <a:cxnLst/>
            <a:rect l="l" t="t" r="r" b="b"/>
            <a:pathLst>
              <a:path w="4154202" h="4187629">
                <a:moveTo>
                  <a:pt x="0" y="0"/>
                </a:moveTo>
                <a:lnTo>
                  <a:pt x="4154202" y="0"/>
                </a:lnTo>
                <a:lnTo>
                  <a:pt x="4154202" y="4187630"/>
                </a:lnTo>
                <a:lnTo>
                  <a:pt x="0" y="418763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sz="1200"/>
          </a:p>
        </p:txBody>
      </p:sp>
      <p:sp>
        <p:nvSpPr>
          <p:cNvPr id="9" name="Freeform 18">
            <a:extLst>
              <a:ext uri="{FF2B5EF4-FFF2-40B4-BE49-F238E27FC236}">
                <a16:creationId xmlns:a16="http://schemas.microsoft.com/office/drawing/2014/main" id="{E0BBB18C-10DA-8687-0DE4-F406CD918DEB}"/>
              </a:ext>
            </a:extLst>
          </p:cNvPr>
          <p:cNvSpPr/>
          <p:nvPr/>
        </p:nvSpPr>
        <p:spPr>
          <a:xfrm>
            <a:off x="5513910" y="3725206"/>
            <a:ext cx="2563290" cy="2619306"/>
          </a:xfrm>
          <a:custGeom>
            <a:avLst/>
            <a:gdLst/>
            <a:ahLst/>
            <a:cxnLst/>
            <a:rect l="l" t="t" r="r" b="b"/>
            <a:pathLst>
              <a:path w="4278643" h="4166889">
                <a:moveTo>
                  <a:pt x="0" y="0"/>
                </a:moveTo>
                <a:lnTo>
                  <a:pt x="4278642" y="0"/>
                </a:lnTo>
                <a:lnTo>
                  <a:pt x="4278642" y="4166890"/>
                </a:lnTo>
                <a:lnTo>
                  <a:pt x="0" y="416689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a:lstStyle/>
          <a:p>
            <a:endParaRPr lang="es-ES" sz="1200" dirty="0"/>
          </a:p>
        </p:txBody>
      </p:sp>
    </p:spTree>
    <p:extLst>
      <p:ext uri="{BB962C8B-B14F-4D97-AF65-F5344CB8AC3E}">
        <p14:creationId xmlns:p14="http://schemas.microsoft.com/office/powerpoint/2010/main" val="321103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REACT</a:t>
            </a:r>
            <a:endParaRPr lang="en-US" sz="2500" b="1" spc="-1" dirty="0">
              <a:solidFill>
                <a:schemeClr val="accent1"/>
              </a:solidFill>
            </a:endParaRPr>
          </a:p>
        </p:txBody>
      </p:sp>
      <p:sp>
        <p:nvSpPr>
          <p:cNvPr id="171" name="TextBox 20"/>
          <p:cNvSpPr/>
          <p:nvPr/>
        </p:nvSpPr>
        <p:spPr>
          <a:xfrm>
            <a:off x="884355" y="2546879"/>
            <a:ext cx="10574220" cy="82298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Es una biblioteca de JavaScript útil para construir interfaces de usuario dinámicas. Tiene una arquitectura basada en componentes  y usa </a:t>
            </a:r>
            <a:r>
              <a:rPr lang="es-ES" sz="1900" spc="-71" dirty="0" err="1">
                <a:solidFill>
                  <a:srgbClr val="000000"/>
                </a:solidFill>
                <a:ea typeface="Poppins"/>
              </a:rPr>
              <a:t>hooks</a:t>
            </a:r>
            <a:r>
              <a:rPr lang="es-ES" sz="1900" spc="-71" dirty="0">
                <a:solidFill>
                  <a:srgbClr val="000000"/>
                </a:solidFill>
                <a:ea typeface="Poppins"/>
              </a:rPr>
              <a:t> para manejar el estado de la aplicación.</a:t>
            </a:r>
          </a:p>
        </p:txBody>
      </p:sp>
      <p:sp>
        <p:nvSpPr>
          <p:cNvPr id="3" name="Freeform 18">
            <a:extLst>
              <a:ext uri="{FF2B5EF4-FFF2-40B4-BE49-F238E27FC236}">
                <a16:creationId xmlns:a16="http://schemas.microsoft.com/office/drawing/2014/main" id="{2D14AB86-8F5B-79B1-C91F-AD107D1FD1DC}"/>
              </a:ext>
            </a:extLst>
          </p:cNvPr>
          <p:cNvSpPr/>
          <p:nvPr/>
        </p:nvSpPr>
        <p:spPr>
          <a:xfrm>
            <a:off x="4821960" y="3769185"/>
            <a:ext cx="2548080" cy="2310480"/>
          </a:xfrm>
          <a:custGeom>
            <a:avLst/>
            <a:gdLst/>
            <a:ahLst/>
            <a:cxnLst/>
            <a:rect l="l" t="t" r="r" b="b"/>
            <a:pathLst>
              <a:path w="3822366" h="3466044">
                <a:moveTo>
                  <a:pt x="0" y="0"/>
                </a:moveTo>
                <a:lnTo>
                  <a:pt x="3822366" y="0"/>
                </a:lnTo>
                <a:lnTo>
                  <a:pt x="3822366" y="3466044"/>
                </a:lnTo>
                <a:lnTo>
                  <a:pt x="0" y="346604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sz="1200"/>
          </a:p>
        </p:txBody>
      </p:sp>
    </p:spTree>
    <p:extLst>
      <p:ext uri="{BB962C8B-B14F-4D97-AF65-F5344CB8AC3E}">
        <p14:creationId xmlns:p14="http://schemas.microsoft.com/office/powerpoint/2010/main" val="3872790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MERN</a:t>
            </a:r>
            <a:endParaRPr lang="en-US" sz="2500" b="1" spc="-1" dirty="0">
              <a:solidFill>
                <a:schemeClr val="accent1"/>
              </a:solidFill>
            </a:endParaRPr>
          </a:p>
        </p:txBody>
      </p:sp>
      <p:sp>
        <p:nvSpPr>
          <p:cNvPr id="171" name="TextBox 20"/>
          <p:cNvSpPr/>
          <p:nvPr/>
        </p:nvSpPr>
        <p:spPr>
          <a:xfrm>
            <a:off x="884355" y="2546879"/>
            <a:ext cx="10574220" cy="82298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MERN (MongoDB, Express, </a:t>
            </a:r>
            <a:r>
              <a:rPr lang="es-ES" sz="1900" spc="-71" dirty="0" err="1">
                <a:solidFill>
                  <a:srgbClr val="000000"/>
                </a:solidFill>
                <a:ea typeface="Poppins"/>
              </a:rPr>
              <a:t>React</a:t>
            </a:r>
            <a:r>
              <a:rPr lang="es-ES" sz="1900" spc="-71" dirty="0">
                <a:solidFill>
                  <a:srgbClr val="000000"/>
                </a:solidFill>
                <a:ea typeface="Poppins"/>
              </a:rPr>
              <a:t>, </a:t>
            </a:r>
            <a:r>
              <a:rPr lang="es-ES" sz="1900" spc="-71" dirty="0" err="1">
                <a:solidFill>
                  <a:srgbClr val="000000"/>
                </a:solidFill>
                <a:ea typeface="Poppins"/>
              </a:rPr>
              <a:t>Nodejs</a:t>
            </a:r>
            <a:r>
              <a:rPr lang="es-ES" sz="1900" spc="-71" dirty="0">
                <a:solidFill>
                  <a:srgbClr val="000000"/>
                </a:solidFill>
                <a:ea typeface="Poppins"/>
              </a:rPr>
              <a:t>) es un </a:t>
            </a:r>
            <a:r>
              <a:rPr lang="es-ES" sz="1900" spc="-71" dirty="0" err="1">
                <a:solidFill>
                  <a:srgbClr val="000000"/>
                </a:solidFill>
                <a:ea typeface="Poppins"/>
              </a:rPr>
              <a:t>stack</a:t>
            </a:r>
            <a:r>
              <a:rPr lang="es-ES" sz="1900" spc="-71" dirty="0">
                <a:solidFill>
                  <a:srgbClr val="000000"/>
                </a:solidFill>
                <a:ea typeface="Poppins"/>
              </a:rPr>
              <a:t> de tecnologías web basado en JavaScript para crear aplicaciones web completas y escalables. </a:t>
            </a:r>
          </a:p>
        </p:txBody>
      </p:sp>
      <p:sp>
        <p:nvSpPr>
          <p:cNvPr id="2" name="Freeform 18">
            <a:extLst>
              <a:ext uri="{FF2B5EF4-FFF2-40B4-BE49-F238E27FC236}">
                <a16:creationId xmlns:a16="http://schemas.microsoft.com/office/drawing/2014/main" id="{2295ADDE-685B-E1EA-E79C-85351C9185BB}"/>
              </a:ext>
            </a:extLst>
          </p:cNvPr>
          <p:cNvSpPr/>
          <p:nvPr/>
        </p:nvSpPr>
        <p:spPr>
          <a:xfrm>
            <a:off x="3002760" y="3899970"/>
            <a:ext cx="6186480" cy="2296320"/>
          </a:xfrm>
          <a:custGeom>
            <a:avLst/>
            <a:gdLst/>
            <a:ahLst/>
            <a:cxnLst/>
            <a:rect l="l" t="t" r="r" b="b"/>
            <a:pathLst>
              <a:path w="9279941" h="3444730">
                <a:moveTo>
                  <a:pt x="0" y="0"/>
                </a:moveTo>
                <a:lnTo>
                  <a:pt x="9279941" y="0"/>
                </a:lnTo>
                <a:lnTo>
                  <a:pt x="9279941" y="3444730"/>
                </a:lnTo>
                <a:lnTo>
                  <a:pt x="0" y="344473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ES" sz="1200"/>
          </a:p>
        </p:txBody>
      </p:sp>
    </p:spTree>
    <p:extLst>
      <p:ext uri="{BB962C8B-B14F-4D97-AF65-F5344CB8AC3E}">
        <p14:creationId xmlns:p14="http://schemas.microsoft.com/office/powerpoint/2010/main" val="51289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Figma</a:t>
            </a:r>
            <a:endParaRPr lang="en-US" sz="2500" b="1" spc="-1" dirty="0">
              <a:solidFill>
                <a:schemeClr val="accent1"/>
              </a:solidFill>
            </a:endParaRPr>
          </a:p>
        </p:txBody>
      </p:sp>
      <p:sp>
        <p:nvSpPr>
          <p:cNvPr id="171" name="TextBox 20"/>
          <p:cNvSpPr/>
          <p:nvPr/>
        </p:nvSpPr>
        <p:spPr>
          <a:xfrm>
            <a:off x="884355" y="2546879"/>
            <a:ext cx="10574220" cy="126156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err="1">
                <a:solidFill>
                  <a:srgbClr val="000000"/>
                </a:solidFill>
                <a:ea typeface="Poppins"/>
              </a:rPr>
              <a:t>Figma</a:t>
            </a:r>
            <a:r>
              <a:rPr lang="es-ES" sz="1900" spc="-71" dirty="0">
                <a:solidFill>
                  <a:srgbClr val="000000"/>
                </a:solidFill>
                <a:ea typeface="Poppins"/>
              </a:rPr>
              <a:t> es una herramienta de diseño, prototipado y colaboración en línea para equipos creativos. Está diseñada para que los diseñadores, desarrolladores, productores y equipos de marketing trabajen juntos para crear aplicaciones y productos de calidad. </a:t>
            </a:r>
          </a:p>
        </p:txBody>
      </p:sp>
      <p:pic>
        <p:nvPicPr>
          <p:cNvPr id="5" name="Imagen 4" descr="Logotipo, nombre de la empresa&#10;&#10;Descripción generada automáticamente">
            <a:extLst>
              <a:ext uri="{FF2B5EF4-FFF2-40B4-BE49-F238E27FC236}">
                <a16:creationId xmlns:a16="http://schemas.microsoft.com/office/drawing/2014/main" id="{2D80AF82-B237-DB83-98D8-7F641618449E}"/>
              </a:ext>
            </a:extLst>
          </p:cNvPr>
          <p:cNvPicPr>
            <a:picLocks noChangeAspect="1"/>
          </p:cNvPicPr>
          <p:nvPr/>
        </p:nvPicPr>
        <p:blipFill>
          <a:blip r:embed="rId2"/>
          <a:stretch>
            <a:fillRect/>
          </a:stretch>
        </p:blipFill>
        <p:spPr>
          <a:xfrm>
            <a:off x="4099891" y="4147378"/>
            <a:ext cx="3992218" cy="19712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1551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48C33-9D99-CA6B-0755-FE7F912CD776}"/>
              </a:ext>
            </a:extLst>
          </p:cNvPr>
          <p:cNvSpPr>
            <a:spLocks noGrp="1"/>
          </p:cNvSpPr>
          <p:nvPr>
            <p:ph type="title"/>
          </p:nvPr>
        </p:nvSpPr>
        <p:spPr/>
        <p:txBody>
          <a:bodyPr/>
          <a:lstStyle/>
          <a:p>
            <a:r>
              <a:rPr lang="es-ES" dirty="0"/>
              <a:t>01</a:t>
            </a:r>
          </a:p>
        </p:txBody>
      </p:sp>
      <p:sp>
        <p:nvSpPr>
          <p:cNvPr id="3" name="Marcador de texto 2">
            <a:extLst>
              <a:ext uri="{FF2B5EF4-FFF2-40B4-BE49-F238E27FC236}">
                <a16:creationId xmlns:a16="http://schemas.microsoft.com/office/drawing/2014/main" id="{70DD6A27-6A6C-C4B1-E2E3-71DC16CEC05F}"/>
              </a:ext>
            </a:extLst>
          </p:cNvPr>
          <p:cNvSpPr>
            <a:spLocks noGrp="1"/>
          </p:cNvSpPr>
          <p:nvPr>
            <p:ph type="body" sz="quarter" idx="10"/>
          </p:nvPr>
        </p:nvSpPr>
        <p:spPr>
          <a:xfrm>
            <a:off x="2252662" y="3638232"/>
            <a:ext cx="6775927" cy="785495"/>
          </a:xfrm>
        </p:spPr>
        <p:txBody>
          <a:bodyPr/>
          <a:lstStyle/>
          <a:p>
            <a:r>
              <a:rPr lang="en-US" dirty="0" err="1"/>
              <a:t>Instalación</a:t>
            </a:r>
            <a:r>
              <a:rPr lang="en-US" dirty="0"/>
              <a:t> y </a:t>
            </a:r>
            <a:r>
              <a:rPr lang="en-US" dirty="0" err="1"/>
              <a:t>configuración</a:t>
            </a:r>
            <a:r>
              <a:rPr lang="en-US" dirty="0"/>
              <a:t> de </a:t>
            </a:r>
            <a:r>
              <a:rPr lang="en-US" dirty="0" err="1"/>
              <a:t>Servidores</a:t>
            </a:r>
            <a:r>
              <a:rPr lang="en-US" dirty="0"/>
              <a:t> Web</a:t>
            </a:r>
          </a:p>
        </p:txBody>
      </p:sp>
    </p:spTree>
    <p:extLst>
      <p:ext uri="{BB962C8B-B14F-4D97-AF65-F5344CB8AC3E}">
        <p14:creationId xmlns:p14="http://schemas.microsoft.com/office/powerpoint/2010/main" val="3056017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Figma</a:t>
            </a:r>
            <a:endParaRPr lang="en-US" sz="2500" b="1" spc="-1" dirty="0">
              <a:solidFill>
                <a:schemeClr val="accent1"/>
              </a:solidFill>
            </a:endParaRPr>
          </a:p>
        </p:txBody>
      </p:sp>
      <p:sp>
        <p:nvSpPr>
          <p:cNvPr id="171" name="TextBox 20"/>
          <p:cNvSpPr/>
          <p:nvPr/>
        </p:nvSpPr>
        <p:spPr>
          <a:xfrm>
            <a:off x="884355" y="2546879"/>
            <a:ext cx="10574220" cy="257730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Características principales:</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Diseño Colaborativo: </a:t>
            </a:r>
            <a:r>
              <a:rPr lang="es-ES" sz="1900" spc="-71" dirty="0">
                <a:solidFill>
                  <a:srgbClr val="000000"/>
                </a:solidFill>
                <a:ea typeface="Poppins"/>
              </a:rPr>
              <a:t>Múltiples usuarios pueden trabajar en el mismo archivo simultáneamente.</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Prototipado Interactivo: </a:t>
            </a:r>
            <a:r>
              <a:rPr lang="es-ES" sz="1900" spc="-71" dirty="0">
                <a:solidFill>
                  <a:srgbClr val="000000"/>
                </a:solidFill>
                <a:ea typeface="Poppins"/>
              </a:rPr>
              <a:t>Crear prototipos interactivos y animaciones.</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Componentes Reutilizables</a:t>
            </a:r>
            <a:r>
              <a:rPr lang="es-ES" sz="1900" spc="-71" dirty="0">
                <a:solidFill>
                  <a:srgbClr val="000000"/>
                </a:solidFill>
                <a:ea typeface="Poppins"/>
              </a:rPr>
              <a:t>: Diseñar y reutilizar componentes en diferentes partes del proyecto.</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Accesibilidad: </a:t>
            </a:r>
            <a:r>
              <a:rPr lang="es-ES" sz="1900" spc="-71" dirty="0">
                <a:solidFill>
                  <a:srgbClr val="000000"/>
                </a:solidFill>
                <a:ea typeface="Poppins"/>
              </a:rPr>
              <a:t>Funciona en cualquier navegador, lo que facilita el acceso desde diferentes dispositivos.</a:t>
            </a:r>
          </a:p>
          <a:p>
            <a:pPr algn="just">
              <a:lnSpc>
                <a:spcPct val="150000"/>
              </a:lnSpc>
            </a:pPr>
            <a:endParaRPr lang="es-ES" sz="1900" spc="-71" dirty="0">
              <a:solidFill>
                <a:srgbClr val="000000"/>
              </a:solidFill>
              <a:ea typeface="Poppins"/>
            </a:endParaRPr>
          </a:p>
        </p:txBody>
      </p:sp>
    </p:spTree>
    <p:extLst>
      <p:ext uri="{BB962C8B-B14F-4D97-AF65-F5344CB8AC3E}">
        <p14:creationId xmlns:p14="http://schemas.microsoft.com/office/powerpoint/2010/main" val="517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a:t>
            </a:r>
            <a:r>
              <a:rPr lang="en-US" sz="2500" b="1" spc="-201" dirty="0" err="1">
                <a:solidFill>
                  <a:schemeClr val="accent1"/>
                </a:solidFill>
              </a:rPr>
              <a:t>Zeplin</a:t>
            </a:r>
            <a:endParaRPr lang="en-US" sz="2500" b="1" spc="-1" dirty="0">
              <a:solidFill>
                <a:schemeClr val="accent1"/>
              </a:solidFill>
            </a:endParaRPr>
          </a:p>
        </p:txBody>
      </p:sp>
      <p:sp>
        <p:nvSpPr>
          <p:cNvPr id="171" name="TextBox 20"/>
          <p:cNvSpPr/>
          <p:nvPr/>
        </p:nvSpPr>
        <p:spPr>
          <a:xfrm>
            <a:off x="884355" y="2546879"/>
            <a:ext cx="10574220" cy="2138727"/>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err="1">
                <a:solidFill>
                  <a:srgbClr val="000000"/>
                </a:solidFill>
                <a:ea typeface="Poppins"/>
              </a:rPr>
              <a:t>Zeplin</a:t>
            </a:r>
            <a:r>
              <a:rPr lang="es-ES" sz="1900" spc="-71" dirty="0">
                <a:solidFill>
                  <a:srgbClr val="000000"/>
                </a:solidFill>
                <a:ea typeface="Poppins"/>
              </a:rPr>
              <a:t> es una herramienta colaborativa que facilita la comunicación y el "</a:t>
            </a:r>
            <a:r>
              <a:rPr lang="es-ES" sz="1900" spc="-71" dirty="0" err="1">
                <a:solidFill>
                  <a:srgbClr val="000000"/>
                </a:solidFill>
                <a:ea typeface="Poppins"/>
              </a:rPr>
              <a:t>handoff</a:t>
            </a:r>
            <a:r>
              <a:rPr lang="es-ES" sz="1900" spc="-71" dirty="0">
                <a:solidFill>
                  <a:srgbClr val="000000"/>
                </a:solidFill>
                <a:ea typeface="Poppins"/>
              </a:rPr>
              <a:t>" entre diseñadores y desarrolladores. Permite compartir diseños, realizar anotaciones y especificaciones de funciones, ayudando así a los equipos a conectar el diseño con el desarrollo y a cumplir con las expectativas del proceso creativo.</a:t>
            </a:r>
          </a:p>
          <a:p>
            <a:pPr algn="just">
              <a:lnSpc>
                <a:spcPct val="150000"/>
              </a:lnSpc>
            </a:pPr>
            <a:endParaRPr lang="es-ES" sz="1900" spc="-71" dirty="0">
              <a:solidFill>
                <a:srgbClr val="000000"/>
              </a:solidFill>
              <a:ea typeface="Poppins"/>
            </a:endParaRPr>
          </a:p>
        </p:txBody>
      </p:sp>
      <p:pic>
        <p:nvPicPr>
          <p:cNvPr id="2" name="Imagen 1" descr="Logotipo, nombre de la empresa&#10;&#10;Descripción generada automáticamente">
            <a:extLst>
              <a:ext uri="{FF2B5EF4-FFF2-40B4-BE49-F238E27FC236}">
                <a16:creationId xmlns:a16="http://schemas.microsoft.com/office/drawing/2014/main" id="{76538F78-25C2-D414-F2E7-BB50FDD167F0}"/>
              </a:ext>
            </a:extLst>
          </p:cNvPr>
          <p:cNvPicPr>
            <a:picLocks noChangeAspect="1"/>
          </p:cNvPicPr>
          <p:nvPr/>
        </p:nvPicPr>
        <p:blipFill>
          <a:blip r:embed="rId2"/>
          <a:stretch>
            <a:fillRect/>
          </a:stretch>
        </p:blipFill>
        <p:spPr>
          <a:xfrm>
            <a:off x="4551751" y="4138351"/>
            <a:ext cx="3088498" cy="2313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3254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utoShape 2"/>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70" name="TextBox 19"/>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diseño</a:t>
            </a:r>
            <a:r>
              <a:rPr lang="en-US" sz="2500" b="1" spc="-201" dirty="0">
                <a:solidFill>
                  <a:schemeClr val="accent1"/>
                </a:solidFill>
              </a:rPr>
              <a:t>: </a:t>
            </a:r>
            <a:r>
              <a:rPr lang="en-US" sz="2500" b="1" spc="-201" dirty="0" err="1">
                <a:solidFill>
                  <a:schemeClr val="accent1"/>
                </a:solidFill>
              </a:rPr>
              <a:t>Zeplin</a:t>
            </a:r>
            <a:endParaRPr lang="en-US" sz="2500" b="1" spc="-1" dirty="0">
              <a:solidFill>
                <a:schemeClr val="accent1"/>
              </a:solidFill>
            </a:endParaRPr>
          </a:p>
        </p:txBody>
      </p:sp>
      <p:sp>
        <p:nvSpPr>
          <p:cNvPr id="171" name="TextBox 20"/>
          <p:cNvSpPr/>
          <p:nvPr/>
        </p:nvSpPr>
        <p:spPr>
          <a:xfrm>
            <a:off x="884355" y="2546879"/>
            <a:ext cx="10574220" cy="345447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71" dirty="0">
                <a:solidFill>
                  <a:srgbClr val="000000"/>
                </a:solidFill>
                <a:ea typeface="Poppins"/>
              </a:rPr>
              <a:t>Características principales:</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Exportación de Activos: </a:t>
            </a:r>
            <a:r>
              <a:rPr lang="es-ES" sz="1900" spc="-71" dirty="0">
                <a:ea typeface="Poppins"/>
              </a:rPr>
              <a:t>Generar automáticamente CSS, Android XML, y otros códigos a partir de los diseños.</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Colaboración y Comentarios: </a:t>
            </a:r>
            <a:r>
              <a:rPr lang="es-ES" sz="1900" spc="-71" dirty="0">
                <a:ea typeface="Poppins"/>
              </a:rPr>
              <a:t>Permitir a los desarrolladores dejar comentarios directamente en los diseños.</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Integración: </a:t>
            </a:r>
            <a:r>
              <a:rPr lang="es-ES" sz="1900" spc="-71" dirty="0">
                <a:ea typeface="Poppins"/>
              </a:rPr>
              <a:t>Compatible con herramientas de diseño como </a:t>
            </a:r>
            <a:r>
              <a:rPr lang="es-ES" sz="1900" spc="-71" dirty="0" err="1">
                <a:ea typeface="Poppins"/>
              </a:rPr>
              <a:t>Figma</a:t>
            </a:r>
            <a:r>
              <a:rPr lang="es-ES" sz="1900" spc="-71" dirty="0">
                <a:ea typeface="Poppins"/>
              </a:rPr>
              <a:t>, Sketch, y Adobe XD.</a:t>
            </a:r>
          </a:p>
          <a:p>
            <a:pPr marL="342900" indent="-342900" algn="just">
              <a:lnSpc>
                <a:spcPct val="150000"/>
              </a:lnSpc>
              <a:buFont typeface="Wingdings" panose="05000000000000000000" pitchFamily="2" charset="2"/>
              <a:buChar char="Ø"/>
            </a:pPr>
            <a:r>
              <a:rPr lang="es-ES" sz="1900" spc="-71" dirty="0">
                <a:solidFill>
                  <a:schemeClr val="accent1"/>
                </a:solidFill>
                <a:ea typeface="Poppins"/>
              </a:rPr>
              <a:t>Guías de Diseño: </a:t>
            </a:r>
            <a:r>
              <a:rPr lang="es-ES" sz="1900" spc="-71" dirty="0">
                <a:ea typeface="Poppins"/>
              </a:rPr>
              <a:t>Crear y compartir guías de estilo y sistemas de diseño.</a:t>
            </a:r>
          </a:p>
          <a:p>
            <a:pPr algn="just">
              <a:lnSpc>
                <a:spcPct val="150000"/>
              </a:lnSpc>
            </a:pPr>
            <a:endParaRPr lang="es-ES" sz="1900" spc="-71" dirty="0">
              <a:solidFill>
                <a:srgbClr val="000000"/>
              </a:solidFill>
              <a:ea typeface="Poppins"/>
            </a:endParaRPr>
          </a:p>
        </p:txBody>
      </p:sp>
    </p:spTree>
    <p:extLst>
      <p:ext uri="{BB962C8B-B14F-4D97-AF65-F5344CB8AC3E}">
        <p14:creationId xmlns:p14="http://schemas.microsoft.com/office/powerpoint/2010/main" val="3913005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48C33-9D99-CA6B-0755-FE7F912CD776}"/>
              </a:ext>
            </a:extLst>
          </p:cNvPr>
          <p:cNvSpPr>
            <a:spLocks noGrp="1"/>
          </p:cNvSpPr>
          <p:nvPr>
            <p:ph type="title"/>
          </p:nvPr>
        </p:nvSpPr>
        <p:spPr/>
        <p:txBody>
          <a:bodyPr/>
          <a:lstStyle/>
          <a:p>
            <a:r>
              <a:rPr lang="es-ES" dirty="0"/>
              <a:t>03</a:t>
            </a:r>
          </a:p>
        </p:txBody>
      </p:sp>
      <p:sp>
        <p:nvSpPr>
          <p:cNvPr id="3" name="Marcador de texto 2">
            <a:extLst>
              <a:ext uri="{FF2B5EF4-FFF2-40B4-BE49-F238E27FC236}">
                <a16:creationId xmlns:a16="http://schemas.microsoft.com/office/drawing/2014/main" id="{70DD6A27-6A6C-C4B1-E2E3-71DC16CEC05F}"/>
              </a:ext>
            </a:extLst>
          </p:cNvPr>
          <p:cNvSpPr>
            <a:spLocks noGrp="1"/>
          </p:cNvSpPr>
          <p:nvPr>
            <p:ph type="body" sz="quarter" idx="10"/>
          </p:nvPr>
        </p:nvSpPr>
        <p:spPr>
          <a:xfrm>
            <a:off x="2252662" y="3638232"/>
            <a:ext cx="6775927" cy="785495"/>
          </a:xfrm>
        </p:spPr>
        <p:txBody>
          <a:bodyPr/>
          <a:lstStyle/>
          <a:p>
            <a:r>
              <a:rPr lang="en-US" dirty="0" err="1"/>
              <a:t>Herramientas</a:t>
            </a:r>
            <a:r>
              <a:rPr lang="en-US" dirty="0"/>
              <a:t> de </a:t>
            </a:r>
            <a:r>
              <a:rPr lang="en-US" dirty="0" err="1"/>
              <a:t>desarrollo</a:t>
            </a:r>
            <a:endParaRPr lang="en-US" dirty="0"/>
          </a:p>
        </p:txBody>
      </p:sp>
    </p:spTree>
    <p:extLst>
      <p:ext uri="{BB962C8B-B14F-4D97-AF65-F5344CB8AC3E}">
        <p14:creationId xmlns:p14="http://schemas.microsoft.com/office/powerpoint/2010/main" val="293499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433163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rgbClr val="000000"/>
                </a:solidFill>
                <a:ea typeface="Poppins"/>
              </a:rPr>
              <a:t>En el mundo del desarrollo web, contar con las herramientas adecuadas es fundamental para escribir código de manera eficiente, colaborar en equipo y asegurar la calidad del producto final. Las herramientas de desarrollo no solo facilitan la creación de código, sino que también permiten gestionar proyectos complejos, depurar errores de manera efectiva, y mantener un control estricto sobre las versiones del código.</a:t>
            </a:r>
          </a:p>
          <a:p>
            <a:pPr marL="201370" lvl="1" algn="just">
              <a:lnSpc>
                <a:spcPct val="150000"/>
              </a:lnSpc>
              <a:buClr>
                <a:schemeClr val="accent1"/>
              </a:buClr>
            </a:pPr>
            <a:r>
              <a:rPr lang="es-ES" sz="1900" spc="-65" dirty="0">
                <a:solidFill>
                  <a:srgbClr val="000000"/>
                </a:solidFill>
                <a:ea typeface="Poppins"/>
              </a:rPr>
              <a:t>Tres de las herramientas más esenciales que todo desarrollador web debería conocer y dominar:</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Visual Studio </a:t>
            </a:r>
            <a:r>
              <a:rPr lang="es-ES" sz="1900" spc="-65" dirty="0" err="1">
                <a:solidFill>
                  <a:schemeClr val="accent1"/>
                </a:solidFill>
                <a:ea typeface="Poppins"/>
              </a:rPr>
              <a:t>Code</a:t>
            </a:r>
            <a:r>
              <a:rPr lang="es-ES" sz="1900" spc="-65" dirty="0">
                <a:solidFill>
                  <a:schemeClr val="accent1"/>
                </a:solidFill>
                <a:ea typeface="Poppins"/>
              </a:rPr>
              <a:t>.</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IDE (Entorno de Desarrollo Integrado).</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Git.</a:t>
            </a:r>
          </a:p>
          <a:p>
            <a:pPr marL="402980" lvl="1" indent="-201610" algn="just">
              <a:lnSpc>
                <a:spcPct val="150000"/>
              </a:lnSpc>
              <a:buClr>
                <a:srgbClr val="000000"/>
              </a:buClr>
              <a:buFont typeface="Arial"/>
              <a:buChar char="•"/>
            </a:pPr>
            <a:endParaRPr lang="en-US" sz="1900" spc="-1" dirty="0"/>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a:t>
            </a:r>
            <a:r>
              <a:rPr lang="en-US" sz="2500" b="1" spc="-201" dirty="0" err="1">
                <a:solidFill>
                  <a:schemeClr val="accent1"/>
                </a:solidFill>
              </a:rPr>
              <a:t>desarrollo</a:t>
            </a:r>
            <a:endParaRPr lang="en-US" sz="2500" b="1" spc="-1" dirty="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126156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rgbClr val="000000"/>
                </a:solidFill>
                <a:ea typeface="Poppins"/>
              </a:rPr>
              <a:t>Visual Studio es un entorno de desarrollo integrado (IDE) de Microsoft utilizado para desarrollar aplicaciones en diversas plataformas y lenguajes de programación. Es conocido por sus potentes herramientas para la codificación, depuración y pruebas.</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Visual Studio</a:t>
            </a:r>
            <a:endParaRPr lang="en-US" sz="2500" b="1" spc="-1" dirty="0">
              <a:solidFill>
                <a:schemeClr val="accent1"/>
              </a:solidFill>
            </a:endParaRPr>
          </a:p>
        </p:txBody>
      </p:sp>
      <p:pic>
        <p:nvPicPr>
          <p:cNvPr id="2" name="Imagen 1" descr="Interfaz de usuario gráfica, Texto, Aplicación, Correo electrónico&#10;&#10;Descripción generada automáticamente">
            <a:extLst>
              <a:ext uri="{FF2B5EF4-FFF2-40B4-BE49-F238E27FC236}">
                <a16:creationId xmlns:a16="http://schemas.microsoft.com/office/drawing/2014/main" id="{1C316E30-A390-A4CC-65DF-7044FEAC007F}"/>
              </a:ext>
            </a:extLst>
          </p:cNvPr>
          <p:cNvPicPr>
            <a:picLocks noChangeAspect="1"/>
          </p:cNvPicPr>
          <p:nvPr/>
        </p:nvPicPr>
        <p:blipFill>
          <a:blip r:embed="rId3"/>
          <a:stretch>
            <a:fillRect/>
          </a:stretch>
        </p:blipFill>
        <p:spPr>
          <a:xfrm>
            <a:off x="3461900" y="3879263"/>
            <a:ext cx="4405749" cy="27081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561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01589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¿Para qué sirve?</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Edición de Código:</a:t>
            </a:r>
            <a:r>
              <a:rPr lang="es-ES" sz="1900" spc="-65" dirty="0">
                <a:solidFill>
                  <a:srgbClr val="000000"/>
                </a:solidFill>
                <a:ea typeface="Poppins"/>
              </a:rPr>
              <a:t> Soporta una amplia variedad de lenguajes de programación como JavaScript, Python, Java, C++, entre otros.</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Depuración:</a:t>
            </a:r>
            <a:r>
              <a:rPr lang="es-ES" sz="1900" spc="-65" dirty="0">
                <a:solidFill>
                  <a:srgbClr val="000000"/>
                </a:solidFill>
                <a:ea typeface="Poppins"/>
              </a:rPr>
              <a:t> Incluye un depurador integrado que permite a los desarrolladores ejecutar código paso a paso, identificar errores y probar aplicaciones.</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Extensiones:</a:t>
            </a:r>
            <a:r>
              <a:rPr lang="es-ES" sz="1900" spc="-65" dirty="0">
                <a:solidFill>
                  <a:srgbClr val="000000"/>
                </a:solidFill>
                <a:ea typeface="Poppins"/>
              </a:rPr>
              <a:t> Permite la instalación de extensiones para añadir funcionalidades como la integración con Git, formateadores de código, temas de color, y más.</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Visual Studio</a:t>
            </a:r>
            <a:endParaRPr lang="en-US" sz="2500" b="1" spc="-1" dirty="0">
              <a:solidFill>
                <a:schemeClr val="accent1"/>
              </a:solidFill>
            </a:endParaRPr>
          </a:p>
        </p:txBody>
      </p:sp>
    </p:spTree>
    <p:extLst>
      <p:ext uri="{BB962C8B-B14F-4D97-AF65-F5344CB8AC3E}">
        <p14:creationId xmlns:p14="http://schemas.microsoft.com/office/powerpoint/2010/main" val="72955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01589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Características claves:</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Terminal integrado: </a:t>
            </a:r>
            <a:r>
              <a:rPr lang="es-ES" sz="1900" spc="-65" dirty="0">
                <a:solidFill>
                  <a:srgbClr val="000000"/>
                </a:solidFill>
                <a:ea typeface="Poppins"/>
              </a:rPr>
              <a:t>Ejecuta comandos directamente en el editor sin necesidad de cambiar de ventana.</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Control de versiones: </a:t>
            </a:r>
            <a:r>
              <a:rPr lang="es-ES" sz="1900" spc="-65" dirty="0">
                <a:solidFill>
                  <a:srgbClr val="000000"/>
                </a:solidFill>
                <a:ea typeface="Poppins"/>
              </a:rPr>
              <a:t>Integración nativa con Git para gestionar el control de versiones de los proyectos.</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Soporte para múltiples lenguajes: </a:t>
            </a:r>
            <a:r>
              <a:rPr lang="es-ES" sz="1900" spc="-65" dirty="0">
                <a:solidFill>
                  <a:srgbClr val="000000"/>
                </a:solidFill>
                <a:ea typeface="Poppins"/>
              </a:rPr>
              <a:t>Detecta automáticamente el lenguaje de programación y proporciona autocompletado y resaltado de sintaxis.</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Visual Studio</a:t>
            </a:r>
            <a:endParaRPr lang="en-US" sz="2500" b="1" spc="-1" dirty="0">
              <a:solidFill>
                <a:schemeClr val="accent1"/>
              </a:solidFill>
            </a:endParaRPr>
          </a:p>
        </p:txBody>
      </p:sp>
    </p:spTree>
    <p:extLst>
      <p:ext uri="{BB962C8B-B14F-4D97-AF65-F5344CB8AC3E}">
        <p14:creationId xmlns:p14="http://schemas.microsoft.com/office/powerpoint/2010/main" val="4154950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Extensiones:</a:t>
            </a:r>
          </a:p>
          <a:p>
            <a:pPr marL="544270" lvl="1"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Prettier</a:t>
            </a:r>
            <a:r>
              <a:rPr lang="es-ES" sz="1900" spc="-65" dirty="0">
                <a:solidFill>
                  <a:schemeClr val="accent1"/>
                </a:solidFill>
                <a:ea typeface="Poppins"/>
              </a:rPr>
              <a:t> - </a:t>
            </a:r>
            <a:r>
              <a:rPr lang="es-ES" sz="1900" spc="-65" dirty="0" err="1">
                <a:solidFill>
                  <a:schemeClr val="accent1"/>
                </a:solidFill>
                <a:ea typeface="Poppins"/>
              </a:rPr>
              <a:t>Code</a:t>
            </a:r>
            <a:r>
              <a:rPr lang="es-ES" sz="1900" spc="-65" dirty="0">
                <a:solidFill>
                  <a:schemeClr val="accent1"/>
                </a:solidFill>
                <a:ea typeface="Poppins"/>
              </a:rPr>
              <a:t> </a:t>
            </a:r>
            <a:r>
              <a:rPr lang="es-ES" sz="1900" spc="-65" dirty="0" err="1">
                <a:solidFill>
                  <a:schemeClr val="accent1"/>
                </a:solidFill>
                <a:ea typeface="Poppins"/>
              </a:rPr>
              <a:t>Formatter</a:t>
            </a:r>
            <a:r>
              <a:rPr lang="es-ES" sz="1900" spc="-65" dirty="0">
                <a:solidFill>
                  <a:schemeClr val="accent1"/>
                </a:solidFill>
                <a:ea typeface="Poppins"/>
              </a:rPr>
              <a:t>: </a:t>
            </a:r>
            <a:r>
              <a:rPr lang="es-ES" sz="1900" spc="-65" dirty="0">
                <a:solidFill>
                  <a:srgbClr val="000000"/>
                </a:solidFill>
                <a:ea typeface="Poppins"/>
              </a:rPr>
              <a:t>Una herramienta de formateo de código que asegura que todo tu código siga un estilo consistente. Soporta múltiples lenguajes y se integra directamente con VS </a:t>
            </a:r>
            <a:r>
              <a:rPr lang="es-ES" sz="1900" spc="-65" dirty="0" err="1">
                <a:solidFill>
                  <a:srgbClr val="000000"/>
                </a:solidFill>
                <a:ea typeface="Poppins"/>
              </a:rPr>
              <a:t>Code</a:t>
            </a:r>
            <a:r>
              <a:rPr lang="es-ES" sz="1900" spc="-65" dirty="0">
                <a:solidFill>
                  <a:srgbClr val="000000"/>
                </a:solidFill>
                <a:ea typeface="Poppins"/>
              </a:rPr>
              <a:t>.</a:t>
            </a:r>
          </a:p>
          <a:p>
            <a:pPr marL="544270" lvl="1"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ESLint</a:t>
            </a:r>
            <a:r>
              <a:rPr lang="es-ES" sz="1900" spc="-65" dirty="0">
                <a:solidFill>
                  <a:schemeClr val="accent1"/>
                </a:solidFill>
                <a:ea typeface="Poppins"/>
              </a:rPr>
              <a:t>: </a:t>
            </a:r>
            <a:r>
              <a:rPr lang="es-ES" sz="1900" spc="-65" dirty="0">
                <a:solidFill>
                  <a:srgbClr val="000000"/>
                </a:solidFill>
                <a:ea typeface="Poppins"/>
              </a:rPr>
              <a:t>Una extensión que se utiliza para identificar y corregir problemas de estilo y errores en JavaScript/</a:t>
            </a:r>
            <a:r>
              <a:rPr lang="es-ES" sz="1900" spc="-65" dirty="0" err="1">
                <a:solidFill>
                  <a:srgbClr val="000000"/>
                </a:solidFill>
                <a:ea typeface="Poppins"/>
              </a:rPr>
              <a:t>TypeScript</a:t>
            </a:r>
            <a:r>
              <a:rPr lang="es-ES" sz="1900" spc="-65" dirty="0">
                <a:solidFill>
                  <a:srgbClr val="000000"/>
                </a:solidFill>
                <a:ea typeface="Poppins"/>
              </a:rPr>
              <a:t> basándose en reglas predefinidas.</a:t>
            </a:r>
          </a:p>
          <a:p>
            <a:pPr marL="544270" lvl="1"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GitLens</a:t>
            </a:r>
            <a:r>
              <a:rPr lang="es-ES" sz="1900" spc="-65" dirty="0">
                <a:solidFill>
                  <a:schemeClr val="accent1"/>
                </a:solidFill>
                <a:ea typeface="Poppins"/>
              </a:rPr>
              <a:t>: </a:t>
            </a:r>
            <a:r>
              <a:rPr lang="es-ES" sz="1900" spc="-65" dirty="0">
                <a:solidFill>
                  <a:srgbClr val="000000"/>
                </a:solidFill>
                <a:ea typeface="Poppins"/>
              </a:rPr>
              <a:t>Expande las capacidades de Git en VS </a:t>
            </a:r>
            <a:r>
              <a:rPr lang="es-ES" sz="1900" spc="-65" dirty="0" err="1">
                <a:solidFill>
                  <a:srgbClr val="000000"/>
                </a:solidFill>
                <a:ea typeface="Poppins"/>
              </a:rPr>
              <a:t>Code</a:t>
            </a:r>
            <a:r>
              <a:rPr lang="es-ES" sz="1900" spc="-65" dirty="0">
                <a:solidFill>
                  <a:srgbClr val="000000"/>
                </a:solidFill>
                <a:ea typeface="Poppins"/>
              </a:rPr>
              <a:t>, proporcionando información detallada sobre las modificaciones en el código, como quién realizó cada cambio y cuándo.</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Live Server:  </a:t>
            </a:r>
            <a:r>
              <a:rPr lang="es-ES" sz="1900" spc="-65" dirty="0">
                <a:solidFill>
                  <a:srgbClr val="000000"/>
                </a:solidFill>
                <a:ea typeface="Poppins"/>
              </a:rPr>
              <a:t>Permite lanzar un servidor local con un solo clic y ver los cambios en tiempo real en el navegador a medida que editas tu código HTML, CSS y JavaScript.</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Visual Studio</a:t>
            </a:r>
            <a:endParaRPr lang="en-US" sz="2500" b="1" spc="-1" dirty="0">
              <a:solidFill>
                <a:schemeClr val="accent1"/>
              </a:solidFill>
            </a:endParaRPr>
          </a:p>
        </p:txBody>
      </p:sp>
    </p:spTree>
    <p:extLst>
      <p:ext uri="{BB962C8B-B14F-4D97-AF65-F5344CB8AC3E}">
        <p14:creationId xmlns:p14="http://schemas.microsoft.com/office/powerpoint/2010/main" val="3205454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126156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Un Entorno de Desarrollo Integrado (IDE) </a:t>
            </a:r>
            <a:r>
              <a:rPr lang="es-ES" sz="1900" spc="-65" dirty="0">
                <a:solidFill>
                  <a:srgbClr val="000000"/>
                </a:solidFill>
                <a:ea typeface="Poppins"/>
              </a:rPr>
              <a:t>es una aplicación que proporciona herramientas integradas para desarrollar software. Combina un editor de código, un compilador o intérprete, herramientas de depuración y otros utilitarios en un solo paquete.</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IDE</a:t>
            </a:r>
            <a:endParaRPr lang="en-US" sz="2500" b="1" spc="-1" dirty="0">
              <a:solidFill>
                <a:schemeClr val="accent1"/>
              </a:solidFill>
            </a:endParaRPr>
          </a:p>
        </p:txBody>
      </p:sp>
      <p:pic>
        <p:nvPicPr>
          <p:cNvPr id="2" name="Imagen 1" descr="Interfaz de usuario gráfica, Texto&#10;&#10;Descripción generada automáticamente">
            <a:extLst>
              <a:ext uri="{FF2B5EF4-FFF2-40B4-BE49-F238E27FC236}">
                <a16:creationId xmlns:a16="http://schemas.microsoft.com/office/drawing/2014/main" id="{6BB46031-E29F-7782-A300-70BC4B68D41A}"/>
              </a:ext>
            </a:extLst>
          </p:cNvPr>
          <p:cNvPicPr>
            <a:picLocks noChangeAspect="1"/>
          </p:cNvPicPr>
          <p:nvPr/>
        </p:nvPicPr>
        <p:blipFill>
          <a:blip r:embed="rId3"/>
          <a:stretch>
            <a:fillRect/>
          </a:stretch>
        </p:blipFill>
        <p:spPr>
          <a:xfrm>
            <a:off x="4287297" y="3805984"/>
            <a:ext cx="4437603" cy="2949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875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43" name="TextBox 15"/>
          <p:cNvSpPr/>
          <p:nvPr/>
        </p:nvSpPr>
        <p:spPr>
          <a:xfrm>
            <a:off x="883962" y="2118054"/>
            <a:ext cx="10592930" cy="257730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Servidor Web es un software que corre sobre el servidor, escucha las peticiones HTTP que le llegan y las satisface. </a:t>
            </a:r>
          </a:p>
          <a:p>
            <a:pPr algn="just">
              <a:lnSpc>
                <a:spcPct val="150000"/>
              </a:lnSpc>
            </a:pPr>
            <a:r>
              <a:rPr lang="es-ES" sz="1900" spc="-61" dirty="0">
                <a:solidFill>
                  <a:srgbClr val="000000"/>
                </a:solidFill>
                <a:ea typeface="Poppins"/>
              </a:rPr>
              <a:t>Dependiendo del tipo de la petición, el servidor Web buscara una página Web o bien ejecutara un programa en el servidor.</a:t>
            </a:r>
          </a:p>
          <a:p>
            <a:pPr algn="just">
              <a:lnSpc>
                <a:spcPct val="150000"/>
              </a:lnSpc>
            </a:pPr>
            <a:r>
              <a:rPr lang="es-ES" sz="1900" spc="-61" dirty="0">
                <a:solidFill>
                  <a:srgbClr val="000000"/>
                </a:solidFill>
                <a:ea typeface="Poppins"/>
              </a:rPr>
              <a:t>Siempre devolverá algún tipo de resultados HTML al cliente o navegador que realizo la petición.</a:t>
            </a:r>
          </a:p>
          <a:p>
            <a:pPr algn="just">
              <a:lnSpc>
                <a:spcPct val="150000"/>
              </a:lnSpc>
            </a:pPr>
            <a:r>
              <a:rPr lang="es-ES" sz="1900" spc="-61" dirty="0">
                <a:solidFill>
                  <a:srgbClr val="000000"/>
                </a:solidFill>
                <a:ea typeface="Poppins"/>
              </a:rPr>
              <a:t>Todas las aplicaciones Web se ejecutarán en él.</a:t>
            </a:r>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Insralación</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a:t>
            </a:r>
            <a:endParaRPr lang="en-US" sz="2500" b="1" spc="-1"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45447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¿Para qué sirve?</a:t>
            </a:r>
            <a:endParaRPr lang="es-ES" sz="1900" spc="-65" dirty="0">
              <a:solidFill>
                <a:srgbClr val="000000"/>
              </a:solidFill>
              <a:ea typeface="Poppins"/>
            </a:endParaRP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Desarrollo Eficiente: </a:t>
            </a:r>
            <a:r>
              <a:rPr lang="es-ES" sz="1900" spc="-65" dirty="0">
                <a:solidFill>
                  <a:srgbClr val="000000"/>
                </a:solidFill>
                <a:ea typeface="Poppins"/>
              </a:rPr>
              <a:t>Centraliza todas las herramientas necesarias para el desarrollo en un solo lugar, facilitando el flujo de trabajo y ahorrando tiempo.</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Depuración y Pruebas: </a:t>
            </a:r>
            <a:r>
              <a:rPr lang="es-ES" sz="1900" spc="-65" dirty="0">
                <a:solidFill>
                  <a:srgbClr val="000000"/>
                </a:solidFill>
                <a:ea typeface="Poppins"/>
              </a:rPr>
              <a:t>Permite depurar y probar el código directamente desde el entorno sin tener que usar herramientas externas.</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Gestión de Proyectos: </a:t>
            </a:r>
            <a:r>
              <a:rPr lang="es-ES" sz="1900" spc="-65" dirty="0">
                <a:solidFill>
                  <a:srgbClr val="000000"/>
                </a:solidFill>
                <a:ea typeface="Poppins"/>
              </a:rPr>
              <a:t>Los </a:t>
            </a:r>
            <a:r>
              <a:rPr lang="es-ES" sz="1900" spc="-65" dirty="0" err="1">
                <a:solidFill>
                  <a:srgbClr val="000000"/>
                </a:solidFill>
                <a:ea typeface="Poppins"/>
              </a:rPr>
              <a:t>IDEs</a:t>
            </a:r>
            <a:r>
              <a:rPr lang="es-ES" sz="1900" spc="-65" dirty="0">
                <a:solidFill>
                  <a:srgbClr val="000000"/>
                </a:solidFill>
                <a:ea typeface="Poppins"/>
              </a:rPr>
              <a:t> suelen incluir funcionalidades para gestionar proyectos grandes, facilitando la navegación y organización del código.</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IDE</a:t>
            </a:r>
            <a:endParaRPr lang="en-US" sz="2500" b="1" spc="-1" dirty="0">
              <a:solidFill>
                <a:schemeClr val="accent1"/>
              </a:solidFill>
            </a:endParaRPr>
          </a:p>
        </p:txBody>
      </p:sp>
    </p:spTree>
    <p:extLst>
      <p:ext uri="{BB962C8B-B14F-4D97-AF65-F5344CB8AC3E}">
        <p14:creationId xmlns:p14="http://schemas.microsoft.com/office/powerpoint/2010/main" val="3554308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45447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Ejemplos de IDE populares</a:t>
            </a:r>
            <a:endParaRPr lang="es-ES" sz="1900" spc="-65" dirty="0">
              <a:solidFill>
                <a:srgbClr val="000000"/>
              </a:solidFill>
              <a:ea typeface="Poppins"/>
            </a:endParaRP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IntelliJ IDEA: </a:t>
            </a:r>
            <a:r>
              <a:rPr lang="es-ES" sz="1900" spc="-65" dirty="0">
                <a:solidFill>
                  <a:srgbClr val="000000"/>
                </a:solidFill>
                <a:ea typeface="Poppins"/>
              </a:rPr>
              <a:t>Popular entre los desarrolladores de Java por sus potentes herramientas de depuración y análisis de código.</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Eclipse: </a:t>
            </a:r>
            <a:r>
              <a:rPr lang="es-ES" sz="1900" spc="-65" dirty="0">
                <a:solidFill>
                  <a:srgbClr val="000000"/>
                </a:solidFill>
                <a:ea typeface="Poppins"/>
              </a:rPr>
              <a:t>Un IDE extensible utilizado principalmente para desarrollar en Java, pero que también soporta otros lenguajes.</a:t>
            </a:r>
          </a:p>
          <a:p>
            <a:pPr marL="544270" lvl="1"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PyCharm</a:t>
            </a:r>
            <a:r>
              <a:rPr lang="es-ES" sz="1900" spc="-65" dirty="0">
                <a:solidFill>
                  <a:schemeClr val="accent1"/>
                </a:solidFill>
                <a:ea typeface="Poppins"/>
              </a:rPr>
              <a:t>: </a:t>
            </a:r>
            <a:r>
              <a:rPr lang="es-ES" sz="1900" spc="-65" dirty="0">
                <a:solidFill>
                  <a:srgbClr val="000000"/>
                </a:solidFill>
                <a:ea typeface="Poppins"/>
              </a:rPr>
              <a:t>Un IDE especializado en Python, que ofrece herramientas avanzadas de depuración y desarrollo web.</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IDE</a:t>
            </a:r>
            <a:endParaRPr lang="en-US" sz="2500" b="1" spc="-1" dirty="0">
              <a:solidFill>
                <a:schemeClr val="accent1"/>
              </a:solidFill>
            </a:endParaRPr>
          </a:p>
        </p:txBody>
      </p:sp>
    </p:spTree>
    <p:extLst>
      <p:ext uri="{BB962C8B-B14F-4D97-AF65-F5344CB8AC3E}">
        <p14:creationId xmlns:p14="http://schemas.microsoft.com/office/powerpoint/2010/main" val="133719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170014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rgbClr val="000000"/>
                </a:solidFill>
                <a:ea typeface="Poppins"/>
              </a:rPr>
              <a:t>Git es un sistema de control de versiones distribuido creado por Linus Torvalds en 2005. Es una herramienta que permite a los desarrolladores gestionar y registrar los cambios realizados en su código fuente a lo largo del tiempo.</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a:t>
            </a:r>
            <a:endParaRPr lang="en-US" sz="2500" b="1" spc="-1" dirty="0">
              <a:solidFill>
                <a:schemeClr val="accent1"/>
              </a:solidFill>
            </a:endParaRPr>
          </a:p>
        </p:txBody>
      </p:sp>
      <p:pic>
        <p:nvPicPr>
          <p:cNvPr id="2" name="Imagen 1" descr="Logotipo, nombre de la empresa&#10;&#10;Descripción generada automáticamente">
            <a:extLst>
              <a:ext uri="{FF2B5EF4-FFF2-40B4-BE49-F238E27FC236}">
                <a16:creationId xmlns:a16="http://schemas.microsoft.com/office/drawing/2014/main" id="{CC4B0FD1-1160-0BB4-78B3-DF59407C07CA}"/>
              </a:ext>
            </a:extLst>
          </p:cNvPr>
          <p:cNvPicPr>
            <a:picLocks noChangeAspect="1"/>
          </p:cNvPicPr>
          <p:nvPr/>
        </p:nvPicPr>
        <p:blipFill>
          <a:blip r:embed="rId3"/>
          <a:stretch>
            <a:fillRect/>
          </a:stretch>
        </p:blipFill>
        <p:spPr>
          <a:xfrm>
            <a:off x="4361517" y="4035763"/>
            <a:ext cx="3468966" cy="1953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5439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¿Para qué sirve?</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Control de Versiones: </a:t>
            </a:r>
            <a:r>
              <a:rPr lang="es-ES" sz="1900" spc="-65" dirty="0">
                <a:solidFill>
                  <a:srgbClr val="000000"/>
                </a:solidFill>
                <a:ea typeface="Poppins"/>
              </a:rPr>
              <a:t>Git te permite llevar un historial detallado de todos los cambios en tu proyecto, facilitando la recuperación de versiones anteriores y la comparación entre ellas.</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Colaboración en Equipo: </a:t>
            </a:r>
            <a:r>
              <a:rPr lang="es-ES" sz="1900" spc="-65" dirty="0">
                <a:solidFill>
                  <a:srgbClr val="000000"/>
                </a:solidFill>
                <a:ea typeface="Poppins"/>
              </a:rPr>
              <a:t>Con Git, varios desarrolladores pueden trabajar en el mismo proyecto simultáneamente, creando ramas independientes para cada función o corrección, y luego fusionando esos cambios en la rama principal.</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Seguridad y Copias de Respaldo: </a:t>
            </a:r>
            <a:r>
              <a:rPr lang="es-ES" sz="1900" spc="-65" dirty="0">
                <a:solidFill>
                  <a:srgbClr val="000000"/>
                </a:solidFill>
                <a:ea typeface="Poppins"/>
              </a:rPr>
              <a:t>Al ser distribuido, cada desarrollador tiene una copia completa del historial del proyecto, lo que añade una capa extra de seguridad frente a la pérdida de datos.</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a:t>
            </a:r>
            <a:endParaRPr lang="en-US" sz="2500" b="1" spc="-1" dirty="0">
              <a:solidFill>
                <a:schemeClr val="accent1"/>
              </a:solidFill>
            </a:endParaRPr>
          </a:p>
        </p:txBody>
      </p:sp>
    </p:spTree>
    <p:extLst>
      <p:ext uri="{BB962C8B-B14F-4D97-AF65-F5344CB8AC3E}">
        <p14:creationId xmlns:p14="http://schemas.microsoft.com/office/powerpoint/2010/main" val="564635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170014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rgbClr val="000000"/>
                </a:solidFill>
                <a:ea typeface="Poppins"/>
              </a:rPr>
              <a:t>GitHub es una plataforma basada en la web que utiliza Git como sistema de control de versiones. Ofrece un espacio centralizado donde los desarrolladores pueden almacenar sus repositorios de código, colaborar en proyectos, y compartir código con la comunidad global.</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pic>
        <p:nvPicPr>
          <p:cNvPr id="2" name="Imagen 1" descr="Logotipo, nombre de la empresa&#10;&#10;Descripción generada automáticamente">
            <a:extLst>
              <a:ext uri="{FF2B5EF4-FFF2-40B4-BE49-F238E27FC236}">
                <a16:creationId xmlns:a16="http://schemas.microsoft.com/office/drawing/2014/main" id="{8AC0F696-D103-A1ED-16E0-788FD11C87C6}"/>
              </a:ext>
            </a:extLst>
          </p:cNvPr>
          <p:cNvPicPr>
            <a:picLocks noChangeAspect="1"/>
          </p:cNvPicPr>
          <p:nvPr/>
        </p:nvPicPr>
        <p:blipFill>
          <a:blip r:embed="rId3"/>
          <a:stretch>
            <a:fillRect/>
          </a:stretch>
        </p:blipFill>
        <p:spPr>
          <a:xfrm>
            <a:off x="4412139" y="4162275"/>
            <a:ext cx="3367721" cy="22415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1656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2462130"/>
            <a:ext cx="10536119"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¿Para qué sirve?</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Almacenamiento de Repositorios: </a:t>
            </a:r>
            <a:r>
              <a:rPr lang="es-ES" sz="1900" spc="-65" dirty="0">
                <a:solidFill>
                  <a:srgbClr val="000000"/>
                </a:solidFill>
                <a:ea typeface="Poppins"/>
              </a:rPr>
              <a:t>GitHub permite alojar repositorios de Git de manera pública o privada, facilitando la gestión de proyectos y la colaboración.</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Colaboración y Contribución: </a:t>
            </a:r>
            <a:r>
              <a:rPr lang="es-ES" sz="1900" spc="-65" dirty="0">
                <a:solidFill>
                  <a:srgbClr val="000000"/>
                </a:solidFill>
                <a:ea typeface="Poppins"/>
              </a:rPr>
              <a:t>Proporciona herramientas para que los desarrolladores puedan contribuir a proyectos existentes a través de </a:t>
            </a:r>
            <a:r>
              <a:rPr lang="es-ES" sz="1900" spc="-65" dirty="0" err="1">
                <a:solidFill>
                  <a:srgbClr val="000000"/>
                </a:solidFill>
                <a:ea typeface="Poppins"/>
              </a:rPr>
              <a:t>pull</a:t>
            </a:r>
            <a:r>
              <a:rPr lang="es-ES" sz="1900" spc="-65" dirty="0">
                <a:solidFill>
                  <a:srgbClr val="000000"/>
                </a:solidFill>
                <a:ea typeface="Poppins"/>
              </a:rPr>
              <a:t> </a:t>
            </a:r>
            <a:r>
              <a:rPr lang="es-ES" sz="1900" spc="-65" dirty="0" err="1">
                <a:solidFill>
                  <a:srgbClr val="000000"/>
                </a:solidFill>
                <a:ea typeface="Poppins"/>
              </a:rPr>
              <a:t>requests</a:t>
            </a:r>
            <a:r>
              <a:rPr lang="es-ES" sz="1900" spc="-65" dirty="0">
                <a:solidFill>
                  <a:srgbClr val="000000"/>
                </a:solidFill>
                <a:ea typeface="Poppins"/>
              </a:rPr>
              <a:t>, revisiones de código, y gestión de </a:t>
            </a:r>
            <a:r>
              <a:rPr lang="es-ES" sz="1900" spc="-65" dirty="0" err="1">
                <a:solidFill>
                  <a:srgbClr val="000000"/>
                </a:solidFill>
                <a:ea typeface="Poppins"/>
              </a:rPr>
              <a:t>issues</a:t>
            </a:r>
            <a:r>
              <a:rPr lang="es-ES" sz="1900" spc="-65" dirty="0">
                <a:solidFill>
                  <a:srgbClr val="000000"/>
                </a:solidFill>
                <a:ea typeface="Poppins"/>
              </a:rPr>
              <a:t>.</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Documentación y Seguimiento: </a:t>
            </a:r>
            <a:r>
              <a:rPr lang="es-ES" sz="1900" spc="-65" dirty="0">
                <a:solidFill>
                  <a:srgbClr val="000000"/>
                </a:solidFill>
                <a:ea typeface="Poppins"/>
              </a:rPr>
              <a:t>GitHub incluye funcionalidades para crear wikis, gestionar proyectos con tableros (</a:t>
            </a:r>
            <a:r>
              <a:rPr lang="es-ES" sz="1900" spc="-65" dirty="0" err="1">
                <a:solidFill>
                  <a:srgbClr val="000000"/>
                </a:solidFill>
                <a:ea typeface="Poppins"/>
              </a:rPr>
              <a:t>project</a:t>
            </a:r>
            <a:r>
              <a:rPr lang="es-ES" sz="1900" spc="-65" dirty="0">
                <a:solidFill>
                  <a:srgbClr val="000000"/>
                </a:solidFill>
                <a:ea typeface="Poppins"/>
              </a:rPr>
              <a:t> </a:t>
            </a:r>
            <a:r>
              <a:rPr lang="es-ES" sz="1900" spc="-65" dirty="0" err="1">
                <a:solidFill>
                  <a:srgbClr val="000000"/>
                </a:solidFill>
                <a:ea typeface="Poppins"/>
              </a:rPr>
              <a:t>boards</a:t>
            </a:r>
            <a:r>
              <a:rPr lang="es-ES" sz="1900" spc="-65" dirty="0">
                <a:solidFill>
                  <a:srgbClr val="000000"/>
                </a:solidFill>
                <a:ea typeface="Poppins"/>
              </a:rPr>
              <a:t>) y mantener un seguimiento de los problemas y solicitudes de características.</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257774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1164770" cy="5208798"/>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201370" lvl="1" algn="just">
              <a:lnSpc>
                <a:spcPct val="150000"/>
              </a:lnSpc>
              <a:buClr>
                <a:schemeClr val="accent1"/>
              </a:buClr>
            </a:pPr>
            <a:r>
              <a:rPr lang="es-ES" sz="1900" spc="-65" dirty="0">
                <a:solidFill>
                  <a:schemeClr val="accent1"/>
                </a:solidFill>
                <a:ea typeface="Poppins"/>
              </a:rPr>
              <a:t>Uso correcto de GitHub</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Crear un Repositorio: </a:t>
            </a:r>
            <a:r>
              <a:rPr lang="es-ES" sz="1900" spc="-65" dirty="0">
                <a:solidFill>
                  <a:srgbClr val="000000"/>
                </a:solidFill>
                <a:ea typeface="Poppins"/>
              </a:rPr>
              <a:t>Inicia un nuevo proyecto o clona uno existente en tu máquina local. Puedes crear un repositorio desde la interfaz de GitHub o mediante la línea de comandos con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init</a:t>
            </a:r>
            <a:r>
              <a:rPr lang="es-ES" sz="1900" spc="-65" dirty="0">
                <a:solidFill>
                  <a:srgbClr val="000000"/>
                </a:solidFill>
                <a:ea typeface="Poppins"/>
              </a:rPr>
              <a:t> y </a:t>
            </a:r>
            <a:r>
              <a:rPr lang="es-ES" sz="1900" spc="-65" dirty="0" err="1">
                <a:solidFill>
                  <a:srgbClr val="000000"/>
                </a:solidFill>
                <a:ea typeface="Poppins"/>
              </a:rPr>
              <a:t>git</a:t>
            </a:r>
            <a:r>
              <a:rPr lang="es-ES" sz="1900" spc="-65" dirty="0">
                <a:solidFill>
                  <a:srgbClr val="000000"/>
                </a:solidFill>
                <a:ea typeface="Poppins"/>
              </a:rPr>
              <a:t> remote </a:t>
            </a:r>
            <a:r>
              <a:rPr lang="es-ES" sz="1900" spc="-65" dirty="0" err="1">
                <a:solidFill>
                  <a:srgbClr val="000000"/>
                </a:solidFill>
                <a:ea typeface="Poppins"/>
              </a:rPr>
              <a:t>add</a:t>
            </a:r>
            <a:r>
              <a:rPr lang="es-ES" sz="1900" spc="-65" dirty="0">
                <a:solidFill>
                  <a:srgbClr val="000000"/>
                </a:solidFill>
                <a:ea typeface="Poppins"/>
              </a:rPr>
              <a:t> </a:t>
            </a:r>
            <a:r>
              <a:rPr lang="es-ES" sz="1900" spc="-65" dirty="0" err="1">
                <a:solidFill>
                  <a:srgbClr val="000000"/>
                </a:solidFill>
                <a:ea typeface="Poppins"/>
              </a:rPr>
              <a:t>origin</a:t>
            </a:r>
            <a:r>
              <a:rPr lang="es-ES" sz="1900" spc="-65" dirty="0">
                <a:solidFill>
                  <a:srgbClr val="000000"/>
                </a:solidFill>
                <a:ea typeface="Poppins"/>
              </a:rPr>
              <a:t> &lt;URL-del-repositorio&gt;.</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Crear Ramas (</a:t>
            </a:r>
            <a:r>
              <a:rPr lang="es-ES" sz="1900" spc="-65" dirty="0" err="1">
                <a:solidFill>
                  <a:schemeClr val="accent1"/>
                </a:solidFill>
                <a:ea typeface="Poppins"/>
              </a:rPr>
              <a:t>Branches</a:t>
            </a:r>
            <a:r>
              <a:rPr lang="es-ES" sz="1900" spc="-65" dirty="0">
                <a:solidFill>
                  <a:schemeClr val="accent1"/>
                </a:solidFill>
                <a:ea typeface="Poppins"/>
              </a:rPr>
              <a:t>): </a:t>
            </a:r>
            <a:r>
              <a:rPr lang="es-ES" sz="1900" spc="-65" dirty="0">
                <a:solidFill>
                  <a:srgbClr val="000000"/>
                </a:solidFill>
                <a:ea typeface="Poppins"/>
              </a:rPr>
              <a:t>Las ramas permiten trabajar en nuevas funcionalidades o correcciones sin afectar el código principal. Crea una nueva rama con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&lt;nombre-de-la-rama&gt; y cambia a ella con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checkout</a:t>
            </a:r>
            <a:r>
              <a:rPr lang="es-ES" sz="1900" spc="-65" dirty="0">
                <a:solidFill>
                  <a:srgbClr val="000000"/>
                </a:solidFill>
                <a:ea typeface="Poppins"/>
              </a:rPr>
              <a:t> &lt;nombre-de-la-rama&gt;.</a:t>
            </a:r>
          </a:p>
          <a:p>
            <a:pPr marL="544270" lvl="1"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Contribuir a un Proyecto: </a:t>
            </a:r>
            <a:r>
              <a:rPr lang="es-ES" sz="1900" spc="-65" dirty="0">
                <a:solidFill>
                  <a:srgbClr val="000000"/>
                </a:solidFill>
                <a:ea typeface="Poppins"/>
              </a:rPr>
              <a:t>Al realizar cambios en tu rama, utiliza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add</a:t>
            </a:r>
            <a:r>
              <a:rPr lang="es-ES" sz="1900" spc="-65" dirty="0">
                <a:solidFill>
                  <a:srgbClr val="000000"/>
                </a:solidFill>
                <a:ea typeface="Poppins"/>
              </a:rPr>
              <a:t> para agregar los cambios,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commit</a:t>
            </a:r>
            <a:r>
              <a:rPr lang="es-ES" sz="1900" spc="-65" dirty="0">
                <a:solidFill>
                  <a:srgbClr val="000000"/>
                </a:solidFill>
                <a:ea typeface="Poppins"/>
              </a:rPr>
              <a:t> -m "Mensaje del </a:t>
            </a:r>
            <a:r>
              <a:rPr lang="es-ES" sz="1900" spc="-65" dirty="0" err="1">
                <a:solidFill>
                  <a:srgbClr val="000000"/>
                </a:solidFill>
                <a:ea typeface="Poppins"/>
              </a:rPr>
              <a:t>commit</a:t>
            </a:r>
            <a:r>
              <a:rPr lang="es-ES" sz="1900" spc="-65" dirty="0">
                <a:solidFill>
                  <a:srgbClr val="000000"/>
                </a:solidFill>
                <a:ea typeface="Poppins"/>
              </a:rPr>
              <a:t>" para confirmarlos, y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push</a:t>
            </a:r>
            <a:r>
              <a:rPr lang="es-ES" sz="1900" spc="-65" dirty="0">
                <a:solidFill>
                  <a:srgbClr val="000000"/>
                </a:solidFill>
                <a:ea typeface="Poppins"/>
              </a:rPr>
              <a:t> para enviar esos cambios al repositorio remoto. Envía un </a:t>
            </a:r>
            <a:r>
              <a:rPr lang="es-ES" sz="1900" spc="-65" dirty="0" err="1">
                <a:solidFill>
                  <a:srgbClr val="000000"/>
                </a:solidFill>
                <a:ea typeface="Poppins"/>
              </a:rPr>
              <a:t>pull</a:t>
            </a:r>
            <a:r>
              <a:rPr lang="es-ES" sz="1900" spc="-65" dirty="0">
                <a:solidFill>
                  <a:srgbClr val="000000"/>
                </a:solidFill>
                <a:ea typeface="Poppins"/>
              </a:rPr>
              <a:t> </a:t>
            </a:r>
            <a:r>
              <a:rPr lang="es-ES" sz="1900" spc="-65" dirty="0" err="1">
                <a:solidFill>
                  <a:srgbClr val="000000"/>
                </a:solidFill>
                <a:ea typeface="Poppins"/>
              </a:rPr>
              <a:t>request</a:t>
            </a:r>
            <a:r>
              <a:rPr lang="es-ES" sz="1900" spc="-65" dirty="0">
                <a:solidFill>
                  <a:srgbClr val="000000"/>
                </a:solidFill>
                <a:ea typeface="Poppins"/>
              </a:rPr>
              <a:t> desde GitHub para que los mantenedores del proyecto revisen y, si es apropiado, integren tus cambios en la rama principal.</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766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4678245"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Comandos básicos</a:t>
            </a:r>
          </a:p>
          <a:p>
            <a:pPr algn="just">
              <a:lnSpc>
                <a:spcPct val="150000"/>
              </a:lnSpc>
              <a:buClr>
                <a:schemeClr val="accent1"/>
              </a:buClr>
            </a:pPr>
            <a:r>
              <a:rPr lang="es-ES" sz="1900" spc="-65" dirty="0">
                <a:solidFill>
                  <a:srgbClr val="000000"/>
                </a:solidFill>
                <a:ea typeface="Poppins"/>
              </a:rPr>
              <a:t>Los comandos de Git te permiten interactuar con tu repositorio local y remoto, gestionar tu código fuente, y colaborar con otros desarrolladores.</a:t>
            </a:r>
          </a:p>
          <a:p>
            <a:pPr algn="just">
              <a:lnSpc>
                <a:spcPct val="150000"/>
              </a:lnSpc>
              <a:buClr>
                <a:schemeClr val="accent1"/>
              </a:buClr>
            </a:pPr>
            <a:r>
              <a:rPr lang="es-ES" sz="1900" spc="-65" dirty="0">
                <a:solidFill>
                  <a:srgbClr val="000000"/>
                </a:solidFill>
                <a:ea typeface="Poppins"/>
              </a:rPr>
              <a:t>Aprender estos comandos básicos te dará el control necesario para manejar tus proyectos de manera efectiva en GitHub.</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pic>
        <p:nvPicPr>
          <p:cNvPr id="2" name="Imagen 1" descr="Diagrama&#10;&#10;Descripción generada automáticamente">
            <a:extLst>
              <a:ext uri="{FF2B5EF4-FFF2-40B4-BE49-F238E27FC236}">
                <a16:creationId xmlns:a16="http://schemas.microsoft.com/office/drawing/2014/main" id="{D31426F8-749E-A415-AF7A-F766576C999E}"/>
              </a:ext>
            </a:extLst>
          </p:cNvPr>
          <p:cNvPicPr>
            <a:picLocks noChangeAspect="1"/>
          </p:cNvPicPr>
          <p:nvPr/>
        </p:nvPicPr>
        <p:blipFill>
          <a:blip r:embed="rId3"/>
          <a:stretch>
            <a:fillRect/>
          </a:stretch>
        </p:blipFill>
        <p:spPr>
          <a:xfrm>
            <a:off x="7375547" y="2694787"/>
            <a:ext cx="3559552" cy="2303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71405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Comandos básicos</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init</a:t>
            </a:r>
            <a:r>
              <a:rPr lang="es-ES" sz="1900" spc="-65" dirty="0">
                <a:solidFill>
                  <a:schemeClr val="accent1"/>
                </a:solidFill>
                <a:ea typeface="Poppins"/>
              </a:rPr>
              <a:t>: </a:t>
            </a:r>
            <a:r>
              <a:rPr lang="es-ES" sz="1900" spc="-65" dirty="0">
                <a:solidFill>
                  <a:srgbClr val="000000"/>
                </a:solidFill>
                <a:ea typeface="Poppins"/>
              </a:rPr>
              <a:t>Inicializa un nuevo repositorio de Git en tu directorio actual.</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clone: </a:t>
            </a:r>
            <a:r>
              <a:rPr lang="es-ES" sz="1900" spc="-65" dirty="0">
                <a:solidFill>
                  <a:srgbClr val="000000"/>
                </a:solidFill>
                <a:ea typeface="Poppins"/>
              </a:rPr>
              <a:t>Clona un repositorio remoto en tu máquina local (</a:t>
            </a:r>
            <a:r>
              <a:rPr lang="es-ES" sz="1900" spc="-65" dirty="0" err="1">
                <a:solidFill>
                  <a:srgbClr val="000000"/>
                </a:solidFill>
                <a:ea typeface="Poppins"/>
              </a:rPr>
              <a:t>git</a:t>
            </a:r>
            <a:r>
              <a:rPr lang="es-ES" sz="1900" spc="-65" dirty="0">
                <a:solidFill>
                  <a:srgbClr val="000000"/>
                </a:solidFill>
                <a:ea typeface="Poppins"/>
              </a:rPr>
              <a:t> clone &lt;URL-del-repositorio&gt;).</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status: </a:t>
            </a:r>
            <a:r>
              <a:rPr lang="es-ES" sz="1900" spc="-65" dirty="0">
                <a:solidFill>
                  <a:srgbClr val="000000"/>
                </a:solidFill>
                <a:ea typeface="Poppins"/>
              </a:rPr>
              <a:t>Muestra el estado de los archivos en tu directorio de trabajo y en el área de preparación.</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add</a:t>
            </a:r>
            <a:r>
              <a:rPr lang="es-ES" sz="1900" spc="-65" dirty="0">
                <a:solidFill>
                  <a:schemeClr val="accent1"/>
                </a:solidFill>
                <a:ea typeface="Poppins"/>
              </a:rPr>
              <a:t>: </a:t>
            </a:r>
            <a:r>
              <a:rPr lang="es-ES" sz="1900" spc="-65" dirty="0">
                <a:solidFill>
                  <a:srgbClr val="000000"/>
                </a:solidFill>
                <a:ea typeface="Poppins"/>
              </a:rPr>
              <a:t>Añade cambios en los archivos al área de preparación (</a:t>
            </a:r>
            <a:r>
              <a:rPr lang="es-ES" sz="1900" spc="-65" dirty="0" err="1">
                <a:solidFill>
                  <a:srgbClr val="000000"/>
                </a:solidFill>
                <a:ea typeface="Poppins"/>
              </a:rPr>
              <a:t>staging</a:t>
            </a:r>
            <a:r>
              <a:rPr lang="es-ES" sz="1900" spc="-65" dirty="0">
                <a:solidFill>
                  <a:srgbClr val="000000"/>
                </a:solidFill>
                <a:ea typeface="Poppins"/>
              </a:rPr>
              <a:t>)-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add</a:t>
            </a:r>
            <a:r>
              <a:rPr lang="es-ES" sz="1900" spc="-65" dirty="0">
                <a:solidFill>
                  <a:srgbClr val="000000"/>
                </a:solidFill>
                <a:ea typeface="Poppins"/>
              </a:rPr>
              <a:t> &lt;nombre-del-archivo&gt; o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add</a:t>
            </a:r>
            <a:r>
              <a:rPr lang="es-ES" sz="1900" spc="-65" dirty="0">
                <a:solidFill>
                  <a:srgbClr val="000000"/>
                </a:solidFill>
                <a:ea typeface="Poppins"/>
              </a:rPr>
              <a:t>).</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commit</a:t>
            </a:r>
            <a:r>
              <a:rPr lang="es-ES" sz="1900" spc="-65" dirty="0">
                <a:solidFill>
                  <a:schemeClr val="accent1"/>
                </a:solidFill>
                <a:ea typeface="Poppins"/>
              </a:rPr>
              <a:t>: </a:t>
            </a:r>
            <a:r>
              <a:rPr lang="es-ES" sz="1900" spc="-65" dirty="0">
                <a:solidFill>
                  <a:srgbClr val="000000"/>
                </a:solidFill>
                <a:ea typeface="Poppins"/>
              </a:rPr>
              <a:t>Guarda los cambios del área de preparación en el historial del proyecto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commit</a:t>
            </a:r>
            <a:r>
              <a:rPr lang="es-ES" sz="1900" spc="-65" dirty="0">
                <a:solidFill>
                  <a:srgbClr val="000000"/>
                </a:solidFill>
                <a:ea typeface="Poppins"/>
              </a:rPr>
              <a:t> -m "Mensaje descriptivo del </a:t>
            </a:r>
            <a:r>
              <a:rPr lang="es-ES" sz="1900" spc="-65" dirty="0" err="1">
                <a:solidFill>
                  <a:srgbClr val="000000"/>
                </a:solidFill>
                <a:ea typeface="Poppins"/>
              </a:rPr>
              <a:t>commit</a:t>
            </a:r>
            <a:r>
              <a:rPr lang="es-ES" sz="1900" spc="-65" dirty="0">
                <a:solidFill>
                  <a:srgbClr val="000000"/>
                </a:solidFill>
                <a:ea typeface="Poppins"/>
              </a:rPr>
              <a:t>").</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1958430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433163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Comandos básicos</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push</a:t>
            </a:r>
            <a:r>
              <a:rPr lang="es-ES" sz="1900" spc="-65" dirty="0">
                <a:solidFill>
                  <a:schemeClr val="accent1"/>
                </a:solidFill>
                <a:ea typeface="Poppins"/>
              </a:rPr>
              <a:t>: </a:t>
            </a:r>
            <a:r>
              <a:rPr lang="es-ES" sz="1900" spc="-65" dirty="0">
                <a:solidFill>
                  <a:srgbClr val="000000"/>
                </a:solidFill>
                <a:ea typeface="Poppins"/>
              </a:rPr>
              <a:t>Sube los </a:t>
            </a:r>
            <a:r>
              <a:rPr lang="es-ES" sz="1900" spc="-65" dirty="0" err="1">
                <a:solidFill>
                  <a:srgbClr val="000000"/>
                </a:solidFill>
                <a:ea typeface="Poppins"/>
              </a:rPr>
              <a:t>commits</a:t>
            </a:r>
            <a:r>
              <a:rPr lang="es-ES" sz="1900" spc="-65" dirty="0">
                <a:solidFill>
                  <a:srgbClr val="000000"/>
                </a:solidFill>
                <a:ea typeface="Poppins"/>
              </a:rPr>
              <a:t> locales a un repositorio remoto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push</a:t>
            </a:r>
            <a:r>
              <a:rPr lang="es-ES" sz="1900" spc="-65" dirty="0">
                <a:solidFill>
                  <a:srgbClr val="000000"/>
                </a:solidFill>
                <a:ea typeface="Poppins"/>
              </a:rPr>
              <a:t> </a:t>
            </a:r>
            <a:r>
              <a:rPr lang="es-ES" sz="1900" spc="-65" dirty="0" err="1">
                <a:solidFill>
                  <a:srgbClr val="000000"/>
                </a:solidFill>
                <a:ea typeface="Poppins"/>
              </a:rPr>
              <a:t>origin</a:t>
            </a:r>
            <a:r>
              <a:rPr lang="es-ES" sz="1900" spc="-65" dirty="0">
                <a:solidFill>
                  <a:srgbClr val="000000"/>
                </a:solidFill>
                <a:ea typeface="Poppins"/>
              </a:rPr>
              <a:t> &lt;nombre-de-la-rama&gt;).</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pull</a:t>
            </a:r>
            <a:r>
              <a:rPr lang="es-ES" sz="1900" spc="-65" dirty="0">
                <a:solidFill>
                  <a:schemeClr val="accent1"/>
                </a:solidFill>
                <a:ea typeface="Poppins"/>
              </a:rPr>
              <a:t>: </a:t>
            </a:r>
            <a:r>
              <a:rPr lang="es-ES" sz="1900" spc="-65" dirty="0">
                <a:solidFill>
                  <a:srgbClr val="000000"/>
                </a:solidFill>
                <a:ea typeface="Poppins"/>
              </a:rPr>
              <a:t>Actualiza tu repositorio local con los cambios del repositorio remoto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pull</a:t>
            </a:r>
            <a:r>
              <a:rPr lang="es-ES" sz="1900" spc="-65" dirty="0">
                <a:solidFill>
                  <a:srgbClr val="000000"/>
                </a:solidFill>
                <a:ea typeface="Poppins"/>
              </a:rPr>
              <a:t> </a:t>
            </a:r>
            <a:r>
              <a:rPr lang="es-ES" sz="1900" spc="-65" dirty="0" err="1">
                <a:solidFill>
                  <a:srgbClr val="000000"/>
                </a:solidFill>
                <a:ea typeface="Poppins"/>
              </a:rPr>
              <a:t>origin</a:t>
            </a:r>
            <a:r>
              <a:rPr lang="es-ES" sz="1900" spc="-65" dirty="0">
                <a:solidFill>
                  <a:srgbClr val="000000"/>
                </a:solidFill>
                <a:ea typeface="Poppins"/>
              </a:rPr>
              <a:t> &lt;nombre-de-la-rama&gt;).</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branch</a:t>
            </a:r>
            <a:r>
              <a:rPr lang="es-ES" sz="1900" spc="-65" dirty="0">
                <a:solidFill>
                  <a:schemeClr val="accent1"/>
                </a:solidFill>
                <a:ea typeface="Poppins"/>
              </a:rPr>
              <a:t>: </a:t>
            </a:r>
            <a:r>
              <a:rPr lang="es-ES" sz="1900" spc="-65" dirty="0">
                <a:solidFill>
                  <a:srgbClr val="000000"/>
                </a:solidFill>
                <a:ea typeface="Poppins"/>
              </a:rPr>
              <a:t>Lista, crea o elimina ramas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para listar,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&lt;nombre-de-la-rama&gt; para crear una nueva rama).</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checkout</a:t>
            </a:r>
            <a:r>
              <a:rPr lang="es-ES" sz="1900" spc="-65" dirty="0">
                <a:solidFill>
                  <a:schemeClr val="accent1"/>
                </a:solidFill>
                <a:ea typeface="Poppins"/>
              </a:rPr>
              <a:t>: </a:t>
            </a:r>
            <a:r>
              <a:rPr lang="es-ES" sz="1900" spc="-65" dirty="0">
                <a:solidFill>
                  <a:srgbClr val="000000"/>
                </a:solidFill>
                <a:ea typeface="Poppins"/>
              </a:rPr>
              <a:t>Cambia a una rama específica o revisa un archivo específico en el historial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checkout</a:t>
            </a:r>
            <a:r>
              <a:rPr lang="es-ES" sz="1900" spc="-65" dirty="0">
                <a:solidFill>
                  <a:srgbClr val="000000"/>
                </a:solidFill>
                <a:ea typeface="Poppins"/>
              </a:rPr>
              <a:t> &lt;nombre-de-la-rama&gt; o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checkout</a:t>
            </a:r>
            <a:r>
              <a:rPr lang="es-ES" sz="1900" spc="-65" dirty="0">
                <a:solidFill>
                  <a:srgbClr val="000000"/>
                </a:solidFill>
                <a:ea typeface="Poppins"/>
              </a:rPr>
              <a:t> &lt;</a:t>
            </a:r>
            <a:r>
              <a:rPr lang="es-ES" sz="1900" spc="-65" dirty="0" err="1">
                <a:solidFill>
                  <a:srgbClr val="000000"/>
                </a:solidFill>
                <a:ea typeface="Poppins"/>
              </a:rPr>
              <a:t>commit</a:t>
            </a:r>
            <a:r>
              <a:rPr lang="es-ES" sz="1900" spc="-65" dirty="0">
                <a:solidFill>
                  <a:srgbClr val="000000"/>
                </a:solidFill>
                <a:ea typeface="Poppins"/>
              </a:rPr>
              <a:t>-id&gt; &lt;archivo&gt;).</a:t>
            </a:r>
          </a:p>
          <a:p>
            <a:pPr marL="34290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git</a:t>
            </a:r>
            <a:r>
              <a:rPr lang="es-ES" sz="1900" spc="-65" dirty="0">
                <a:solidFill>
                  <a:schemeClr val="accent1"/>
                </a:solidFill>
                <a:ea typeface="Poppins"/>
              </a:rPr>
              <a:t> </a:t>
            </a:r>
            <a:r>
              <a:rPr lang="es-ES" sz="1900" spc="-65" dirty="0" err="1">
                <a:solidFill>
                  <a:schemeClr val="accent1"/>
                </a:solidFill>
                <a:ea typeface="Poppins"/>
              </a:rPr>
              <a:t>merge</a:t>
            </a:r>
            <a:r>
              <a:rPr lang="es-ES" sz="1900" spc="-65" dirty="0">
                <a:solidFill>
                  <a:schemeClr val="accent1"/>
                </a:solidFill>
                <a:ea typeface="Poppins"/>
              </a:rPr>
              <a:t>: </a:t>
            </a:r>
            <a:r>
              <a:rPr lang="es-ES" sz="1900" spc="-65" dirty="0">
                <a:solidFill>
                  <a:srgbClr val="000000"/>
                </a:solidFill>
                <a:ea typeface="Poppins"/>
              </a:rPr>
              <a:t>Fusiona los cambios de una rama en la rama actual (</a:t>
            </a:r>
            <a:r>
              <a:rPr lang="es-ES" sz="1900" spc="-65" dirty="0" err="1">
                <a:solidFill>
                  <a:srgbClr val="000000"/>
                </a:solidFill>
                <a:ea typeface="Poppins"/>
              </a:rPr>
              <a:t>git</a:t>
            </a:r>
            <a:r>
              <a:rPr lang="es-ES" sz="1900" spc="-65" dirty="0">
                <a:solidFill>
                  <a:srgbClr val="000000"/>
                </a:solidFill>
                <a:ea typeface="Poppins"/>
              </a:rPr>
              <a:t> </a:t>
            </a:r>
            <a:r>
              <a:rPr lang="es-ES" sz="1900" spc="-65" dirty="0" err="1">
                <a:solidFill>
                  <a:srgbClr val="000000"/>
                </a:solidFill>
                <a:ea typeface="Poppins"/>
              </a:rPr>
              <a:t>merge</a:t>
            </a:r>
            <a:r>
              <a:rPr lang="es-ES" sz="1900" spc="-65" dirty="0">
                <a:solidFill>
                  <a:srgbClr val="000000"/>
                </a:solidFill>
                <a:ea typeface="Poppins"/>
              </a:rPr>
              <a:t> &lt;nombre-de-la-rama&gt;).</a:t>
            </a:r>
          </a:p>
          <a:p>
            <a:pPr marL="201370" lvl="1" algn="just">
              <a:lnSpc>
                <a:spcPct val="150000"/>
              </a:lnSpc>
              <a:buClr>
                <a:schemeClr val="accent1"/>
              </a:buClr>
            </a:pPr>
            <a:endParaRPr lang="es-ES" sz="1900" spc="-65" dirty="0">
              <a:solidFill>
                <a:srgbClr val="000000"/>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281941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43" name="TextBox 15"/>
          <p:cNvSpPr/>
          <p:nvPr/>
        </p:nvSpPr>
        <p:spPr>
          <a:xfrm>
            <a:off x="883962" y="2118054"/>
            <a:ext cx="10592930" cy="126156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Los servidores más destacados son:</a:t>
            </a:r>
          </a:p>
          <a:p>
            <a:pPr marL="342900" indent="-342900" algn="just">
              <a:lnSpc>
                <a:spcPct val="150000"/>
              </a:lnSpc>
              <a:buClr>
                <a:schemeClr val="accent1"/>
              </a:buClr>
              <a:buFont typeface="Wingdings" panose="05000000000000000000" pitchFamily="2" charset="2"/>
              <a:buChar char="Ø"/>
            </a:pPr>
            <a:r>
              <a:rPr lang="es-ES" sz="1900" spc="-61" dirty="0">
                <a:solidFill>
                  <a:srgbClr val="000000"/>
                </a:solidFill>
                <a:ea typeface="Poppins"/>
              </a:rPr>
              <a:t>Apache.</a:t>
            </a:r>
          </a:p>
          <a:p>
            <a:pPr marL="342900" indent="-342900" algn="just">
              <a:lnSpc>
                <a:spcPct val="150000"/>
              </a:lnSpc>
              <a:buClr>
                <a:schemeClr val="accent1"/>
              </a:buClr>
              <a:buFont typeface="Wingdings" panose="05000000000000000000" pitchFamily="2" charset="2"/>
              <a:buChar char="Ø"/>
            </a:pPr>
            <a:r>
              <a:rPr lang="es-ES" sz="1900" spc="-61" dirty="0" err="1">
                <a:solidFill>
                  <a:srgbClr val="000000"/>
                </a:solidFill>
                <a:ea typeface="Poppins"/>
              </a:rPr>
              <a:t>Nginx</a:t>
            </a:r>
            <a:r>
              <a:rPr lang="es-ES" sz="1900" spc="-61" dirty="0">
                <a:solidFill>
                  <a:srgbClr val="000000"/>
                </a:solidFill>
                <a:ea typeface="Poppins"/>
              </a:rPr>
              <a:t>.</a:t>
            </a:r>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a:t>
            </a:r>
            <a:endParaRPr lang="en-US" sz="2500" b="1" spc="-1" dirty="0">
              <a:solidFill>
                <a:schemeClr val="accent1"/>
              </a:solidFill>
            </a:endParaRPr>
          </a:p>
        </p:txBody>
      </p:sp>
    </p:spTree>
    <p:extLst>
      <p:ext uri="{BB962C8B-B14F-4D97-AF65-F5344CB8AC3E}">
        <p14:creationId xmlns:p14="http://schemas.microsoft.com/office/powerpoint/2010/main" val="286719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38440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¿Cómo colaborar en un proyecto Git?</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graphicFrame>
        <p:nvGraphicFramePr>
          <p:cNvPr id="4" name="Diagrama 3">
            <a:extLst>
              <a:ext uri="{FF2B5EF4-FFF2-40B4-BE49-F238E27FC236}">
                <a16:creationId xmlns:a16="http://schemas.microsoft.com/office/drawing/2014/main" id="{4547D682-DADA-5EC3-5137-9972DA5F0141}"/>
              </a:ext>
            </a:extLst>
          </p:cNvPr>
          <p:cNvGraphicFramePr/>
          <p:nvPr>
            <p:extLst>
              <p:ext uri="{D42A27DB-BD31-4B8C-83A1-F6EECF244321}">
                <p14:modId xmlns:p14="http://schemas.microsoft.com/office/powerpoint/2010/main" val="960370430"/>
              </p:ext>
            </p:extLst>
          </p:nvPr>
        </p:nvGraphicFramePr>
        <p:xfrm>
          <a:off x="1058820" y="2336078"/>
          <a:ext cx="9293309" cy="3739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795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38440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Flujo de trabajo</a:t>
            </a: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graphicFrame>
        <p:nvGraphicFramePr>
          <p:cNvPr id="2" name="Diagrama 1">
            <a:extLst>
              <a:ext uri="{FF2B5EF4-FFF2-40B4-BE49-F238E27FC236}">
                <a16:creationId xmlns:a16="http://schemas.microsoft.com/office/drawing/2014/main" id="{22A1AD76-B580-E407-AE53-14030214EF6E}"/>
              </a:ext>
            </a:extLst>
          </p:cNvPr>
          <p:cNvGraphicFramePr/>
          <p:nvPr>
            <p:extLst>
              <p:ext uri="{D42A27DB-BD31-4B8C-83A1-F6EECF244321}">
                <p14:modId xmlns:p14="http://schemas.microsoft.com/office/powerpoint/2010/main" val="3641970789"/>
              </p:ext>
            </p:extLst>
          </p:nvPr>
        </p:nvGraphicFramePr>
        <p:xfrm>
          <a:off x="1983774" y="2572672"/>
          <a:ext cx="7805585" cy="3025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05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2138727"/>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Flujo de trabajo (Git Flow)</a:t>
            </a:r>
          </a:p>
          <a:p>
            <a:pPr indent="-255830" algn="just">
              <a:lnSpc>
                <a:spcPct val="150000"/>
              </a:lnSpc>
              <a:buClr>
                <a:schemeClr val="accent1"/>
              </a:buClr>
            </a:pPr>
            <a:r>
              <a:rPr lang="es-ES" sz="1900" spc="-65" dirty="0">
                <a:solidFill>
                  <a:srgbClr val="000000"/>
                </a:solidFill>
                <a:ea typeface="Poppins"/>
              </a:rPr>
              <a:t>El flujo de trabajo de Git Flow desarrollado por Vincent </a:t>
            </a:r>
            <a:r>
              <a:rPr lang="es-ES" sz="1900" spc="-65" dirty="0" err="1">
                <a:solidFill>
                  <a:srgbClr val="000000"/>
                </a:solidFill>
                <a:ea typeface="Poppins"/>
              </a:rPr>
              <a:t>Driessen</a:t>
            </a:r>
            <a:r>
              <a:rPr lang="es-ES" sz="1900" spc="-65" dirty="0">
                <a:solidFill>
                  <a:srgbClr val="000000"/>
                </a:solidFill>
                <a:ea typeface="Poppins"/>
              </a:rPr>
              <a:t> es un modelo estructurado de uso de Git que organiza el proceso de desarrollo en diferentes ramas para gestionar el desarrollo, las versiones de lanzamiento y las correcciones de errores de manera eficiente.</a:t>
            </a:r>
          </a:p>
          <a:p>
            <a:pPr indent="-255830" algn="just">
              <a:lnSpc>
                <a:spcPct val="150000"/>
              </a:lnSpc>
              <a:buClr>
                <a:schemeClr val="accent1"/>
              </a:buClr>
            </a:pPr>
            <a:endParaRPr lang="es-ES" sz="1900" spc="-65" dirty="0">
              <a:solidFill>
                <a:schemeClr val="accent1"/>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pic>
        <p:nvPicPr>
          <p:cNvPr id="4" name="Gráfico 3">
            <a:extLst>
              <a:ext uri="{FF2B5EF4-FFF2-40B4-BE49-F238E27FC236}">
                <a16:creationId xmlns:a16="http://schemas.microsoft.com/office/drawing/2014/main" id="{80D71FB1-2492-CB8B-4FC8-B1BFA37B39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4550" y="3708394"/>
            <a:ext cx="5417150" cy="2930015"/>
          </a:xfrm>
          <a:prstGeom prst="rect">
            <a:avLst/>
          </a:prstGeom>
        </p:spPr>
      </p:pic>
    </p:spTree>
    <p:extLst>
      <p:ext uri="{BB962C8B-B14F-4D97-AF65-F5344CB8AC3E}">
        <p14:creationId xmlns:p14="http://schemas.microsoft.com/office/powerpoint/2010/main" val="30701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345447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Estructura del flujo de trabajo (Git Flow)</a:t>
            </a:r>
          </a:p>
          <a:p>
            <a:pPr indent="-255830" algn="just">
              <a:lnSpc>
                <a:spcPct val="150000"/>
              </a:lnSpc>
              <a:buClr>
                <a:schemeClr val="accent1"/>
              </a:buClr>
            </a:pPr>
            <a:r>
              <a:rPr lang="es-ES" sz="1900" spc="-65" dirty="0">
                <a:solidFill>
                  <a:srgbClr val="000000"/>
                </a:solidFill>
                <a:ea typeface="Poppins"/>
              </a:rPr>
              <a:t>Ramas Principales:</a:t>
            </a:r>
          </a:p>
          <a:p>
            <a:pPr marL="87070"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master (o </a:t>
            </a:r>
            <a:r>
              <a:rPr lang="es-ES" sz="1900" spc="-65" dirty="0" err="1">
                <a:solidFill>
                  <a:schemeClr val="accent1"/>
                </a:solidFill>
                <a:ea typeface="Poppins"/>
              </a:rPr>
              <a:t>main</a:t>
            </a:r>
            <a:r>
              <a:rPr lang="es-ES" sz="1900" spc="-65" dirty="0">
                <a:solidFill>
                  <a:schemeClr val="accent1"/>
                </a:solidFill>
                <a:ea typeface="Poppins"/>
              </a:rPr>
              <a:t>): </a:t>
            </a:r>
            <a:r>
              <a:rPr lang="es-ES" sz="1900" spc="-65" dirty="0">
                <a:solidFill>
                  <a:srgbClr val="000000"/>
                </a:solidFill>
                <a:ea typeface="Poppins"/>
              </a:rPr>
              <a:t>Esta es la rama principal que siempre contiene el código de producción estable. Cualquier versión final que se despliegue en producción debe estar en esta rama.</a:t>
            </a:r>
          </a:p>
          <a:p>
            <a:pPr marL="8707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develop</a:t>
            </a:r>
            <a:r>
              <a:rPr lang="es-ES" sz="1900" spc="-65" dirty="0">
                <a:solidFill>
                  <a:schemeClr val="accent1"/>
                </a:solidFill>
                <a:ea typeface="Poppins"/>
              </a:rPr>
              <a:t>: </a:t>
            </a:r>
            <a:r>
              <a:rPr lang="es-ES" sz="1900" spc="-65" dirty="0">
                <a:solidFill>
                  <a:srgbClr val="000000"/>
                </a:solidFill>
                <a:ea typeface="Poppins"/>
              </a:rPr>
              <a:t>Es la rama de desarrollo principal donde se integran todas las nuevas características antes de un lanzamiento. Es la base para la creación de ramas de características (</a:t>
            </a:r>
            <a:r>
              <a:rPr lang="es-ES" sz="1900" spc="-65" dirty="0" err="1">
                <a:solidFill>
                  <a:srgbClr val="000000"/>
                </a:solidFill>
                <a:ea typeface="Poppins"/>
              </a:rPr>
              <a:t>feature</a:t>
            </a:r>
            <a:r>
              <a:rPr lang="es-ES" sz="1900" spc="-65" dirty="0">
                <a:solidFill>
                  <a:srgbClr val="000000"/>
                </a:solidFill>
                <a:ea typeface="Poppins"/>
              </a:rPr>
              <a:t> </a:t>
            </a:r>
            <a:r>
              <a:rPr lang="es-ES" sz="1900" spc="-65" dirty="0" err="1">
                <a:solidFill>
                  <a:srgbClr val="000000"/>
                </a:solidFill>
                <a:ea typeface="Poppins"/>
              </a:rPr>
              <a:t>branches</a:t>
            </a:r>
            <a:r>
              <a:rPr lang="es-ES" sz="1900" spc="-65" dirty="0">
                <a:solidFill>
                  <a:srgbClr val="000000"/>
                </a:solidFill>
                <a:ea typeface="Poppins"/>
              </a:rPr>
              <a:t>) y ramas de lanzamiento (</a:t>
            </a:r>
            <a:r>
              <a:rPr lang="es-ES" sz="1900" spc="-65" dirty="0" err="1">
                <a:solidFill>
                  <a:srgbClr val="000000"/>
                </a:solidFill>
                <a:ea typeface="Poppins"/>
              </a:rPr>
              <a:t>release</a:t>
            </a:r>
            <a:r>
              <a:rPr lang="es-ES" sz="1900" spc="-65" dirty="0">
                <a:solidFill>
                  <a:srgbClr val="000000"/>
                </a:solidFill>
                <a:ea typeface="Poppins"/>
              </a:rPr>
              <a:t> </a:t>
            </a:r>
            <a:r>
              <a:rPr lang="es-ES" sz="1900" spc="-65" dirty="0" err="1">
                <a:solidFill>
                  <a:srgbClr val="000000"/>
                </a:solidFill>
                <a:ea typeface="Poppins"/>
              </a:rPr>
              <a:t>branches</a:t>
            </a:r>
            <a:r>
              <a:rPr lang="es-ES" sz="1900" spc="-65" dirty="0">
                <a:solidFill>
                  <a:srgbClr val="000000"/>
                </a:solidFill>
                <a:ea typeface="Poppins"/>
              </a:rPr>
              <a:t>).</a:t>
            </a:r>
          </a:p>
          <a:p>
            <a:pPr indent="-255830" algn="just">
              <a:lnSpc>
                <a:spcPct val="150000"/>
              </a:lnSpc>
              <a:buClr>
                <a:schemeClr val="accent1"/>
              </a:buClr>
            </a:pPr>
            <a:endParaRPr lang="es-ES" sz="1900" spc="-65" dirty="0">
              <a:solidFill>
                <a:schemeClr val="accent1"/>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2074476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4770217"/>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Estructura del flujo de trabajo (Git Flow)</a:t>
            </a:r>
          </a:p>
          <a:p>
            <a:pPr indent="-255830" algn="just">
              <a:lnSpc>
                <a:spcPct val="150000"/>
              </a:lnSpc>
              <a:buClr>
                <a:schemeClr val="accent1"/>
              </a:buClr>
            </a:pPr>
            <a:r>
              <a:rPr lang="es-ES" sz="1900" spc="-65" dirty="0">
                <a:solidFill>
                  <a:srgbClr val="000000"/>
                </a:solidFill>
                <a:ea typeface="Poppins"/>
              </a:rPr>
              <a:t>Ramas de Soporte:</a:t>
            </a:r>
          </a:p>
          <a:p>
            <a:pPr marL="8707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feature</a:t>
            </a:r>
            <a:r>
              <a:rPr lang="es-ES" sz="1900" spc="-65" dirty="0">
                <a:solidFill>
                  <a:schemeClr val="accent1"/>
                </a:solidFill>
                <a:ea typeface="Poppins"/>
              </a:rPr>
              <a:t>/: </a:t>
            </a:r>
            <a:r>
              <a:rPr lang="es-ES" sz="1900" spc="-65" dirty="0">
                <a:solidFill>
                  <a:srgbClr val="000000"/>
                </a:solidFill>
                <a:ea typeface="Poppins"/>
              </a:rPr>
              <a:t>Ramas para desarrollar nuevas funcionalidades. Se crean desde </a:t>
            </a:r>
            <a:r>
              <a:rPr lang="es-ES" sz="1900" spc="-65" dirty="0" err="1">
                <a:solidFill>
                  <a:srgbClr val="000000"/>
                </a:solidFill>
                <a:ea typeface="Poppins"/>
              </a:rPr>
              <a:t>develop</a:t>
            </a:r>
            <a:r>
              <a:rPr lang="es-ES" sz="1900" spc="-65" dirty="0">
                <a:solidFill>
                  <a:srgbClr val="000000"/>
                </a:solidFill>
                <a:ea typeface="Poppins"/>
              </a:rPr>
              <a:t> y se fusionan de nuevo en </a:t>
            </a:r>
            <a:r>
              <a:rPr lang="es-ES" sz="1900" spc="-65" dirty="0" err="1">
                <a:solidFill>
                  <a:srgbClr val="000000"/>
                </a:solidFill>
                <a:ea typeface="Poppins"/>
              </a:rPr>
              <a:t>develop</a:t>
            </a:r>
            <a:r>
              <a:rPr lang="es-ES" sz="1900" spc="-65" dirty="0">
                <a:solidFill>
                  <a:srgbClr val="000000"/>
                </a:solidFill>
                <a:ea typeface="Poppins"/>
              </a:rPr>
              <a:t> cuando la funcionalidad está completa.</a:t>
            </a:r>
          </a:p>
          <a:p>
            <a:pPr marL="8707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release</a:t>
            </a:r>
            <a:r>
              <a:rPr lang="es-ES" sz="1900" spc="-65" dirty="0">
                <a:solidFill>
                  <a:schemeClr val="accent1"/>
                </a:solidFill>
                <a:ea typeface="Poppins"/>
              </a:rPr>
              <a:t>/: </a:t>
            </a:r>
            <a:r>
              <a:rPr lang="es-ES" sz="1900" spc="-65" dirty="0">
                <a:solidFill>
                  <a:srgbClr val="000000"/>
                </a:solidFill>
                <a:ea typeface="Poppins"/>
              </a:rPr>
              <a:t>Ramas creadas cuando el código en </a:t>
            </a:r>
            <a:r>
              <a:rPr lang="es-ES" sz="1900" spc="-65" dirty="0" err="1">
                <a:solidFill>
                  <a:srgbClr val="000000"/>
                </a:solidFill>
                <a:ea typeface="Poppins"/>
              </a:rPr>
              <a:t>develop</a:t>
            </a:r>
            <a:r>
              <a:rPr lang="es-ES" sz="1900" spc="-65" dirty="0">
                <a:solidFill>
                  <a:srgbClr val="000000"/>
                </a:solidFill>
                <a:ea typeface="Poppins"/>
              </a:rPr>
              <a:t> está listo para una nueva versión. Aquí se pulen detalles finales y se corrigen errores menores. Luego, se fusionan en master (para el lanzamiento) y en </a:t>
            </a:r>
            <a:r>
              <a:rPr lang="es-ES" sz="1900" spc="-65" dirty="0" err="1">
                <a:solidFill>
                  <a:srgbClr val="000000"/>
                </a:solidFill>
                <a:ea typeface="Poppins"/>
              </a:rPr>
              <a:t>develop</a:t>
            </a:r>
            <a:r>
              <a:rPr lang="es-ES" sz="1900" spc="-65" dirty="0">
                <a:solidFill>
                  <a:srgbClr val="000000"/>
                </a:solidFill>
                <a:ea typeface="Poppins"/>
              </a:rPr>
              <a:t>.</a:t>
            </a:r>
          </a:p>
          <a:p>
            <a:pPr marL="87070" indent="-342900" algn="just">
              <a:lnSpc>
                <a:spcPct val="150000"/>
              </a:lnSpc>
              <a:buClr>
                <a:schemeClr val="accent1"/>
              </a:buClr>
              <a:buFont typeface="Wingdings" panose="05000000000000000000" pitchFamily="2" charset="2"/>
              <a:buChar char="Ø"/>
            </a:pPr>
            <a:r>
              <a:rPr lang="es-ES" sz="1900" spc="-65" dirty="0" err="1">
                <a:solidFill>
                  <a:schemeClr val="accent1"/>
                </a:solidFill>
                <a:ea typeface="Poppins"/>
              </a:rPr>
              <a:t>hotfix</a:t>
            </a:r>
            <a:r>
              <a:rPr lang="es-ES" sz="1900" spc="-65" dirty="0">
                <a:solidFill>
                  <a:schemeClr val="accent1"/>
                </a:solidFill>
                <a:ea typeface="Poppins"/>
              </a:rPr>
              <a:t>/: </a:t>
            </a:r>
            <a:r>
              <a:rPr lang="es-ES" sz="1900" spc="-65" dirty="0">
                <a:solidFill>
                  <a:srgbClr val="000000"/>
                </a:solidFill>
                <a:ea typeface="Poppins"/>
              </a:rPr>
              <a:t>Ramas para corregir errores críticos en producción. Se crean desde master, se soluciona el problema, y se fusionan tanto en master como en </a:t>
            </a:r>
            <a:r>
              <a:rPr lang="es-ES" sz="1900" spc="-65" dirty="0" err="1">
                <a:solidFill>
                  <a:srgbClr val="000000"/>
                </a:solidFill>
                <a:ea typeface="Poppins"/>
              </a:rPr>
              <a:t>develop</a:t>
            </a:r>
            <a:r>
              <a:rPr lang="es-ES" sz="1900" spc="-65" dirty="0">
                <a:solidFill>
                  <a:srgbClr val="000000"/>
                </a:solidFill>
                <a:ea typeface="Poppins"/>
              </a:rPr>
              <a:t> para que la corrección esté en futuras versiones.</a:t>
            </a:r>
          </a:p>
          <a:p>
            <a:pPr indent="-255830" algn="just">
              <a:lnSpc>
                <a:spcPct val="150000"/>
              </a:lnSpc>
              <a:buClr>
                <a:schemeClr val="accent1"/>
              </a:buClr>
            </a:pPr>
            <a:endParaRPr lang="es-ES" sz="1900" spc="-65" dirty="0">
              <a:solidFill>
                <a:schemeClr val="accent1"/>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296567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0"/>
          <p:cNvSpPr/>
          <p:nvPr/>
        </p:nvSpPr>
        <p:spPr>
          <a:xfrm>
            <a:off x="884355" y="1900155"/>
            <a:ext cx="10745670" cy="5208798"/>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indent="-255830" algn="just">
              <a:lnSpc>
                <a:spcPct val="150000"/>
              </a:lnSpc>
              <a:buClr>
                <a:schemeClr val="accent1"/>
              </a:buClr>
            </a:pPr>
            <a:r>
              <a:rPr lang="es-ES" sz="1900" spc="-65" dirty="0">
                <a:solidFill>
                  <a:schemeClr val="accent1"/>
                </a:solidFill>
                <a:ea typeface="Poppins"/>
              </a:rPr>
              <a:t>Proceso de trabajo (Git Flow)</a:t>
            </a:r>
          </a:p>
          <a:p>
            <a:pPr indent="-255830" algn="just">
              <a:lnSpc>
                <a:spcPct val="150000"/>
              </a:lnSpc>
              <a:buClr>
                <a:schemeClr val="accent1"/>
              </a:buClr>
            </a:pPr>
            <a:r>
              <a:rPr lang="es-ES" sz="1900" spc="-65" dirty="0">
                <a:solidFill>
                  <a:srgbClr val="000000"/>
                </a:solidFill>
                <a:ea typeface="Poppins"/>
              </a:rPr>
              <a:t>Ramas de Soporte:</a:t>
            </a:r>
          </a:p>
          <a:p>
            <a:pPr marL="87070"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Desarrollo de Funcionalidades: </a:t>
            </a:r>
            <a:r>
              <a:rPr lang="es-ES" sz="1900" spc="-65" dirty="0">
                <a:solidFill>
                  <a:srgbClr val="000000"/>
                </a:solidFill>
                <a:ea typeface="Poppins"/>
              </a:rPr>
              <a:t>Un desarrollador comienza creando una rama </a:t>
            </a:r>
            <a:r>
              <a:rPr lang="es-ES" sz="1900" spc="-65" dirty="0" err="1">
                <a:solidFill>
                  <a:srgbClr val="000000"/>
                </a:solidFill>
                <a:ea typeface="Poppins"/>
              </a:rPr>
              <a:t>feature</a:t>
            </a:r>
            <a:r>
              <a:rPr lang="es-ES" sz="1900" spc="-65" dirty="0">
                <a:solidFill>
                  <a:srgbClr val="000000"/>
                </a:solidFill>
                <a:ea typeface="Poppins"/>
              </a:rPr>
              <a:t> desde </a:t>
            </a:r>
            <a:r>
              <a:rPr lang="es-ES" sz="1900" spc="-65" dirty="0" err="1">
                <a:solidFill>
                  <a:srgbClr val="000000"/>
                </a:solidFill>
                <a:ea typeface="Poppins"/>
              </a:rPr>
              <a:t>develop</a:t>
            </a:r>
            <a:r>
              <a:rPr lang="es-ES" sz="1900" spc="-65" dirty="0">
                <a:solidFill>
                  <a:srgbClr val="000000"/>
                </a:solidFill>
                <a:ea typeface="Poppins"/>
              </a:rPr>
              <a:t>. Trabaja en la nueva funcionalidad en esta rama. Al finalizar, realiza un </a:t>
            </a:r>
            <a:r>
              <a:rPr lang="es-ES" sz="1900" spc="-65" dirty="0" err="1">
                <a:solidFill>
                  <a:srgbClr val="000000"/>
                </a:solidFill>
                <a:ea typeface="Poppins"/>
              </a:rPr>
              <a:t>merge</a:t>
            </a:r>
            <a:r>
              <a:rPr lang="es-ES" sz="1900" spc="-65" dirty="0">
                <a:solidFill>
                  <a:srgbClr val="000000"/>
                </a:solidFill>
                <a:ea typeface="Poppins"/>
              </a:rPr>
              <a:t> (fusión) de la rama </a:t>
            </a:r>
            <a:r>
              <a:rPr lang="es-ES" sz="1900" spc="-65" dirty="0" err="1">
                <a:solidFill>
                  <a:srgbClr val="000000"/>
                </a:solidFill>
                <a:ea typeface="Poppins"/>
              </a:rPr>
              <a:t>feature</a:t>
            </a:r>
            <a:r>
              <a:rPr lang="es-ES" sz="1900" spc="-65" dirty="0">
                <a:solidFill>
                  <a:srgbClr val="000000"/>
                </a:solidFill>
                <a:ea typeface="Poppins"/>
              </a:rPr>
              <a:t> en </a:t>
            </a:r>
            <a:r>
              <a:rPr lang="es-ES" sz="1900" spc="-65" dirty="0" err="1">
                <a:solidFill>
                  <a:srgbClr val="000000"/>
                </a:solidFill>
                <a:ea typeface="Poppins"/>
              </a:rPr>
              <a:t>develop</a:t>
            </a:r>
            <a:r>
              <a:rPr lang="es-ES" sz="1900" spc="-65" dirty="0">
                <a:solidFill>
                  <a:srgbClr val="000000"/>
                </a:solidFill>
                <a:ea typeface="Poppins"/>
              </a:rPr>
              <a:t>.</a:t>
            </a:r>
          </a:p>
          <a:p>
            <a:pPr marL="87070"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Preparación de un Lanzamiento: </a:t>
            </a:r>
            <a:r>
              <a:rPr lang="es-ES" sz="1900" spc="-65" dirty="0">
                <a:solidFill>
                  <a:srgbClr val="000000"/>
                </a:solidFill>
                <a:ea typeface="Poppins"/>
              </a:rPr>
              <a:t>Cuando se decide que el código en </a:t>
            </a:r>
            <a:r>
              <a:rPr lang="es-ES" sz="1900" spc="-65" dirty="0" err="1">
                <a:solidFill>
                  <a:srgbClr val="000000"/>
                </a:solidFill>
                <a:ea typeface="Poppins"/>
              </a:rPr>
              <a:t>develop</a:t>
            </a:r>
            <a:r>
              <a:rPr lang="es-ES" sz="1900" spc="-65" dirty="0">
                <a:solidFill>
                  <a:srgbClr val="000000"/>
                </a:solidFill>
                <a:ea typeface="Poppins"/>
              </a:rPr>
              <a:t> está listo para ser lanzado, se crea una </a:t>
            </a:r>
            <a:r>
              <a:rPr lang="es-ES" sz="1900" spc="-65" dirty="0" err="1">
                <a:solidFill>
                  <a:srgbClr val="000000"/>
                </a:solidFill>
                <a:ea typeface="Poppins"/>
              </a:rPr>
              <a:t>release</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Se realizan pruebas finales y correcciones menores en esta rama. Una vez listo, la </a:t>
            </a:r>
            <a:r>
              <a:rPr lang="es-ES" sz="1900" spc="-65" dirty="0" err="1">
                <a:solidFill>
                  <a:srgbClr val="000000"/>
                </a:solidFill>
                <a:ea typeface="Poppins"/>
              </a:rPr>
              <a:t>release</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se fusiona en master y en </a:t>
            </a:r>
            <a:r>
              <a:rPr lang="es-ES" sz="1900" spc="-65" dirty="0" err="1">
                <a:solidFill>
                  <a:srgbClr val="000000"/>
                </a:solidFill>
                <a:ea typeface="Poppins"/>
              </a:rPr>
              <a:t>develop</a:t>
            </a:r>
            <a:r>
              <a:rPr lang="es-ES" sz="1900" spc="-65" dirty="0">
                <a:solidFill>
                  <a:srgbClr val="000000"/>
                </a:solidFill>
                <a:ea typeface="Poppins"/>
              </a:rPr>
              <a:t>. La rama master se etiqueta con la versión correspondiente.</a:t>
            </a:r>
          </a:p>
          <a:p>
            <a:pPr marL="87070" indent="-342900" algn="just">
              <a:lnSpc>
                <a:spcPct val="150000"/>
              </a:lnSpc>
              <a:buClr>
                <a:schemeClr val="accent1"/>
              </a:buClr>
              <a:buFont typeface="Wingdings" panose="05000000000000000000" pitchFamily="2" charset="2"/>
              <a:buChar char="Ø"/>
            </a:pPr>
            <a:r>
              <a:rPr lang="es-ES" sz="1900" spc="-65" dirty="0">
                <a:solidFill>
                  <a:schemeClr val="accent1"/>
                </a:solidFill>
                <a:ea typeface="Poppins"/>
              </a:rPr>
              <a:t>Corrección de Errores Críticos: </a:t>
            </a:r>
            <a:r>
              <a:rPr lang="es-ES" sz="1900" spc="-65" dirty="0">
                <a:solidFill>
                  <a:srgbClr val="000000"/>
                </a:solidFill>
                <a:ea typeface="Poppins"/>
              </a:rPr>
              <a:t>Si surge un error crítico en producción, se crea una </a:t>
            </a:r>
            <a:r>
              <a:rPr lang="es-ES" sz="1900" spc="-65" dirty="0" err="1">
                <a:solidFill>
                  <a:srgbClr val="000000"/>
                </a:solidFill>
                <a:ea typeface="Poppins"/>
              </a:rPr>
              <a:t>hotfix</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desde master. Se corrige el error y la </a:t>
            </a:r>
            <a:r>
              <a:rPr lang="es-ES" sz="1900" spc="-65" dirty="0" err="1">
                <a:solidFill>
                  <a:srgbClr val="000000"/>
                </a:solidFill>
                <a:ea typeface="Poppins"/>
              </a:rPr>
              <a:t>hotfix</a:t>
            </a:r>
            <a:r>
              <a:rPr lang="es-ES" sz="1900" spc="-65" dirty="0">
                <a:solidFill>
                  <a:srgbClr val="000000"/>
                </a:solidFill>
                <a:ea typeface="Poppins"/>
              </a:rPr>
              <a:t> </a:t>
            </a:r>
            <a:r>
              <a:rPr lang="es-ES" sz="1900" spc="-65" dirty="0" err="1">
                <a:solidFill>
                  <a:srgbClr val="000000"/>
                </a:solidFill>
                <a:ea typeface="Poppins"/>
              </a:rPr>
              <a:t>branch</a:t>
            </a:r>
            <a:r>
              <a:rPr lang="es-ES" sz="1900" spc="-65" dirty="0">
                <a:solidFill>
                  <a:srgbClr val="000000"/>
                </a:solidFill>
                <a:ea typeface="Poppins"/>
              </a:rPr>
              <a:t> se fusiona tanto en master como en </a:t>
            </a:r>
            <a:r>
              <a:rPr lang="es-ES" sz="1900" spc="-65" dirty="0" err="1">
                <a:solidFill>
                  <a:srgbClr val="000000"/>
                </a:solidFill>
                <a:ea typeface="Poppins"/>
              </a:rPr>
              <a:t>develop</a:t>
            </a:r>
            <a:r>
              <a:rPr lang="es-ES" sz="1900" spc="-65" dirty="0">
                <a:solidFill>
                  <a:srgbClr val="000000"/>
                </a:solidFill>
                <a:ea typeface="Poppins"/>
              </a:rPr>
              <a:t>.</a:t>
            </a:r>
          </a:p>
          <a:p>
            <a:pPr indent="-255830" algn="just">
              <a:lnSpc>
                <a:spcPct val="150000"/>
              </a:lnSpc>
              <a:buClr>
                <a:schemeClr val="accent1"/>
              </a:buClr>
            </a:pPr>
            <a:endParaRPr lang="es-ES" sz="1900" spc="-65" dirty="0">
              <a:solidFill>
                <a:schemeClr val="accent1"/>
              </a:solidFill>
              <a:ea typeface="Poppins"/>
            </a:endParaRPr>
          </a:p>
        </p:txBody>
      </p:sp>
      <p:sp>
        <p:nvSpPr>
          <p:cNvPr id="3" name="AutoShape 2">
            <a:extLst>
              <a:ext uri="{FF2B5EF4-FFF2-40B4-BE49-F238E27FC236}">
                <a16:creationId xmlns:a16="http://schemas.microsoft.com/office/drawing/2014/main" id="{CE6AC14B-D838-8DEA-F483-8B4F0B2330FA}"/>
              </a:ext>
            </a:extLst>
          </p:cNvPr>
          <p:cNvSpPr/>
          <p:nvPr/>
        </p:nvSpPr>
        <p:spPr>
          <a:xfrm>
            <a:off x="884356" y="1848393"/>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6" name="TextBox 19">
            <a:extLst>
              <a:ext uri="{FF2B5EF4-FFF2-40B4-BE49-F238E27FC236}">
                <a16:creationId xmlns:a16="http://schemas.microsoft.com/office/drawing/2014/main" id="{ECDF4705-8BE5-AACA-15B5-A4412350E08E}"/>
              </a:ext>
            </a:extLst>
          </p:cNvPr>
          <p:cNvSpPr/>
          <p:nvPr/>
        </p:nvSpPr>
        <p:spPr>
          <a:xfrm>
            <a:off x="884356" y="1086959"/>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rPr>
              <a:t>Herramientas</a:t>
            </a:r>
            <a:r>
              <a:rPr lang="en-US" sz="2500" b="1" spc="-201" dirty="0">
                <a:solidFill>
                  <a:schemeClr val="accent1"/>
                </a:solidFill>
              </a:rPr>
              <a:t> de Desarrollo: GitHub</a:t>
            </a:r>
            <a:endParaRPr lang="en-US" sz="2500" b="1" spc="-1" dirty="0">
              <a:solidFill>
                <a:schemeClr val="accent1"/>
              </a:solidFill>
            </a:endParaRPr>
          </a:p>
        </p:txBody>
      </p:sp>
    </p:spTree>
    <p:extLst>
      <p:ext uri="{BB962C8B-B14F-4D97-AF65-F5344CB8AC3E}">
        <p14:creationId xmlns:p14="http://schemas.microsoft.com/office/powerpoint/2010/main" val="25078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B1EBD2-1BC6-A232-086E-F8E62C041D66}"/>
              </a:ext>
            </a:extLst>
          </p:cNvPr>
          <p:cNvSpPr txBox="1"/>
          <p:nvPr/>
        </p:nvSpPr>
        <p:spPr>
          <a:xfrm>
            <a:off x="2454303" y="2551837"/>
            <a:ext cx="7283394" cy="1754326"/>
          </a:xfrm>
          <a:prstGeom prst="rect">
            <a:avLst/>
          </a:prstGeom>
          <a:noFill/>
        </p:spPr>
        <p:txBody>
          <a:bodyPr wrap="square" rtlCol="0">
            <a:spAutoFit/>
          </a:bodyPr>
          <a:lstStyle/>
          <a:p>
            <a:pPr algn="ctr"/>
            <a:r>
              <a:rPr lang="es-ES" sz="5400" b="1" dirty="0">
                <a:solidFill>
                  <a:schemeClr val="accent1"/>
                </a:solidFill>
                <a:latin typeface="+mj-lt"/>
              </a:rPr>
              <a:t>GRACIAS POR VUESTRA ATENCIÓN</a:t>
            </a:r>
          </a:p>
        </p:txBody>
      </p:sp>
    </p:spTree>
    <p:extLst>
      <p:ext uri="{BB962C8B-B14F-4D97-AF65-F5344CB8AC3E}">
        <p14:creationId xmlns:p14="http://schemas.microsoft.com/office/powerpoint/2010/main" val="85812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43" name="TextBox 15"/>
          <p:cNvSpPr/>
          <p:nvPr/>
        </p:nvSpPr>
        <p:spPr>
          <a:xfrm>
            <a:off x="883962" y="2118054"/>
            <a:ext cx="10592930" cy="82298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Apache es uno de los servidores web más antiguos y ampliamente utilizados. Desarrollado y mantenido por la Apache Software </a:t>
            </a:r>
            <a:r>
              <a:rPr lang="es-ES" sz="1900" spc="-61" dirty="0" err="1">
                <a:solidFill>
                  <a:srgbClr val="000000"/>
                </a:solidFill>
                <a:ea typeface="Poppins"/>
              </a:rPr>
              <a:t>Foundation</a:t>
            </a:r>
            <a:r>
              <a:rPr lang="es-ES" sz="1900" spc="-61" dirty="0">
                <a:solidFill>
                  <a:srgbClr val="000000"/>
                </a:solidFill>
                <a:ea typeface="Poppins"/>
              </a:rPr>
              <a:t>, es conocido por su robustez y flexibilidad.</a:t>
            </a:r>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 Apache</a:t>
            </a:r>
            <a:endParaRPr lang="en-US" sz="2500" b="1" spc="-1" dirty="0">
              <a:solidFill>
                <a:schemeClr val="accent1"/>
              </a:solidFill>
            </a:endParaRPr>
          </a:p>
        </p:txBody>
      </p:sp>
      <p:pic>
        <p:nvPicPr>
          <p:cNvPr id="5" name="Imagen 4" descr="Logotipo, nombre de la empresa&#10;&#10;Descripción generada automáticamente">
            <a:extLst>
              <a:ext uri="{FF2B5EF4-FFF2-40B4-BE49-F238E27FC236}">
                <a16:creationId xmlns:a16="http://schemas.microsoft.com/office/drawing/2014/main" id="{DA1585B8-D745-C780-8F23-9000104F80A4}"/>
              </a:ext>
            </a:extLst>
          </p:cNvPr>
          <p:cNvPicPr>
            <a:picLocks noChangeAspect="1"/>
          </p:cNvPicPr>
          <p:nvPr/>
        </p:nvPicPr>
        <p:blipFill>
          <a:blip r:embed="rId2"/>
          <a:stretch>
            <a:fillRect/>
          </a:stretch>
        </p:blipFill>
        <p:spPr>
          <a:xfrm>
            <a:off x="4441352" y="3569125"/>
            <a:ext cx="2648350" cy="2201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491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 Apache</a:t>
            </a:r>
            <a:endParaRPr lang="en-US" sz="2500" b="1" spc="-1" dirty="0">
              <a:solidFill>
                <a:schemeClr val="accent1"/>
              </a:solidFill>
            </a:endParaRPr>
          </a:p>
        </p:txBody>
      </p:sp>
      <p:sp>
        <p:nvSpPr>
          <p:cNvPr id="4" name="TextBox 15">
            <a:extLst>
              <a:ext uri="{FF2B5EF4-FFF2-40B4-BE49-F238E27FC236}">
                <a16:creationId xmlns:a16="http://schemas.microsoft.com/office/drawing/2014/main" id="{4560FB59-8AB2-2CBA-EF8E-65B31D19ACFC}"/>
              </a:ext>
            </a:extLst>
          </p:cNvPr>
          <p:cNvSpPr/>
          <p:nvPr/>
        </p:nvSpPr>
        <p:spPr>
          <a:xfrm>
            <a:off x="883962" y="2219832"/>
            <a:ext cx="10698438"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Sus características principales son: </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Módulos</a:t>
            </a:r>
            <a:r>
              <a:rPr lang="es-ES" sz="1900" spc="-61" dirty="0">
                <a:solidFill>
                  <a:srgbClr val="000000"/>
                </a:solidFill>
                <a:ea typeface="Poppins"/>
              </a:rPr>
              <a:t>: Apache usa un sistema modular que permite añadir funcionalidades mediante módulos (</a:t>
            </a:r>
            <a:r>
              <a:rPr lang="es-ES" sz="1900" spc="-61" dirty="0" err="1">
                <a:solidFill>
                  <a:srgbClr val="000000"/>
                </a:solidFill>
                <a:ea typeface="Poppins"/>
              </a:rPr>
              <a:t>e.g</a:t>
            </a:r>
            <a:r>
              <a:rPr lang="es-ES" sz="1900" spc="-61" dirty="0">
                <a:solidFill>
                  <a:srgbClr val="000000"/>
                </a:solidFill>
                <a:ea typeface="Poppins"/>
              </a:rPr>
              <a:t>., </a:t>
            </a:r>
            <a:r>
              <a:rPr lang="es-ES" sz="1900" spc="-61" dirty="0" err="1">
                <a:solidFill>
                  <a:srgbClr val="000000"/>
                </a:solidFill>
                <a:ea typeface="Poppins"/>
              </a:rPr>
              <a:t>mod_rewrite</a:t>
            </a:r>
            <a:r>
              <a:rPr lang="es-ES" sz="1900" spc="-61" dirty="0">
                <a:solidFill>
                  <a:srgbClr val="000000"/>
                </a:solidFill>
                <a:ea typeface="Poppins"/>
              </a:rPr>
              <a:t>, </a:t>
            </a:r>
            <a:r>
              <a:rPr lang="es-ES" sz="1900" spc="-61" dirty="0" err="1">
                <a:solidFill>
                  <a:srgbClr val="000000"/>
                </a:solidFill>
                <a:ea typeface="Poppins"/>
              </a:rPr>
              <a:t>mod_ssl</a:t>
            </a:r>
            <a:r>
              <a:rPr lang="es-ES" sz="1900" spc="-61" dirty="0">
                <a:solidFill>
                  <a:srgbClr val="000000"/>
                </a:solidFill>
                <a:ea typeface="Poppins"/>
              </a:rPr>
              <a:t>).</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Configuración</a:t>
            </a:r>
            <a:r>
              <a:rPr lang="es-ES" sz="1900" spc="-61" dirty="0">
                <a:solidFill>
                  <a:srgbClr val="000000"/>
                </a:solidFill>
                <a:ea typeface="Poppins"/>
              </a:rPr>
              <a:t>: Se basa en archivos de configuración (</a:t>
            </a:r>
            <a:r>
              <a:rPr lang="es-ES" sz="1900" spc="-61" dirty="0" err="1">
                <a:solidFill>
                  <a:srgbClr val="000000"/>
                </a:solidFill>
                <a:ea typeface="Poppins"/>
              </a:rPr>
              <a:t>httpd.conf</a:t>
            </a:r>
            <a:r>
              <a:rPr lang="es-ES" sz="1900" spc="-61" dirty="0">
                <a:solidFill>
                  <a:srgbClr val="000000"/>
                </a:solidFill>
                <a:ea typeface="Poppins"/>
              </a:rPr>
              <a:t>, .</a:t>
            </a:r>
            <a:r>
              <a:rPr lang="es-ES" sz="1900" spc="-61" dirty="0" err="1">
                <a:solidFill>
                  <a:srgbClr val="000000"/>
                </a:solidFill>
                <a:ea typeface="Poppins"/>
              </a:rPr>
              <a:t>htaccess</a:t>
            </a:r>
            <a:r>
              <a:rPr lang="es-ES" sz="1900" spc="-61" dirty="0">
                <a:solidFill>
                  <a:srgbClr val="000000"/>
                </a:solidFill>
                <a:ea typeface="Poppins"/>
              </a:rPr>
              <a:t>) que permiten una personalización detallada.</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Compatibilidad</a:t>
            </a:r>
            <a:r>
              <a:rPr lang="es-ES" sz="1900" spc="-61" dirty="0">
                <a:solidFill>
                  <a:srgbClr val="000000"/>
                </a:solidFill>
                <a:ea typeface="Poppins"/>
              </a:rPr>
              <a:t>: Funciona en múltiples sistemas operativos (Windows, macOS, Linux) y soporta una gran cantidad de lenguajes de programación (PHP, Perl, etc.).</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Accesibilidad</a:t>
            </a:r>
            <a:r>
              <a:rPr lang="es-ES" sz="1900" spc="-61" dirty="0">
                <a:solidFill>
                  <a:srgbClr val="000000"/>
                </a:solidFill>
                <a:ea typeface="Poppins"/>
              </a:rPr>
              <a:t>: Facilita la administración mediante interfaces gráficas y herramientas como </a:t>
            </a:r>
            <a:r>
              <a:rPr lang="es-ES" sz="1900" spc="-61" dirty="0" err="1">
                <a:solidFill>
                  <a:srgbClr val="000000"/>
                </a:solidFill>
                <a:ea typeface="Poppins"/>
              </a:rPr>
              <a:t>cPanel</a:t>
            </a:r>
            <a:r>
              <a:rPr lang="es-ES" sz="1900" spc="-61" dirty="0">
                <a:solidFill>
                  <a:srgbClr val="000000"/>
                </a:solidFill>
                <a:ea typeface="Poppins"/>
              </a:rPr>
              <a:t>.</a:t>
            </a:r>
          </a:p>
          <a:p>
            <a:pPr algn="just">
              <a:lnSpc>
                <a:spcPct val="150000"/>
              </a:lnSpc>
            </a:pPr>
            <a:endParaRPr lang="es-ES" sz="1900" spc="-61" dirty="0">
              <a:solidFill>
                <a:srgbClr val="000000"/>
              </a:solidFill>
              <a:ea typeface="Poppins"/>
            </a:endParaRPr>
          </a:p>
        </p:txBody>
      </p:sp>
    </p:spTree>
    <p:extLst>
      <p:ext uri="{BB962C8B-B14F-4D97-AF65-F5344CB8AC3E}">
        <p14:creationId xmlns:p14="http://schemas.microsoft.com/office/powerpoint/2010/main" val="41804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 Apache</a:t>
            </a:r>
            <a:endParaRPr lang="en-US" sz="2500" b="1" spc="-1" dirty="0">
              <a:solidFill>
                <a:schemeClr val="accent1"/>
              </a:solidFill>
            </a:endParaRPr>
          </a:p>
        </p:txBody>
      </p:sp>
      <p:sp>
        <p:nvSpPr>
          <p:cNvPr id="4" name="TextBox 15">
            <a:extLst>
              <a:ext uri="{FF2B5EF4-FFF2-40B4-BE49-F238E27FC236}">
                <a16:creationId xmlns:a16="http://schemas.microsoft.com/office/drawing/2014/main" id="{4560FB59-8AB2-2CBA-EF8E-65B31D19ACFC}"/>
              </a:ext>
            </a:extLst>
          </p:cNvPr>
          <p:cNvSpPr/>
          <p:nvPr/>
        </p:nvSpPr>
        <p:spPr>
          <a:xfrm>
            <a:off x="883962" y="2219832"/>
            <a:ext cx="10698438" cy="389305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Ventajas y desventajas de Apache:</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Ventajas</a:t>
            </a:r>
            <a:r>
              <a:rPr lang="es-ES" sz="1900" spc="-61" dirty="0">
                <a:solidFill>
                  <a:srgbClr val="000000"/>
                </a:solidFill>
                <a:ea typeface="Poppins"/>
              </a:rPr>
              <a:t>: </a:t>
            </a:r>
          </a:p>
          <a:p>
            <a:pPr algn="just">
              <a:lnSpc>
                <a:spcPct val="150000"/>
              </a:lnSpc>
            </a:pPr>
            <a:r>
              <a:rPr lang="es-ES" sz="1900" b="1" spc="-61" dirty="0">
                <a:solidFill>
                  <a:srgbClr val="000000"/>
                </a:solidFill>
                <a:ea typeface="Poppins"/>
              </a:rPr>
              <a:t>Flexibilidad y Extensibilidad</a:t>
            </a:r>
            <a:r>
              <a:rPr lang="es-ES" sz="1900" spc="-61" dirty="0">
                <a:solidFill>
                  <a:srgbClr val="000000"/>
                </a:solidFill>
                <a:ea typeface="Poppins"/>
              </a:rPr>
              <a:t>: Puede ser configurado para manejar una variedad de escenarios gracias a sus módulos.</a:t>
            </a:r>
          </a:p>
          <a:p>
            <a:pPr algn="just">
              <a:lnSpc>
                <a:spcPct val="150000"/>
              </a:lnSpc>
            </a:pPr>
            <a:r>
              <a:rPr lang="es-ES" sz="1900" b="1" spc="-61" dirty="0">
                <a:solidFill>
                  <a:srgbClr val="000000"/>
                </a:solidFill>
                <a:ea typeface="Poppins"/>
              </a:rPr>
              <a:t>Documentación y Comunidad:</a:t>
            </a:r>
            <a:r>
              <a:rPr lang="es-ES" sz="1900" spc="-61" dirty="0">
                <a:solidFill>
                  <a:srgbClr val="000000"/>
                </a:solidFill>
                <a:ea typeface="Poppins"/>
              </a:rPr>
              <a:t> Amplia documentación y una gran comunidad de usuarios.</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Desventajas</a:t>
            </a:r>
            <a:r>
              <a:rPr lang="es-ES" sz="1900" spc="-61" dirty="0">
                <a:solidFill>
                  <a:srgbClr val="000000"/>
                </a:solidFill>
                <a:ea typeface="Poppins"/>
              </a:rPr>
              <a:t>: </a:t>
            </a:r>
          </a:p>
          <a:p>
            <a:pPr algn="just">
              <a:lnSpc>
                <a:spcPct val="150000"/>
              </a:lnSpc>
            </a:pPr>
            <a:r>
              <a:rPr lang="es-ES" sz="1900" b="1" spc="-61" dirty="0">
                <a:solidFill>
                  <a:srgbClr val="000000"/>
                </a:solidFill>
                <a:ea typeface="Poppins"/>
              </a:rPr>
              <a:t>Rendimiento: </a:t>
            </a:r>
            <a:r>
              <a:rPr lang="es-ES" sz="1900" spc="-61" dirty="0">
                <a:solidFill>
                  <a:srgbClr val="000000"/>
                </a:solidFill>
                <a:ea typeface="Poppins"/>
              </a:rPr>
              <a:t>Puede ser menos eficiente en términos de manejo de múltiples conexiones simultáneas en comparación con </a:t>
            </a:r>
            <a:r>
              <a:rPr lang="es-ES" sz="1900" spc="-61" dirty="0" err="1">
                <a:solidFill>
                  <a:srgbClr val="000000"/>
                </a:solidFill>
                <a:ea typeface="Poppins"/>
              </a:rPr>
              <a:t>Ngnix</a:t>
            </a:r>
            <a:r>
              <a:rPr lang="es-ES" sz="1900" spc="-61" dirty="0">
                <a:solidFill>
                  <a:srgbClr val="000000"/>
                </a:solidFill>
                <a:ea typeface="Poppins"/>
              </a:rPr>
              <a:t>.</a:t>
            </a:r>
          </a:p>
          <a:p>
            <a:pPr algn="just">
              <a:lnSpc>
                <a:spcPct val="150000"/>
              </a:lnSpc>
            </a:pPr>
            <a:endParaRPr lang="es-ES" sz="1900" spc="-61" dirty="0">
              <a:solidFill>
                <a:srgbClr val="000000"/>
              </a:solidFill>
              <a:ea typeface="Poppins"/>
            </a:endParaRPr>
          </a:p>
        </p:txBody>
      </p:sp>
    </p:spTree>
    <p:extLst>
      <p:ext uri="{BB962C8B-B14F-4D97-AF65-F5344CB8AC3E}">
        <p14:creationId xmlns:p14="http://schemas.microsoft.com/office/powerpoint/2010/main" val="183563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43" name="TextBox 15"/>
          <p:cNvSpPr/>
          <p:nvPr/>
        </p:nvSpPr>
        <p:spPr>
          <a:xfrm>
            <a:off x="883962" y="2118054"/>
            <a:ext cx="10592930" cy="126156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err="1">
                <a:solidFill>
                  <a:srgbClr val="000000"/>
                </a:solidFill>
                <a:ea typeface="Poppins"/>
              </a:rPr>
              <a:t>Nginx</a:t>
            </a:r>
            <a:r>
              <a:rPr lang="es-ES" sz="1900" spc="-61" dirty="0">
                <a:solidFill>
                  <a:srgbClr val="000000"/>
                </a:solidFill>
                <a:ea typeface="Poppins"/>
              </a:rPr>
              <a:t> es un servidor web de alto rendimiento, conocido por su capacidad para manejar grandes volúmenes de tráfico con eficiencia. Desarrollado inicialmente por Igor </a:t>
            </a:r>
            <a:r>
              <a:rPr lang="es-ES" sz="1900" spc="-61" dirty="0" err="1">
                <a:solidFill>
                  <a:srgbClr val="000000"/>
                </a:solidFill>
                <a:ea typeface="Poppins"/>
              </a:rPr>
              <a:t>Sysoev</a:t>
            </a:r>
            <a:r>
              <a:rPr lang="es-ES" sz="1900" spc="-61" dirty="0">
                <a:solidFill>
                  <a:srgbClr val="000000"/>
                </a:solidFill>
                <a:ea typeface="Poppins"/>
              </a:rPr>
              <a:t>, se ha convertido en una opción popular para servicios de alto tráfico.</a:t>
            </a:r>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 Nginx</a:t>
            </a:r>
            <a:endParaRPr lang="en-US" sz="2500" b="1" spc="-1" dirty="0">
              <a:solidFill>
                <a:schemeClr val="accent1"/>
              </a:solidFill>
            </a:endParaRPr>
          </a:p>
        </p:txBody>
      </p:sp>
      <p:pic>
        <p:nvPicPr>
          <p:cNvPr id="2" name="Imagen 1">
            <a:extLst>
              <a:ext uri="{FF2B5EF4-FFF2-40B4-BE49-F238E27FC236}">
                <a16:creationId xmlns:a16="http://schemas.microsoft.com/office/drawing/2014/main" id="{65E88632-A1EB-F0F8-9D74-7265EF4E1E69}"/>
              </a:ext>
            </a:extLst>
          </p:cNvPr>
          <p:cNvPicPr>
            <a:picLocks noChangeAspect="1"/>
          </p:cNvPicPr>
          <p:nvPr/>
        </p:nvPicPr>
        <p:blipFill>
          <a:blip r:embed="rId2"/>
          <a:stretch>
            <a:fillRect/>
          </a:stretch>
        </p:blipFill>
        <p:spPr>
          <a:xfrm>
            <a:off x="4363775" y="3885392"/>
            <a:ext cx="3633304" cy="1341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792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utoShape 2"/>
          <p:cNvSpPr/>
          <p:nvPr/>
        </p:nvSpPr>
        <p:spPr>
          <a:xfrm>
            <a:off x="883962" y="1848418"/>
            <a:ext cx="2498880" cy="240"/>
          </a:xfrm>
          <a:prstGeom prst="line">
            <a:avLst/>
          </a:prstGeom>
          <a:ln w="47625">
            <a:solidFill>
              <a:srgbClr val="1A1F6C"/>
            </a:solidFill>
            <a:round/>
            <a:tailEnd type="oval" w="lg" len="lg"/>
          </a:ln>
        </p:spPr>
        <p:style>
          <a:lnRef idx="0">
            <a:scrgbClr r="0" g="0" b="0"/>
          </a:lnRef>
          <a:fillRef idx="0">
            <a:scrgbClr r="0" g="0" b="0"/>
          </a:fillRef>
          <a:effectRef idx="0">
            <a:scrgbClr r="0" g="0" b="0"/>
          </a:effectRef>
          <a:fontRef idx="minor"/>
        </p:style>
        <p:txBody>
          <a:bodyPr/>
          <a:lstStyle/>
          <a:p>
            <a:endParaRPr lang="es-ES"/>
          </a:p>
        </p:txBody>
      </p:sp>
      <p:sp>
        <p:nvSpPr>
          <p:cNvPr id="143" name="TextBox 15"/>
          <p:cNvSpPr/>
          <p:nvPr/>
        </p:nvSpPr>
        <p:spPr>
          <a:xfrm>
            <a:off x="883962" y="2118054"/>
            <a:ext cx="10592930" cy="301589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ct val="150000"/>
              </a:lnSpc>
            </a:pPr>
            <a:r>
              <a:rPr lang="es-ES" sz="1900" spc="-61" dirty="0">
                <a:solidFill>
                  <a:srgbClr val="000000"/>
                </a:solidFill>
                <a:ea typeface="Poppins"/>
              </a:rPr>
              <a:t>Características principales:</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Asíncrono y </a:t>
            </a:r>
            <a:r>
              <a:rPr lang="es-ES" sz="1900" spc="-61" dirty="0" err="1">
                <a:solidFill>
                  <a:srgbClr val="FF0000"/>
                </a:solidFill>
                <a:ea typeface="Poppins"/>
              </a:rPr>
              <a:t>Event-Driven</a:t>
            </a:r>
            <a:r>
              <a:rPr lang="es-ES" sz="1900" spc="-61" dirty="0">
                <a:solidFill>
                  <a:srgbClr val="FF0000"/>
                </a:solidFill>
                <a:ea typeface="Poppins"/>
              </a:rPr>
              <a:t>: </a:t>
            </a:r>
            <a:r>
              <a:rPr lang="es-ES" sz="1900" spc="-61" dirty="0">
                <a:solidFill>
                  <a:srgbClr val="000000"/>
                </a:solidFill>
                <a:ea typeface="Poppins"/>
              </a:rPr>
              <a:t>Utiliza un modelo de manejo de eventos asíncronos, lo que permite un manejo eficiente de conexiones concurrentes.</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Configuración: </a:t>
            </a:r>
            <a:r>
              <a:rPr lang="es-ES" sz="1900" spc="-61" dirty="0">
                <a:solidFill>
                  <a:srgbClr val="000000"/>
                </a:solidFill>
                <a:ea typeface="Poppins"/>
              </a:rPr>
              <a:t>Se basa en un solo archivo de configuración (</a:t>
            </a:r>
            <a:r>
              <a:rPr lang="es-ES" sz="1900" spc="-61" dirty="0" err="1">
                <a:solidFill>
                  <a:srgbClr val="000000"/>
                </a:solidFill>
                <a:ea typeface="Poppins"/>
              </a:rPr>
              <a:t>nginx.conf</a:t>
            </a:r>
            <a:r>
              <a:rPr lang="es-ES" sz="1900" spc="-61" dirty="0">
                <a:solidFill>
                  <a:srgbClr val="000000"/>
                </a:solidFill>
                <a:ea typeface="Poppins"/>
              </a:rPr>
              <a:t>) que es sencillo y directo.</a:t>
            </a:r>
          </a:p>
          <a:p>
            <a:pPr marL="342900" indent="-342900" algn="just">
              <a:lnSpc>
                <a:spcPct val="150000"/>
              </a:lnSpc>
              <a:buFont typeface="Wingdings" panose="05000000000000000000" pitchFamily="2" charset="2"/>
              <a:buChar char="Ø"/>
            </a:pPr>
            <a:r>
              <a:rPr lang="es-ES" sz="1900" spc="-61" dirty="0">
                <a:solidFill>
                  <a:srgbClr val="FF0000"/>
                </a:solidFill>
                <a:ea typeface="Poppins"/>
              </a:rPr>
              <a:t>Proxy Reverso y Balanceo de Carga: </a:t>
            </a:r>
            <a:r>
              <a:rPr lang="es-ES" sz="1900" spc="-61" dirty="0">
                <a:solidFill>
                  <a:srgbClr val="000000"/>
                </a:solidFill>
                <a:ea typeface="Poppins"/>
              </a:rPr>
              <a:t>A menudo se utiliza como un proxy reverso o para balanceo de carga debido a su alta eficiencia.</a:t>
            </a:r>
          </a:p>
          <a:p>
            <a:pPr algn="just">
              <a:lnSpc>
                <a:spcPct val="150000"/>
              </a:lnSpc>
            </a:pPr>
            <a:endParaRPr lang="es-ES" sz="1900" spc="-61" dirty="0">
              <a:solidFill>
                <a:srgbClr val="000000"/>
              </a:solidFill>
              <a:ea typeface="Poppins"/>
            </a:endParaRPr>
          </a:p>
        </p:txBody>
      </p:sp>
      <p:sp>
        <p:nvSpPr>
          <p:cNvPr id="3" name="TextBox 19">
            <a:extLst>
              <a:ext uri="{FF2B5EF4-FFF2-40B4-BE49-F238E27FC236}">
                <a16:creationId xmlns:a16="http://schemas.microsoft.com/office/drawing/2014/main" id="{B09DEE00-F540-8B5E-4CA5-3B77147A6F99}"/>
              </a:ext>
            </a:extLst>
          </p:cNvPr>
          <p:cNvSpPr/>
          <p:nvPr/>
        </p:nvSpPr>
        <p:spPr>
          <a:xfrm>
            <a:off x="884356" y="1087200"/>
            <a:ext cx="6658320" cy="52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666"/>
              </a:lnSpc>
            </a:pPr>
            <a:r>
              <a:rPr lang="en-US" sz="2500" b="1" spc="-201" dirty="0" err="1">
                <a:solidFill>
                  <a:schemeClr val="accent1"/>
                </a:solidFill>
                <a:ea typeface="Open Sans Bold"/>
              </a:rPr>
              <a:t>Tipos</a:t>
            </a:r>
            <a:r>
              <a:rPr lang="en-US" sz="2500" b="1" spc="-201" dirty="0">
                <a:solidFill>
                  <a:schemeClr val="accent1"/>
                </a:solidFill>
                <a:ea typeface="Open Sans Bold"/>
              </a:rPr>
              <a:t> de </a:t>
            </a:r>
            <a:r>
              <a:rPr lang="en-US" sz="2500" b="1" spc="-201" dirty="0" err="1">
                <a:solidFill>
                  <a:schemeClr val="accent1"/>
                </a:solidFill>
                <a:ea typeface="Open Sans Bold"/>
              </a:rPr>
              <a:t>Servidores</a:t>
            </a:r>
            <a:r>
              <a:rPr lang="en-US" sz="2500" b="1" spc="-201" dirty="0">
                <a:solidFill>
                  <a:schemeClr val="accent1"/>
                </a:solidFill>
                <a:ea typeface="Open Sans Bold"/>
              </a:rPr>
              <a:t> Web: Nginx</a:t>
            </a:r>
            <a:endParaRPr lang="en-US" sz="2500" b="1" spc="-1" dirty="0">
              <a:solidFill>
                <a:schemeClr val="accent1"/>
              </a:solidFill>
            </a:endParaRPr>
          </a:p>
        </p:txBody>
      </p:sp>
    </p:spTree>
    <p:extLst>
      <p:ext uri="{BB962C8B-B14F-4D97-AF65-F5344CB8AC3E}">
        <p14:creationId xmlns:p14="http://schemas.microsoft.com/office/powerpoint/2010/main" val="2717289496"/>
      </p:ext>
    </p:extLst>
  </p:cSld>
  <p:clrMapOvr>
    <a:masterClrMapping/>
  </p:clrMapOvr>
</p:sld>
</file>

<file path=ppt/theme/theme1.xml><?xml version="1.0" encoding="utf-8"?>
<a:theme xmlns:a="http://schemas.openxmlformats.org/drawingml/2006/main" name="CUNEF">
  <a:themeElements>
    <a:clrScheme name="CUNEF">
      <a:dk1>
        <a:sysClr val="windowText" lastClr="000000"/>
      </a:dk1>
      <a:lt1>
        <a:sysClr val="window" lastClr="FFFFFF"/>
      </a:lt1>
      <a:dk2>
        <a:srgbClr val="1A1F6C"/>
      </a:dk2>
      <a:lt2>
        <a:srgbClr val="FFFFFF"/>
      </a:lt2>
      <a:accent1>
        <a:srgbClr val="FF5700"/>
      </a:accent1>
      <a:accent2>
        <a:srgbClr val="D6D1C4"/>
      </a:accent2>
      <a:accent3>
        <a:srgbClr val="1A1F6C"/>
      </a:accent3>
      <a:accent4>
        <a:srgbClr val="41C0F0"/>
      </a:accent4>
      <a:accent5>
        <a:srgbClr val="71C2AD"/>
      </a:accent5>
      <a:accent6>
        <a:srgbClr val="3585C6"/>
      </a:accent6>
      <a:hlink>
        <a:srgbClr val="1A1F6C"/>
      </a:hlink>
      <a:folHlink>
        <a:srgbClr val="FF5700"/>
      </a:folHlink>
    </a:clrScheme>
    <a:fontScheme name="Personalizado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3536564-9972-4d40-a9cf-072cc4b2a892">
      <Terms xmlns="http://schemas.microsoft.com/office/infopath/2007/PartnerControls"/>
    </lcf76f155ced4ddcb4097134ff3c332f>
    <TaxCatchAll xmlns="f27e2f58-69fc-47f3-b0c0-05ce3f4fc0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6106608CD37534BB4C28FB2F6B4A65B" ma:contentTypeVersion="17" ma:contentTypeDescription="Crear nuevo documento." ma:contentTypeScope="" ma:versionID="cb7fb0f55dfd73aa80cae36747a02b96">
  <xsd:schema xmlns:xsd="http://www.w3.org/2001/XMLSchema" xmlns:xs="http://www.w3.org/2001/XMLSchema" xmlns:p="http://schemas.microsoft.com/office/2006/metadata/properties" xmlns:ns2="a3536564-9972-4d40-a9cf-072cc4b2a892" xmlns:ns3="f27e2f58-69fc-47f3-b0c0-05ce3f4fc054" targetNamespace="http://schemas.microsoft.com/office/2006/metadata/properties" ma:root="true" ma:fieldsID="b7cc2c2fe75a180fb020c964759d03c7" ns2:_="" ns3:_="">
    <xsd:import namespace="a3536564-9972-4d40-a9cf-072cc4b2a892"/>
    <xsd:import namespace="f27e2f58-69fc-47f3-b0c0-05ce3f4fc05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536564-9972-4d40-a9cf-072cc4b2a8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Etiquetas de imagen" ma:readOnly="false" ma:fieldId="{5cf76f15-5ced-4ddc-b409-7134ff3c332f}" ma:taxonomyMulti="true" ma:sspId="af706f70-6741-4eaf-855e-cba6c41f67e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7e2f58-69fc-47f3-b0c0-05ce3f4fc054"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element name="TaxCatchAll" ma:index="23" nillable="true" ma:displayName="Taxonomy Catch All Column" ma:hidden="true" ma:list="{1534c83c-ce8b-4d3b-a5eb-22da00a24437}" ma:internalName="TaxCatchAll" ma:showField="CatchAllData" ma:web="f27e2f58-69fc-47f3-b0c0-05ce3f4fc0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4B93E9-F4DF-4611-8583-37C37835B1D9}">
  <ds:schemaRefs>
    <ds:schemaRef ds:uri="http://schemas.microsoft.com/office/2006/documentManagement/types"/>
    <ds:schemaRef ds:uri="http://purl.org/dc/terms/"/>
    <ds:schemaRef ds:uri="f27e2f58-69fc-47f3-b0c0-05ce3f4fc054"/>
    <ds:schemaRef ds:uri="http://www.w3.org/XML/1998/namespace"/>
    <ds:schemaRef ds:uri="http://purl.org/dc/elements/1.1/"/>
    <ds:schemaRef ds:uri="http://schemas.microsoft.com/office/infopath/2007/PartnerControls"/>
    <ds:schemaRef ds:uri="a3536564-9972-4d40-a9cf-072cc4b2a892"/>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E9A95B2-8688-48EF-84CE-14781CC98924}">
  <ds:schemaRefs>
    <ds:schemaRef ds:uri="http://schemas.microsoft.com/sharepoint/v3/contenttype/forms"/>
  </ds:schemaRefs>
</ds:datastoreItem>
</file>

<file path=customXml/itemProps3.xml><?xml version="1.0" encoding="utf-8"?>
<ds:datastoreItem xmlns:ds="http://schemas.openxmlformats.org/officeDocument/2006/customXml" ds:itemID="{82BF540D-96D7-4C2D-9E8D-2D7015365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536564-9972-4d40-a9cf-072cc4b2a892"/>
    <ds:schemaRef ds:uri="f27e2f58-69fc-47f3-b0c0-05ce3f4fc0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6918</TotalTime>
  <Words>3004</Words>
  <Application>Microsoft Office PowerPoint</Application>
  <PresentationFormat>Panorámica</PresentationFormat>
  <Paragraphs>237</Paragraphs>
  <Slides>46</Slides>
  <Notes>22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Aptos</vt:lpstr>
      <vt:lpstr>Arial</vt:lpstr>
      <vt:lpstr>Calibri</vt:lpstr>
      <vt:lpstr>Calibri Light</vt:lpstr>
      <vt:lpstr>Open Sans Bold</vt:lpstr>
      <vt:lpstr>Poppins</vt:lpstr>
      <vt:lpstr>Times New Roman</vt:lpstr>
      <vt:lpstr>Wingdings</vt:lpstr>
      <vt:lpstr>CUNEF</vt:lpstr>
      <vt:lpstr>G-174. Programación de Servidores Web   Tema 2: Configuración del entorno de desarrollo</vt:lpstr>
      <vt:lpstr>01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02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03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Chocano</dc:creator>
  <cp:lastModifiedBy>Lucía Gorostidi García</cp:lastModifiedBy>
  <cp:revision>29</cp:revision>
  <dcterms:created xsi:type="dcterms:W3CDTF">2023-10-19T11:06:34Z</dcterms:created>
  <dcterms:modified xsi:type="dcterms:W3CDTF">2024-09-15T20:35:11Z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0x010100674F433DA4CB3C46AF37F7ACC66AC7B4</vt:lpwstr>
  </property>
  <property fmtid="{D5CDD505-2E9C-101B-9397-08002B2CF9AE}" pid="3" name="MediaServiceImageTags">
    <vt:lpwstr/>
  </property>
</Properties>
</file>